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Algoritma ve Programlama I</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
            </a:r>
            <a:br/>
            <a:br/>
            <a:r>
              <a:rPr/>
              <a:t>Author : Mehmet Ali GUMUSLER</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WSL 2 nedir?</a:t>
            </a:r>
          </a:p>
          <a:p>
            <a:pPr lvl="0" indent="0" marL="0">
              <a:buNone/>
            </a:pPr>
            <a:r>
              <a:rPr/>
              <a:t>WSL 2, Linux için Windows Alt Sistemini Windows üzerinde ELF64 Linux ikili dosyalarını çalıştırmak üzere çalıştıran Linux için Windows Alt Sisteminin yeni bir sürümüdür. Birincil hedefleri, dosya sistemi performansını artırmanın yanı sıra tam sistem çağrısı uyumluluğu eklemektir.</a:t>
            </a:r>
          </a:p>
          <a:p>
            <a:pPr lvl="0" indent="0" marL="0">
              <a:buNone/>
            </a:pPr>
            <a:r>
              <a:rPr/>
              <a:t>Bu yeni mimari, bu Linux ikili dosyalarının Windows ve bilgisayarınızın donanımıyla nasıl etkileşime girdiğini değiştirir, ancak yine de WSL 1’deki (mevcut yaygın sürüm) ile aynı kullanıcı deneyimini sağlar.</a:t>
            </a:r>
          </a:p>
          <a:p>
            <a:pPr lvl="0" indent="0" marL="0">
              <a:buNone/>
            </a:pPr>
            <a:r>
              <a:rPr/>
              <a:t>Bireysel Linux dağıtımları, WSL 1 veya WSL 2 mimarisi ile çalıştırılabilir. Her dağıtım herhangi bir zamanda yükseltilebilir veya düşürülebilir ve WSL 1 ve WSL 2 dağıtımlarını yan yana çalıştırabilirsiniz. WSL 2, gerçek bir Linux çekirdeği çalıştırmanın avantajlarından yararlanan tamamen yeni bir mimari kullanır.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https://learn.microsoft.com/en-us/windows/wsl/about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Algoritma ve Programlama I</a:t>
            </a:r>
          </a:p>
        </p:txBody>
      </p:sp>
      <p:sp>
        <p:nvSpPr>
          <p:cNvPr id="3" name="Content Placeholder 2"/>
          <p:cNvSpPr>
            <a:spLocks noGrp="1"/>
          </p:cNvSpPr>
          <p:nvPr>
            <p:ph idx="1"/>
          </p:nvPr>
        </p:nvSpPr>
        <p:spPr/>
        <p:txBody>
          <a:bodyPr/>
          <a:lstStyle/>
          <a:p>
            <a:pPr lvl="0" indent="0" marL="0">
              <a:spcBef>
                <a:spcPts val="3000"/>
              </a:spcBef>
              <a:buNone/>
            </a:pPr>
            <a:r>
              <a:rPr b="1"/>
              <a:t>Hafta-1</a:t>
            </a:r>
          </a:p>
          <a:p>
            <a:pPr lvl="0" indent="0" marL="0">
              <a:spcBef>
                <a:spcPts val="3000"/>
              </a:spcBef>
              <a:buNone/>
            </a:pPr>
            <a:r>
              <a:rPr b="1"/>
              <a:t>Linux için Windows Alt Sistemi nedir?</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WSL 1 ve WSL 2’nin ne olduğunu öğrenin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Linux için Windows Alt Sistemi nedir?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WSL</a:t>
            </a:r>
          </a:p>
          <a:p>
            <a:pPr lvl="0"/>
            <a:r>
              <a:rPr/>
              <a:t>WSL nedir? Linux için Windows Alt Sistemi, geliştiricilerin bir GNU/Linux ortamını (çoğu komut satırı aracı, yardımcı program ve uygulama dahil) doğrudan Windows üzerinde, değiştirilmeden, geleneksel bir sanal makine veya çift önyükleme kurulumunun ek yükü olmadan çalıştırmasını sağlar.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wsl.png" id="0" name="Picture 1"/>
          <p:cNvPicPr>
            <a:picLocks noGrp="1" noChangeAspect="1"/>
          </p:cNvPicPr>
          <p:nvPr/>
        </p:nvPicPr>
        <p:blipFill>
          <a:blip r:embed="rId2"/>
          <a:stretch>
            <a:fillRect/>
          </a:stretch>
        </p:blipFill>
        <p:spPr bwMode="auto">
          <a:xfrm>
            <a:off x="1892300" y="1193800"/>
            <a:ext cx="5359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Neler yapabilirsin?</a:t>
            </a:r>
          </a:p>
          <a:p>
            <a:pPr lvl="0"/>
            <a:r>
              <a:rPr/>
              <a:t>Microsoft Store’dan favori GNU/Linux dağıtımlarınızı seçin.</a:t>
            </a:r>
          </a:p>
          <a:p>
            <a:pPr lvl="0"/>
            <a:r>
              <a:rPr/>
              <a:t>grep, sed, awk veya diğer ELF-64 ikili dosyaları gibi genel komut satırı araçlarını çalıştırın.</a:t>
            </a:r>
          </a:p>
          <a:p>
            <a:pPr lvl="0"/>
            <a:r>
              <a:rPr/>
              <a:t>Bash kabuk betiklerini ve aşağıdakileri içeren GNU/Linux komut satırı uygulamalarını çalıştırın: Araçlar: vim, emacs, tmux Diller: NodeJS, Javascript, Python, Ruby, C/C++, C# &amp; F#, Rust, Go, vb. Hizmetler: SSHD, MySQL, Apache, lighttpd, MongoDB, PostgreSQL.</a:t>
            </a:r>
          </a:p>
          <a:p>
            <a:pPr lvl="0"/>
            <a:r>
              <a:rPr/>
              <a:t>Kendi GNU/Linux dağıtım paketi yöneticinizi kullanarak ek yazılım yükleyin.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Unix benzeri bir komut satırı kabuğu kullanarak Windows uygulamalarını çağırın.</a:t>
            </a:r>
          </a:p>
          <a:p>
            <a:pPr lvl="0"/>
            <a:r>
              <a:rPr/>
              <a:t>Windows’ta GNU/Linux uygulamalarını çağırın.</a:t>
            </a:r>
          </a:p>
          <a:p>
            <a:pPr lvl="0"/>
            <a:r>
              <a:rPr/>
              <a:t>Doğrudan Windows masaüstünüze entegre edilmiş GNU/Linux grafik uygulamalarını çalıştırın</a:t>
            </a:r>
          </a:p>
          <a:p>
            <a:pPr lvl="0"/>
            <a:r>
              <a:rPr/>
              <a:t>Makine öğrenimi, veri bilimi senaryoları ve daha fazlası için GPU hızlandırmayı kullanın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WSL’yi yükleyin</a:t>
            </a:r>
          </a:p>
          <a:p>
            <a:pPr lvl="0"/>
            <a:r>
              <a:rPr/>
              <a:t>https://learn.microsoft.com/en-us/windows/wsl/install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ve Programlama I</dc:title>
  <dc:creator>Author : Mehmet Ali GUMUSLER</dc:creator>
  <cp:keywords/>
  <dcterms:created xsi:type="dcterms:W3CDTF">2022-10-18T17:47:21Z</dcterms:created>
  <dcterms:modified xsi:type="dcterms:W3CDTF">2022-10-18T17:47:21Z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Mehmet Ali GUMUSLER</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Algoritma ve Programlama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