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Author: Mehmet Ali GUMUSLER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Microsoft PowerToys: Utilities to customize Windows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PowerToys Usage and Features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PowerToys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Microsoft PowerToys is a set of utilities for power users to tune and streamline their Windows experience for greater productivity.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Install PowerToys</a:t>
            </a:r>
          </a:p>
          <a:p>
            <a:pPr lvl="0"/>
            <a:r>
              <a:rPr/>
              <a:t>https://learn.microsoft.com/en-us/windows/powertoys/install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Processor support</a:t>
            </a:r>
          </a:p>
          <a:p>
            <a:pPr lvl="0"/>
            <a:r>
              <a:rPr/>
              <a:t>x64: Supported</a:t>
            </a:r>
          </a:p>
          <a:p>
            <a:pPr lvl="0"/>
            <a:r>
              <a:rPr/>
              <a:t>ARM64: Supported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Features of PowerToys</a:t>
            </a:r>
          </a:p>
          <a:p>
            <a:pPr lvl="0"/>
            <a:r>
              <a:rPr/>
              <a:t>Always on Top</a:t>
            </a:r>
          </a:p>
          <a:p>
            <a:pPr lvl="0"/>
            <a:r>
              <a:rPr/>
              <a:t>PowerToys Awake</a:t>
            </a:r>
          </a:p>
          <a:p>
            <a:pPr lvl="0"/>
            <a:r>
              <a:rPr/>
              <a:t>Color Picker</a:t>
            </a:r>
          </a:p>
          <a:p>
            <a:pPr lvl="0"/>
            <a:r>
              <a:rPr/>
              <a:t>FancyZones</a:t>
            </a:r>
          </a:p>
          <a:p>
            <a:pPr lvl="0"/>
            <a:r>
              <a:rPr/>
              <a:t>File Explorer add-ons</a:t>
            </a:r>
          </a:p>
          <a:p>
            <a:pPr lvl="0"/>
            <a:r>
              <a:rPr/>
              <a:t>Image Resizer</a:t>
            </a:r>
          </a:p>
          <a:p>
            <a:pPr lvl="0"/>
            <a:r>
              <a:rPr/>
              <a:t>Keyboard Manager</a:t>
            </a:r>
          </a:p>
          <a:p>
            <a:pPr lvl="0"/>
            <a:r>
              <a:rPr/>
              <a:t>Mouse utilities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PowerRename - Quick Accent - PowerToys Run - Screen Ruler - Shortcut Guide - Text Extractor - Video Conference Mute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Languages</a:t>
            </a:r>
          </a:p>
          <a:p>
            <a:pPr lvl="0"/>
            <a:r>
              <a:rPr/>
              <a:t>Currently, PowerToys is available in the following languages: Chinese (simplified), Chinese (traditional), Czech, Dutch, English, French, German, Hungarian, Italian, Japanese, Korean, Polish, Portuguese, Portuguese (Brazil), Russian, Spanish, Turkish.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https://learn.microsoft.com/en-us/windows/powertoys/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</dc:title>
  <dc:creator>Author: Mehmet Ali GUMUSLER</dc:creator>
  <cp:keywords/>
  <dcterms:created xsi:type="dcterms:W3CDTF">2022-10-18T17:47:52Z</dcterms:created>
  <dcterms:modified xsi:type="dcterms:W3CDTF">2022-10-18T17:47:52Z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Mehmet Ali GUMUSLER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/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