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Algoritma ve Programlama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Yazar: Mehmet Ali GUMUSLER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Microsoft PowerToys: Windows’u özelleştirmek için yardımcı programlar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PowerToys Kullanımı ve Özellikleri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PowerToys nedir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Microsoft PowerToys, uzman kullanıcıların daha fazla üretkenlik için Windows deneyimlerini ayarlamaları ve düzenlemeleri için bir dizi yardımcı programdır.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 PowerToys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https://learn.microsoft.com/en-us/windows/powertoys/install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İşlemci Desteği</a:t>
            </a:r>
          </a:p>
          <a:p>
            <a:pPr lvl="0"/>
            <a:r>
              <a:rPr/>
              <a:t>x64: Destekli</a:t>
            </a:r>
          </a:p>
          <a:p>
            <a:pPr lvl="0"/>
            <a:r>
              <a:rPr/>
              <a:t>ARM64: Destekli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PowerToys’un Özellikleri</a:t>
            </a:r>
          </a:p>
          <a:p>
            <a:pPr lvl="0"/>
            <a:r>
              <a:rPr/>
              <a:t>Her zaman üstte</a:t>
            </a:r>
          </a:p>
          <a:p>
            <a:pPr lvl="0"/>
            <a:r>
              <a:rPr/>
              <a:t>PowerToys Uyanıyor</a:t>
            </a:r>
          </a:p>
          <a:p>
            <a:pPr lvl="0"/>
            <a:r>
              <a:rPr/>
              <a:t>Renk seçici</a:t>
            </a:r>
          </a:p>
          <a:p>
            <a:pPr lvl="0"/>
            <a:r>
              <a:rPr/>
              <a:t>Fantezi Bölgeler</a:t>
            </a:r>
          </a:p>
          <a:p>
            <a:pPr lvl="0"/>
            <a:r>
              <a:rPr/>
              <a:t>Dosya Gezgini eklentileri</a:t>
            </a:r>
          </a:p>
          <a:p>
            <a:pPr lvl="0"/>
            <a:r>
              <a:rPr/>
              <a:t>Görüntü Yeniden Boyutlandırıcı</a:t>
            </a:r>
          </a:p>
          <a:p>
            <a:pPr lvl="0"/>
            <a:r>
              <a:rPr/>
              <a:t>Klavye Yöneticisi</a:t>
            </a:r>
          </a:p>
          <a:p>
            <a:pPr lvl="0"/>
            <a:r>
              <a:rPr/>
              <a:t>Fare yardımcı programları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Güç Yeniden Adlandır</a:t>
            </a:r>
          </a:p>
          <a:p>
            <a:pPr lvl="0"/>
            <a:r>
              <a:rPr/>
              <a:t>Hızlı Vurgu</a:t>
            </a:r>
          </a:p>
          <a:p>
            <a:pPr lvl="0"/>
            <a:r>
              <a:rPr/>
              <a:t>PowerToys Çalıştır</a:t>
            </a:r>
          </a:p>
          <a:p>
            <a:pPr lvl="0"/>
            <a:r>
              <a:rPr/>
              <a:t>Ekran Cetvel</a:t>
            </a:r>
          </a:p>
          <a:p>
            <a:pPr lvl="0"/>
            <a:r>
              <a:rPr/>
              <a:t>Kısayol Kılavuzu</a:t>
            </a:r>
          </a:p>
          <a:p>
            <a:pPr lvl="0"/>
            <a:r>
              <a:rPr/>
              <a:t>Metin Çıkarıcı</a:t>
            </a:r>
          </a:p>
          <a:p>
            <a:pPr lvl="0"/>
            <a:r>
              <a:rPr/>
              <a:t>Video Konferansı Sessize Alma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Diller</a:t>
            </a:r>
          </a:p>
          <a:p>
            <a:pPr lvl="0"/>
            <a:r>
              <a:rPr/>
              <a:t>Şu anda PowerToys şu dillerde mevcuttur: Çince (basitleştirilmiş), Çince (geleneksel), Çekçe, Felemenkçe, İngilizce, Fransızca, Almanca, Macarca, İtalyanca, Japonca, Korece, Lehçe, Portekizce, Portekizce (Brezilya), Rusça, İspanyolca , Türk.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https://learn.microsoft.com/en-us/windows/powertoys/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creator>Yazar: Mehmet Ali GUMUSLER</dc:creator>
  <cp:keywords/>
  <dcterms:created xsi:type="dcterms:W3CDTF">2022-10-18T17:48:14Z</dcterms:created>
  <dcterms:modified xsi:type="dcterms:W3CDTF">2022-10-18T17:48:14Z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Mehmet Ali GUMUSLER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Algoritma ve Programlama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/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