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PLAN 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Sayfa1!$A$2:$A$6</c:f>
              <c:numCache>
                <c:formatCode>m/d/yyyy</c:formatCode>
                <c:ptCount val="5"/>
                <c:pt idx="0">
                  <c:v>44201</c:v>
                </c:pt>
                <c:pt idx="1">
                  <c:v>44566</c:v>
                </c:pt>
                <c:pt idx="2">
                  <c:v>44931</c:v>
                </c:pt>
                <c:pt idx="3">
                  <c:v>45296</c:v>
                </c:pt>
                <c:pt idx="4">
                  <c:v>45662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  <c:pt idx="0">
                  <c:v>0</c:v>
                </c:pt>
                <c:pt idx="1">
                  <c:v>12</c:v>
                </c:pt>
                <c:pt idx="2">
                  <c:v>28</c:v>
                </c:pt>
                <c:pt idx="3">
                  <c:v>45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46BF-BC9B-6A3CE60ECC63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PLAN 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Sayfa1!$A$2:$A$6</c:f>
              <c:numCache>
                <c:formatCode>m/d/yyyy</c:formatCode>
                <c:ptCount val="5"/>
                <c:pt idx="0">
                  <c:v>44201</c:v>
                </c:pt>
                <c:pt idx="1">
                  <c:v>44566</c:v>
                </c:pt>
                <c:pt idx="2">
                  <c:v>44931</c:v>
                </c:pt>
                <c:pt idx="3">
                  <c:v>45296</c:v>
                </c:pt>
                <c:pt idx="4">
                  <c:v>45662</c:v>
                </c:pt>
              </c:numCache>
            </c:numRef>
          </c:cat>
          <c:val>
            <c:numRef>
              <c:f>Sayfa1!$C$2:$C$6</c:f>
              <c:numCache>
                <c:formatCode>General</c:formatCode>
                <c:ptCount val="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D5-46BF-BC9B-6A3CE60EC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9541040"/>
        <c:axId val="2029540208"/>
      </c:areaChart>
      <c:dateAx>
        <c:axId val="2029541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29540208"/>
        <c:crosses val="autoZero"/>
        <c:auto val="0"/>
        <c:lblOffset val="100"/>
        <c:baseTimeUnit val="years"/>
        <c:minorUnit val="1"/>
        <c:minorTimeUnit val="years"/>
      </c:dateAx>
      <c:valAx>
        <c:axId val="202954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29541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76C6-9A42-421D-A31B-19BD3491E36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EC267-252A-40BA-ABD0-E2EE127FA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club-8 team.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giving us a chance represent ourselves.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developing a social interest e-club website which will be center of young minds and visionary ideas.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site will have events that will bring people together and </a:t>
            </a:r>
            <a:r>
              <a:rPr lang="en-US" dirty="0" err="1"/>
              <a:t>subclubs</a:t>
            </a:r>
            <a:r>
              <a:rPr lang="en-US" dirty="0"/>
              <a:t> which will bring ideas together and will be a tool for developing common interests.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aim to grow rapidly in the market and serve all humanity.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no limits on time, ideas or energy.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serve the people slashing interface which based on quality.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planning to beat these most used platforms. Because they are all have shortcomings if you dive into them.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How do we do that? We are designing fast, minimalistic and reliable model that will compete with the others.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spread to the market, we contact with Hacettepe Societies and planning to continue with online advertising.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EC267-252A-40BA-ABD0-E2EE127FA7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452ADE-10CF-46F7-8255-D9E381506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2C740C-CA40-4F13-B6C3-1FB5AB18D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1D8674-6237-4F92-8049-DB1A332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D9BC31-0040-40BF-823E-34206119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92B654-2FCA-4945-B2F6-B8D44319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14064-6FE7-439D-9A81-B97C4718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08C5E90-F504-4F9B-90BB-30EF5891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457701-CDA7-4F8E-865A-06F53298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A564AC-A181-4936-9EF3-225699DE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3119FB-32A0-4309-9222-78CE6FB1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1296642-2A38-4F79-BC5B-7E4DC4874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AD1BFD-6B99-4F3A-9804-859D5BCA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0DB5D1-7037-4A27-AE03-47A0EAF5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B0FF62-42F5-43F2-A8EB-D7D9D74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7A5A1C-BA76-4F23-9394-D36DF5E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2E9AC-8832-402C-92B7-4F4D1E10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ADE91C-552B-4523-AF64-FA8187A9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9E0473-BAE3-4DF3-B0BE-0BDB41A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709C2C-C99C-43F9-AE83-A81CE27D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3B4345-7A78-404F-B673-DC674DB8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FB47C-535A-44D1-BFC7-A562DCD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906E05-FA6E-4AD6-A536-05D8C68F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DD7BF-297A-4726-B775-F4183AB6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040E12-B294-450B-8F39-4BBF9947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C8A59F-B173-44DB-9B4B-54F3AF11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868275-2805-4167-8A08-E7C4075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8201F4-6B2E-4FDD-8712-096ADB3B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ABA497-0330-459A-83E1-87BCB20D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1E4B23-C43A-4FC0-9C7A-248B3AC0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715F7C-1259-4D41-85DB-E166D184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B2A406-F439-4B03-BC9C-C1D4634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14E613-8683-4E0C-BF40-EB0F4C94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934623-17BB-4A75-A8F3-DCDE100F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5CB4E1-048F-485D-9AC7-C22D797B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D77A29-9571-4E57-8716-95BC27553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7EAF77-F0AF-4A2A-8A51-603E31CCD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4F5168-25B4-438C-9EC5-18315CA5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1D4CC08-6E8E-4A33-A5F6-37948D34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C205899-B486-4A02-B67B-AF3F7651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9223A-B01A-458D-9117-3F86E2B1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5CC0F1A-63DD-4384-97DF-52974DED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F4C5D7-109F-4215-9ACC-35CCE5DE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1FD4ED-5C33-4845-ADA5-F2174F1A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ADFA41F-BADD-4DA9-BC7C-AF0B845A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A205918-4F1C-468E-A7A7-6B3F1891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91C8D5-BAC6-48C0-B2D9-9FBDD5BB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2E3F93-6CCE-48CC-ACF3-69C54283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F7D2BC-CA92-4BF2-9C11-1E5C6743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473C91E-64D7-493D-953C-F5646444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0FE685-6FC5-467E-BB34-06A4B58F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EC1CBC-99F8-442E-B9B9-D26375DC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48FD59-FEE8-4F28-9779-544F9D12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BCB32C-36CD-4D30-AA24-328CEB24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0E1B29-44F1-44EA-9367-3FAD191BB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6DBF305-6294-4ABD-B449-6265BD69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F39526-E965-4327-A466-8376F6D3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3CF15F-02D8-439D-8382-05F73ACE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978D07-DD56-46AC-BEC7-D6173AE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B611761-6452-4EEA-9418-3BCE7591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D36776-F29F-4A83-841A-F75E2BFC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E8326D-B0D1-47DC-AFAC-926647AE9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9664-9745-4DD6-8245-548DFE986EF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77D732-AE72-42E2-9C8D-5A6EDCD22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9FE569-1E4D-4E4A-B67C-75369C11C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8AB2-3790-4EB1-B6CF-53ADA03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ağlantılar düz dolguyla">
            <a:extLst>
              <a:ext uri="{FF2B5EF4-FFF2-40B4-BE49-F238E27FC236}">
                <a16:creationId xmlns:a16="http://schemas.microsoft.com/office/drawing/2014/main" id="{B23879E3-80C4-43DE-AF03-35D14FB2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3530" y="1804167"/>
            <a:ext cx="1475912" cy="147591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0AB3B08-5D31-4085-AB84-E5C09FFB5417}"/>
              </a:ext>
            </a:extLst>
          </p:cNvPr>
          <p:cNvSpPr txBox="1"/>
          <p:nvPr/>
        </p:nvSpPr>
        <p:spPr>
          <a:xfrm>
            <a:off x="8303530" y="3271769"/>
            <a:ext cx="140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Club-8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6D58500-888B-47CC-924C-3612FF96C22A}"/>
              </a:ext>
            </a:extLst>
          </p:cNvPr>
          <p:cNvSpPr txBox="1"/>
          <p:nvPr/>
        </p:nvSpPr>
        <p:spPr>
          <a:xfrm>
            <a:off x="7970622" y="4287437"/>
            <a:ext cx="23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Social Interest E-Club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255CDE4-0BB9-43B5-BE48-FEC75BD6FAEA}"/>
              </a:ext>
            </a:extLst>
          </p:cNvPr>
          <p:cNvCxnSpPr>
            <a:cxnSpLocks/>
          </p:cNvCxnSpPr>
          <p:nvPr/>
        </p:nvCxnSpPr>
        <p:spPr>
          <a:xfrm flipH="1">
            <a:off x="8303530" y="4032985"/>
            <a:ext cx="14011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Grafik 21" descr="Telefon ve hesap makinesi içeren dizüstü bilgisayar">
            <a:extLst>
              <a:ext uri="{FF2B5EF4-FFF2-40B4-BE49-F238E27FC236}">
                <a16:creationId xmlns:a16="http://schemas.microsoft.com/office/drawing/2014/main" id="{ACA13D86-6844-4F15-B959-3CCC28975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812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B72793A-9B5E-4BC1-869C-0CF0C6D410FE}"/>
              </a:ext>
            </a:extLst>
          </p:cNvPr>
          <p:cNvSpPr txBox="1"/>
          <p:nvPr/>
        </p:nvSpPr>
        <p:spPr>
          <a:xfrm>
            <a:off x="5848350" y="288758"/>
            <a:ext cx="63436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2"/>
                </a:solidFill>
              </a:rPr>
              <a:t>  CLUB-8 TEAM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6A2209F0-42E5-4844-8ECC-B6AD06DAD24F}"/>
              </a:ext>
            </a:extLst>
          </p:cNvPr>
          <p:cNvCxnSpPr/>
          <p:nvPr/>
        </p:nvCxnSpPr>
        <p:spPr>
          <a:xfrm>
            <a:off x="5848350" y="80962"/>
            <a:ext cx="0" cy="6696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B8D4E713-EA47-470A-80DD-EEF3FBBB8624}"/>
              </a:ext>
            </a:extLst>
          </p:cNvPr>
          <p:cNvSpPr txBox="1"/>
          <p:nvPr/>
        </p:nvSpPr>
        <p:spPr>
          <a:xfrm>
            <a:off x="6343651" y="1859338"/>
            <a:ext cx="4333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/>
                </a:solidFill>
              </a:rPr>
              <a:t>UMUR KILIÇ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/>
                </a:solidFill>
              </a:rPr>
              <a:t>CEM DOĞAN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/>
                </a:solidFill>
              </a:rPr>
              <a:t>TANSEL ALTINEL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/>
                </a:solidFill>
              </a:rPr>
              <a:t>UMUT BUĞRAHAN ÖZKAN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/>
                </a:solidFill>
              </a:rPr>
              <a:t>MEHMET ALİ KORKMAZ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2987850-8959-4B63-9644-14583C76B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1" y="1318712"/>
            <a:ext cx="4166635" cy="42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EA18E27-BED1-4ADC-9008-AC7626E94F09}"/>
              </a:ext>
            </a:extLst>
          </p:cNvPr>
          <p:cNvSpPr/>
          <p:nvPr/>
        </p:nvSpPr>
        <p:spPr>
          <a:xfrm>
            <a:off x="7395099" y="461638"/>
            <a:ext cx="4367814" cy="754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ursuing Community: Psalm 133 |">
            <a:extLst>
              <a:ext uri="{FF2B5EF4-FFF2-40B4-BE49-F238E27FC236}">
                <a16:creationId xmlns:a16="http://schemas.microsoft.com/office/drawing/2014/main" id="{6A26ABFB-2E25-4BD3-A4F1-A4FDBB865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r="13246"/>
          <a:stretch/>
        </p:blipFill>
        <p:spPr bwMode="auto">
          <a:xfrm>
            <a:off x="0" y="332311"/>
            <a:ext cx="7004482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3012D1E-C086-432E-82DD-A5E7B4678E64}"/>
              </a:ext>
            </a:extLst>
          </p:cNvPr>
          <p:cNvSpPr txBox="1"/>
          <p:nvPr/>
        </p:nvSpPr>
        <p:spPr>
          <a:xfrm>
            <a:off x="7395099" y="461638"/>
            <a:ext cx="43678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B65416F-BAD8-4BC5-8326-4A9FD31ED099}"/>
              </a:ext>
            </a:extLst>
          </p:cNvPr>
          <p:cNvSpPr txBox="1"/>
          <p:nvPr/>
        </p:nvSpPr>
        <p:spPr>
          <a:xfrm>
            <a:off x="7554897" y="1873188"/>
            <a:ext cx="41014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 are gathering people.</a:t>
            </a:r>
          </a:p>
          <a:p>
            <a:pPr marL="342900" indent="-342900">
              <a:buFont typeface="+mj-lt"/>
              <a:buAutoNum type="arabicPeriod"/>
            </a:pPr>
            <a:endParaRPr lang="en-US" sz="2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 are developing communities.</a:t>
            </a:r>
          </a:p>
          <a:p>
            <a:pPr marL="342900" indent="-342900">
              <a:buFont typeface="+mj-lt"/>
              <a:buAutoNum type="arabicPeriod"/>
            </a:pPr>
            <a:endParaRPr lang="en-US" sz="2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 unite people in common interests.</a:t>
            </a:r>
          </a:p>
        </p:txBody>
      </p:sp>
    </p:spTree>
    <p:extLst>
      <p:ext uri="{BB962C8B-B14F-4D97-AF65-F5344CB8AC3E}">
        <p14:creationId xmlns:p14="http://schemas.microsoft.com/office/powerpoint/2010/main" val="81212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CD790996-A6F6-426D-B984-12B2C33AD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929" r="17234" b="116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EA0C5E4D-A4F5-4F9E-B42B-A5CE019BB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99204"/>
              </p:ext>
            </p:extLst>
          </p:nvPr>
        </p:nvGraphicFramePr>
        <p:xfrm>
          <a:off x="241701" y="1212783"/>
          <a:ext cx="7516261" cy="492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70603F36-5FC6-4764-9EA2-CAF97E99435A}"/>
              </a:ext>
            </a:extLst>
          </p:cNvPr>
          <p:cNvSpPr txBox="1"/>
          <p:nvPr/>
        </p:nvSpPr>
        <p:spPr>
          <a:xfrm>
            <a:off x="8681988" y="3339966"/>
            <a:ext cx="2829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Market size in Club-8 is all humanity.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C72BE4F-69FC-42CA-BB0B-68251273CEDF}"/>
              </a:ext>
            </a:extLst>
          </p:cNvPr>
          <p:cNvSpPr txBox="1"/>
          <p:nvPr/>
        </p:nvSpPr>
        <p:spPr>
          <a:xfrm>
            <a:off x="241701" y="6310789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Source: Forbes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9E9AAB3-A791-4EF5-9B0B-7CB48CDDBF91}"/>
              </a:ext>
            </a:extLst>
          </p:cNvPr>
          <p:cNvSpPr/>
          <p:nvPr/>
        </p:nvSpPr>
        <p:spPr>
          <a:xfrm>
            <a:off x="8075596" y="914400"/>
            <a:ext cx="808522" cy="9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2ACBB7B-2222-40B3-995C-289D7EA78A91}"/>
              </a:ext>
            </a:extLst>
          </p:cNvPr>
          <p:cNvSpPr txBox="1"/>
          <p:nvPr/>
        </p:nvSpPr>
        <p:spPr>
          <a:xfrm>
            <a:off x="8970745" y="803140"/>
            <a:ext cx="266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6E6E6"/>
                </a:solidFill>
              </a:rPr>
              <a:t>Community</a:t>
            </a:r>
          </a:p>
          <a:p>
            <a:r>
              <a:rPr lang="en-US" sz="3600" dirty="0">
                <a:solidFill>
                  <a:srgbClr val="E6E6E6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38581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P spid="10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EB9CBD-66F0-45E2-B889-24F0BCCB3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r="16719"/>
          <a:stretch/>
        </p:blipFill>
        <p:spPr>
          <a:xfrm>
            <a:off x="0" y="0"/>
            <a:ext cx="12192000" cy="77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iç mekan, kişi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38DD62CC-3C0E-4FDF-BB92-B5AC147F2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16249"/>
          <a:stretch/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6DC2EC3-21AD-4EE5-84D4-15DA5E61F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r="16328"/>
          <a:stretch/>
        </p:blipFill>
        <p:spPr>
          <a:xfrm>
            <a:off x="0" y="-1"/>
            <a:ext cx="12192000" cy="764655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33770D51-01B4-49DD-8C2A-3F886E52ACC9}"/>
              </a:ext>
            </a:extLst>
          </p:cNvPr>
          <p:cNvSpPr/>
          <p:nvPr/>
        </p:nvSpPr>
        <p:spPr>
          <a:xfrm>
            <a:off x="1952625" y="5772150"/>
            <a:ext cx="1914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3D7A6F7-0CC2-4467-8564-D11AC56BB843}"/>
              </a:ext>
            </a:extLst>
          </p:cNvPr>
          <p:cNvSpPr/>
          <p:nvPr/>
        </p:nvSpPr>
        <p:spPr>
          <a:xfrm>
            <a:off x="4472839" y="5629275"/>
            <a:ext cx="1914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839D94-9A12-46EC-8E4F-71F99CE0447B}"/>
              </a:ext>
            </a:extLst>
          </p:cNvPr>
          <p:cNvSpPr/>
          <p:nvPr/>
        </p:nvSpPr>
        <p:spPr>
          <a:xfrm>
            <a:off x="7937935" y="5772150"/>
            <a:ext cx="1914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07FA900-BD60-42EE-A036-9FBE2AA32546}"/>
              </a:ext>
            </a:extLst>
          </p:cNvPr>
          <p:cNvSpPr txBox="1"/>
          <p:nvPr/>
        </p:nvSpPr>
        <p:spPr>
          <a:xfrm>
            <a:off x="2254716" y="5629275"/>
            <a:ext cx="1527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Facebook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BEC9B5F-43F1-4A96-B30A-44A74776ECF3}"/>
              </a:ext>
            </a:extLst>
          </p:cNvPr>
          <p:cNvSpPr txBox="1"/>
          <p:nvPr/>
        </p:nvSpPr>
        <p:spPr>
          <a:xfrm>
            <a:off x="5313443" y="5626267"/>
            <a:ext cx="1527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Reddit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7AACCA8-A163-4AAA-BA8E-ED08BA0F6566}"/>
              </a:ext>
            </a:extLst>
          </p:cNvPr>
          <p:cNvSpPr txBox="1"/>
          <p:nvPr/>
        </p:nvSpPr>
        <p:spPr>
          <a:xfrm>
            <a:off x="8371768" y="5626267"/>
            <a:ext cx="1527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2507505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0659D1-72EE-4D46-9C0D-041F57D885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r="16719"/>
          <a:stretch/>
        </p:blipFill>
        <p:spPr>
          <a:xfrm>
            <a:off x="0" y="0"/>
            <a:ext cx="12192000" cy="77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1DFAF37-1282-41D6-8446-8793EC4828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8" r="16719"/>
          <a:stretch/>
        </p:blipFill>
        <p:spPr>
          <a:xfrm>
            <a:off x="85725" y="-238125"/>
            <a:ext cx="12192000" cy="7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231</Words>
  <Application>Microsoft Office PowerPoint</Application>
  <PresentationFormat>Geniş ekran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Ali Korkmaz</dc:creator>
  <cp:lastModifiedBy>Mehmet Ali Korkmaz</cp:lastModifiedBy>
  <cp:revision>42</cp:revision>
  <dcterms:created xsi:type="dcterms:W3CDTF">2021-05-26T18:33:58Z</dcterms:created>
  <dcterms:modified xsi:type="dcterms:W3CDTF">2021-05-26T21:59:43Z</dcterms:modified>
</cp:coreProperties>
</file>