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1" r:id="rId66"/>
    <p:sldId id="322" r:id="rId67"/>
    <p:sldId id="323" r:id="rId68"/>
    <p:sldId id="324" r:id="rId69"/>
    <p:sldId id="325" r:id="rId70"/>
    <p:sldId id="326" r:id="rId71"/>
    <p:sldId id="345" r:id="rId72"/>
    <p:sldId id="327" r:id="rId73"/>
    <p:sldId id="341" r:id="rId74"/>
    <p:sldId id="342" r:id="rId75"/>
    <p:sldId id="344" r:id="rId76"/>
    <p:sldId id="328" r:id="rId77"/>
    <p:sldId id="329" r:id="rId78"/>
    <p:sldId id="330" r:id="rId79"/>
    <p:sldId id="331" r:id="rId80"/>
  </p:sldIdLst>
  <p:sldSz cx="9144000" cy="6858000" type="screen4x3"/>
  <p:notesSz cx="6858000" cy="9144000"/>
  <p:embeddedFontLst>
    <p:embeddedFont>
      <p:font typeface="Calibri" panose="020F0502020204030204" pitchFamily="34" charset="0"/>
      <p:regular r:id="rId82"/>
      <p:bold r:id="rId83"/>
      <p:italic r:id="rId84"/>
      <p:boldItalic r:id="rId85"/>
    </p:embeddedFont>
    <p:embeddedFont>
      <p:font typeface="Century Gothic" panose="020B0502020202020204" pitchFamily="34" charset="0"/>
      <p:regular r:id="rId86"/>
      <p:bold r:id="rId87"/>
      <p:italic r:id="rId88"/>
      <p:boldItalic r:id="rId8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6" roundtripDataSignature="AMtx7mhCMyvIQvRkeDCKkuPoKWbXwV6f1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426"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3.fntdata"/><Relationship Id="rId89" Type="http://schemas.openxmlformats.org/officeDocument/2006/relationships/font" Target="fonts/font8.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font" Target="fonts/font4.fntdata"/><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2.fntdata"/><Relationship Id="rId88" Type="http://schemas.openxmlformats.org/officeDocument/2006/relationships/font" Target="fonts/font7.fntdata"/><Relationship Id="rId96"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font" Target="fonts/font5.fntdata"/><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6.fntdata"/><Relationship Id="rId61" Type="http://schemas.openxmlformats.org/officeDocument/2006/relationships/slide" Target="slides/slide60.xml"/><Relationship Id="rId82" Type="http://schemas.openxmlformats.org/officeDocument/2006/relationships/font" Target="fonts/font1.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64566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7" name="Google Shape;25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0344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6" name="Google Shape;336;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37" name="Google Shape;337;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extLst>
      <p:ext uri="{BB962C8B-B14F-4D97-AF65-F5344CB8AC3E}">
        <p14:creationId xmlns:p14="http://schemas.microsoft.com/office/powerpoint/2010/main" val="4020721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5" name="Google Shape;3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46" name="Google Shape;346;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extLst>
      <p:ext uri="{BB962C8B-B14F-4D97-AF65-F5344CB8AC3E}">
        <p14:creationId xmlns:p14="http://schemas.microsoft.com/office/powerpoint/2010/main" val="2698437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6" name="Google Shape;356;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57" name="Google Shape;357;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extLst>
      <p:ext uri="{BB962C8B-B14F-4D97-AF65-F5344CB8AC3E}">
        <p14:creationId xmlns:p14="http://schemas.microsoft.com/office/powerpoint/2010/main" val="2095757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5" name="Google Shape;365;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66" name="Google Shape;366;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extLst>
      <p:ext uri="{BB962C8B-B14F-4D97-AF65-F5344CB8AC3E}">
        <p14:creationId xmlns:p14="http://schemas.microsoft.com/office/powerpoint/2010/main" val="3118843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5" name="Google Shape;37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76" name="Google Shape;37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extLst>
      <p:ext uri="{BB962C8B-B14F-4D97-AF65-F5344CB8AC3E}">
        <p14:creationId xmlns:p14="http://schemas.microsoft.com/office/powerpoint/2010/main" val="22832688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4" name="Google Shape;384;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85" name="Google Shape;385;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extLst>
      <p:ext uri="{BB962C8B-B14F-4D97-AF65-F5344CB8AC3E}">
        <p14:creationId xmlns:p14="http://schemas.microsoft.com/office/powerpoint/2010/main" val="1193831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3" name="Google Shape;393;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94" name="Google Shape;394;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extLst>
      <p:ext uri="{BB962C8B-B14F-4D97-AF65-F5344CB8AC3E}">
        <p14:creationId xmlns:p14="http://schemas.microsoft.com/office/powerpoint/2010/main" val="21564293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2" name="Google Shape;402;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03" name="Google Shape;403;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extLst>
      <p:ext uri="{BB962C8B-B14F-4D97-AF65-F5344CB8AC3E}">
        <p14:creationId xmlns:p14="http://schemas.microsoft.com/office/powerpoint/2010/main" val="3760569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2" name="Google Shape;412;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13" name="Google Shape;413;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extLst>
      <p:ext uri="{BB962C8B-B14F-4D97-AF65-F5344CB8AC3E}">
        <p14:creationId xmlns:p14="http://schemas.microsoft.com/office/powerpoint/2010/main" val="15753951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2" name="Google Shape;422;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23" name="Google Shape;423;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extLst>
      <p:ext uri="{BB962C8B-B14F-4D97-AF65-F5344CB8AC3E}">
        <p14:creationId xmlns:p14="http://schemas.microsoft.com/office/powerpoint/2010/main" val="107571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5" name="Google Shape;2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641914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1" name="Google Shape;431;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32" name="Google Shape;432;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extLst>
      <p:ext uri="{BB962C8B-B14F-4D97-AF65-F5344CB8AC3E}">
        <p14:creationId xmlns:p14="http://schemas.microsoft.com/office/powerpoint/2010/main" val="3633582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1" name="Google Shape;441;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42" name="Google Shape;442;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extLst>
      <p:ext uri="{BB962C8B-B14F-4D97-AF65-F5344CB8AC3E}">
        <p14:creationId xmlns:p14="http://schemas.microsoft.com/office/powerpoint/2010/main" val="18793881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1" name="Google Shape;451;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52" name="Google Shape;452;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extLst>
      <p:ext uri="{BB962C8B-B14F-4D97-AF65-F5344CB8AC3E}">
        <p14:creationId xmlns:p14="http://schemas.microsoft.com/office/powerpoint/2010/main" val="7116852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0" name="Google Shape;460;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61" name="Google Shape;461;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Tree>
    <p:extLst>
      <p:ext uri="{BB962C8B-B14F-4D97-AF65-F5344CB8AC3E}">
        <p14:creationId xmlns:p14="http://schemas.microsoft.com/office/powerpoint/2010/main" val="3298513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71" name="Google Shape;471;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24</a:t>
            </a:fld>
            <a:endParaRPr/>
          </a:p>
        </p:txBody>
      </p:sp>
    </p:spTree>
    <p:extLst>
      <p:ext uri="{BB962C8B-B14F-4D97-AF65-F5344CB8AC3E}">
        <p14:creationId xmlns:p14="http://schemas.microsoft.com/office/powerpoint/2010/main" val="42813171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0" name="Google Shape;480;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81" name="Google Shape;481;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extLst>
      <p:ext uri="{BB962C8B-B14F-4D97-AF65-F5344CB8AC3E}">
        <p14:creationId xmlns:p14="http://schemas.microsoft.com/office/powerpoint/2010/main" val="39463426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9" name="Google Shape;489;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90" name="Google Shape;490;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26</a:t>
            </a:fld>
            <a:endParaRPr/>
          </a:p>
        </p:txBody>
      </p:sp>
    </p:spTree>
    <p:extLst>
      <p:ext uri="{BB962C8B-B14F-4D97-AF65-F5344CB8AC3E}">
        <p14:creationId xmlns:p14="http://schemas.microsoft.com/office/powerpoint/2010/main" val="8547138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9" name="Google Shape;499;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500" name="Google Shape;500;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27</a:t>
            </a:fld>
            <a:endParaRPr/>
          </a:p>
        </p:txBody>
      </p:sp>
    </p:spTree>
    <p:extLst>
      <p:ext uri="{BB962C8B-B14F-4D97-AF65-F5344CB8AC3E}">
        <p14:creationId xmlns:p14="http://schemas.microsoft.com/office/powerpoint/2010/main" val="27388868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8" name="Google Shape;508;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509" name="Google Shape;509;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28</a:t>
            </a:fld>
            <a:endParaRPr/>
          </a:p>
        </p:txBody>
      </p:sp>
    </p:spTree>
    <p:extLst>
      <p:ext uri="{BB962C8B-B14F-4D97-AF65-F5344CB8AC3E}">
        <p14:creationId xmlns:p14="http://schemas.microsoft.com/office/powerpoint/2010/main" val="5248911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7" name="Google Shape;517;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518" name="Google Shape;518;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29</a:t>
            </a:fld>
            <a:endParaRPr/>
          </a:p>
        </p:txBody>
      </p:sp>
    </p:spTree>
    <p:extLst>
      <p:ext uri="{BB962C8B-B14F-4D97-AF65-F5344CB8AC3E}">
        <p14:creationId xmlns:p14="http://schemas.microsoft.com/office/powerpoint/2010/main" val="2592881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73" name="Google Shape;273;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extLst>
      <p:ext uri="{BB962C8B-B14F-4D97-AF65-F5344CB8AC3E}">
        <p14:creationId xmlns:p14="http://schemas.microsoft.com/office/powerpoint/2010/main" val="2164162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6" name="Google Shape;526;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527" name="Google Shape;527;p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30</a:t>
            </a:fld>
            <a:endParaRPr/>
          </a:p>
        </p:txBody>
      </p:sp>
    </p:spTree>
    <p:extLst>
      <p:ext uri="{BB962C8B-B14F-4D97-AF65-F5344CB8AC3E}">
        <p14:creationId xmlns:p14="http://schemas.microsoft.com/office/powerpoint/2010/main" val="28658026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5" name="Google Shape;535;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536" name="Google Shape;536;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31</a:t>
            </a:fld>
            <a:endParaRPr/>
          </a:p>
        </p:txBody>
      </p:sp>
    </p:spTree>
    <p:extLst>
      <p:ext uri="{BB962C8B-B14F-4D97-AF65-F5344CB8AC3E}">
        <p14:creationId xmlns:p14="http://schemas.microsoft.com/office/powerpoint/2010/main" val="30583062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4" name="Google Shape;544;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545" name="Google Shape;545;p4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32</a:t>
            </a:fld>
            <a:endParaRPr/>
          </a:p>
        </p:txBody>
      </p:sp>
    </p:spTree>
    <p:extLst>
      <p:ext uri="{BB962C8B-B14F-4D97-AF65-F5344CB8AC3E}">
        <p14:creationId xmlns:p14="http://schemas.microsoft.com/office/powerpoint/2010/main" val="26002877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5" name="Google Shape;555;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556" name="Google Shape;556;p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33</a:t>
            </a:fld>
            <a:endParaRPr/>
          </a:p>
        </p:txBody>
      </p:sp>
    </p:spTree>
    <p:extLst>
      <p:ext uri="{BB962C8B-B14F-4D97-AF65-F5344CB8AC3E}">
        <p14:creationId xmlns:p14="http://schemas.microsoft.com/office/powerpoint/2010/main" val="19123212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7" name="Google Shape;567;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568" name="Google Shape;568;p5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34</a:t>
            </a:fld>
            <a:endParaRPr/>
          </a:p>
        </p:txBody>
      </p:sp>
    </p:spTree>
    <p:extLst>
      <p:ext uri="{BB962C8B-B14F-4D97-AF65-F5344CB8AC3E}">
        <p14:creationId xmlns:p14="http://schemas.microsoft.com/office/powerpoint/2010/main" val="20533824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8" name="Google Shape;578;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579" name="Google Shape;579;p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35</a:t>
            </a:fld>
            <a:endParaRPr/>
          </a:p>
        </p:txBody>
      </p:sp>
    </p:spTree>
    <p:extLst>
      <p:ext uri="{BB962C8B-B14F-4D97-AF65-F5344CB8AC3E}">
        <p14:creationId xmlns:p14="http://schemas.microsoft.com/office/powerpoint/2010/main" val="9705360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8" name="Google Shape;588;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589" name="Google Shape;589;p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36</a:t>
            </a:fld>
            <a:endParaRPr/>
          </a:p>
        </p:txBody>
      </p:sp>
    </p:spTree>
    <p:extLst>
      <p:ext uri="{BB962C8B-B14F-4D97-AF65-F5344CB8AC3E}">
        <p14:creationId xmlns:p14="http://schemas.microsoft.com/office/powerpoint/2010/main" val="13664051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7" name="Google Shape;597;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598" name="Google Shape;598;p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37</a:t>
            </a:fld>
            <a:endParaRPr/>
          </a:p>
        </p:txBody>
      </p:sp>
    </p:spTree>
    <p:extLst>
      <p:ext uri="{BB962C8B-B14F-4D97-AF65-F5344CB8AC3E}">
        <p14:creationId xmlns:p14="http://schemas.microsoft.com/office/powerpoint/2010/main" val="27502713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7" name="Google Shape;607;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608" name="Google Shape;608;p5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38</a:t>
            </a:fld>
            <a:endParaRPr/>
          </a:p>
        </p:txBody>
      </p:sp>
    </p:spTree>
    <p:extLst>
      <p:ext uri="{BB962C8B-B14F-4D97-AF65-F5344CB8AC3E}">
        <p14:creationId xmlns:p14="http://schemas.microsoft.com/office/powerpoint/2010/main" val="39729928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6" name="Google Shape;616;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617" name="Google Shape;617;p5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39</a:t>
            </a:fld>
            <a:endParaRPr/>
          </a:p>
        </p:txBody>
      </p:sp>
    </p:spTree>
    <p:extLst>
      <p:ext uri="{BB962C8B-B14F-4D97-AF65-F5344CB8AC3E}">
        <p14:creationId xmlns:p14="http://schemas.microsoft.com/office/powerpoint/2010/main" val="1407356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82" name="Google Shape;282;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extLst>
      <p:ext uri="{BB962C8B-B14F-4D97-AF65-F5344CB8AC3E}">
        <p14:creationId xmlns:p14="http://schemas.microsoft.com/office/powerpoint/2010/main" val="11212444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5" name="Google Shape;6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626" name="Google Shape;626;p5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40</a:t>
            </a:fld>
            <a:endParaRPr/>
          </a:p>
        </p:txBody>
      </p:sp>
    </p:spTree>
    <p:extLst>
      <p:ext uri="{BB962C8B-B14F-4D97-AF65-F5344CB8AC3E}">
        <p14:creationId xmlns:p14="http://schemas.microsoft.com/office/powerpoint/2010/main" val="31227310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5" name="Google Shape;635;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636" name="Google Shape;636;p5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41</a:t>
            </a:fld>
            <a:endParaRPr/>
          </a:p>
        </p:txBody>
      </p:sp>
    </p:spTree>
    <p:extLst>
      <p:ext uri="{BB962C8B-B14F-4D97-AF65-F5344CB8AC3E}">
        <p14:creationId xmlns:p14="http://schemas.microsoft.com/office/powerpoint/2010/main" val="1967717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6" name="Google Shape;646;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647" name="Google Shape;647;p5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42</a:t>
            </a:fld>
            <a:endParaRPr/>
          </a:p>
        </p:txBody>
      </p:sp>
    </p:spTree>
    <p:extLst>
      <p:ext uri="{BB962C8B-B14F-4D97-AF65-F5344CB8AC3E}">
        <p14:creationId xmlns:p14="http://schemas.microsoft.com/office/powerpoint/2010/main" val="7192509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5" name="Google Shape;655;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656" name="Google Shape;656;p6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43</a:t>
            </a:fld>
            <a:endParaRPr/>
          </a:p>
        </p:txBody>
      </p:sp>
    </p:spTree>
    <p:extLst>
      <p:ext uri="{BB962C8B-B14F-4D97-AF65-F5344CB8AC3E}">
        <p14:creationId xmlns:p14="http://schemas.microsoft.com/office/powerpoint/2010/main" val="28679950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5" name="Google Shape;665;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666" name="Google Shape;666;p6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44</a:t>
            </a:fld>
            <a:endParaRPr/>
          </a:p>
        </p:txBody>
      </p:sp>
    </p:spTree>
    <p:extLst>
      <p:ext uri="{BB962C8B-B14F-4D97-AF65-F5344CB8AC3E}">
        <p14:creationId xmlns:p14="http://schemas.microsoft.com/office/powerpoint/2010/main" val="33991887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4" name="Google Shape;674;p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675" name="Google Shape;675;p6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45</a:t>
            </a:fld>
            <a:endParaRPr/>
          </a:p>
        </p:txBody>
      </p:sp>
    </p:spTree>
    <p:extLst>
      <p:ext uri="{BB962C8B-B14F-4D97-AF65-F5344CB8AC3E}">
        <p14:creationId xmlns:p14="http://schemas.microsoft.com/office/powerpoint/2010/main" val="19803116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4" name="Google Shape;684;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685" name="Google Shape;685;p6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46</a:t>
            </a:fld>
            <a:endParaRPr/>
          </a:p>
        </p:txBody>
      </p:sp>
    </p:spTree>
    <p:extLst>
      <p:ext uri="{BB962C8B-B14F-4D97-AF65-F5344CB8AC3E}">
        <p14:creationId xmlns:p14="http://schemas.microsoft.com/office/powerpoint/2010/main" val="36378547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4" name="Google Shape;694;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695" name="Google Shape;695;p6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47</a:t>
            </a:fld>
            <a:endParaRPr/>
          </a:p>
        </p:txBody>
      </p:sp>
    </p:spTree>
    <p:extLst>
      <p:ext uri="{BB962C8B-B14F-4D97-AF65-F5344CB8AC3E}">
        <p14:creationId xmlns:p14="http://schemas.microsoft.com/office/powerpoint/2010/main" val="21207382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3" name="Google Shape;703;p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704" name="Google Shape;704;p6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48</a:t>
            </a:fld>
            <a:endParaRPr/>
          </a:p>
        </p:txBody>
      </p:sp>
    </p:spTree>
    <p:extLst>
      <p:ext uri="{BB962C8B-B14F-4D97-AF65-F5344CB8AC3E}">
        <p14:creationId xmlns:p14="http://schemas.microsoft.com/office/powerpoint/2010/main" val="31300257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3" name="Google Shape;713;p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714" name="Google Shape;714;p6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49</a:t>
            </a:fld>
            <a:endParaRPr/>
          </a:p>
        </p:txBody>
      </p:sp>
    </p:spTree>
    <p:extLst>
      <p:ext uri="{BB962C8B-B14F-4D97-AF65-F5344CB8AC3E}">
        <p14:creationId xmlns:p14="http://schemas.microsoft.com/office/powerpoint/2010/main" val="2305479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91" name="Google Shape;291;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extLst>
      <p:ext uri="{BB962C8B-B14F-4D97-AF65-F5344CB8AC3E}">
        <p14:creationId xmlns:p14="http://schemas.microsoft.com/office/powerpoint/2010/main" val="41239939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2" name="Google Shape;722;p7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723" name="Google Shape;723;p7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50</a:t>
            </a:fld>
            <a:endParaRPr/>
          </a:p>
        </p:txBody>
      </p:sp>
    </p:spTree>
    <p:extLst>
      <p:ext uri="{BB962C8B-B14F-4D97-AF65-F5344CB8AC3E}">
        <p14:creationId xmlns:p14="http://schemas.microsoft.com/office/powerpoint/2010/main" val="16352826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2" name="Google Shape;732;p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733" name="Google Shape;733;p7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51</a:t>
            </a:fld>
            <a:endParaRPr/>
          </a:p>
        </p:txBody>
      </p:sp>
    </p:spTree>
    <p:extLst>
      <p:ext uri="{BB962C8B-B14F-4D97-AF65-F5344CB8AC3E}">
        <p14:creationId xmlns:p14="http://schemas.microsoft.com/office/powerpoint/2010/main" val="40278216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2" name="Google Shape;742;p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743" name="Google Shape;743;p7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52</a:t>
            </a:fld>
            <a:endParaRPr/>
          </a:p>
        </p:txBody>
      </p:sp>
    </p:spTree>
    <p:extLst>
      <p:ext uri="{BB962C8B-B14F-4D97-AF65-F5344CB8AC3E}">
        <p14:creationId xmlns:p14="http://schemas.microsoft.com/office/powerpoint/2010/main" val="26831547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2" name="Google Shape;752;p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753" name="Google Shape;753;p7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53</a:t>
            </a:fld>
            <a:endParaRPr/>
          </a:p>
        </p:txBody>
      </p:sp>
    </p:spTree>
    <p:extLst>
      <p:ext uri="{BB962C8B-B14F-4D97-AF65-F5344CB8AC3E}">
        <p14:creationId xmlns:p14="http://schemas.microsoft.com/office/powerpoint/2010/main" val="18397486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4" name="Google Shape;764;p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765" name="Google Shape;765;p7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54</a:t>
            </a:fld>
            <a:endParaRPr/>
          </a:p>
        </p:txBody>
      </p:sp>
    </p:spTree>
    <p:extLst>
      <p:ext uri="{BB962C8B-B14F-4D97-AF65-F5344CB8AC3E}">
        <p14:creationId xmlns:p14="http://schemas.microsoft.com/office/powerpoint/2010/main" val="18286057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3" name="Google Shape;773;p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774" name="Google Shape;774;p7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55</a:t>
            </a:fld>
            <a:endParaRPr/>
          </a:p>
        </p:txBody>
      </p:sp>
    </p:spTree>
    <p:extLst>
      <p:ext uri="{BB962C8B-B14F-4D97-AF65-F5344CB8AC3E}">
        <p14:creationId xmlns:p14="http://schemas.microsoft.com/office/powerpoint/2010/main" val="24185085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3" name="Google Shape;783;p7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784" name="Google Shape;784;p7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56</a:t>
            </a:fld>
            <a:endParaRPr/>
          </a:p>
        </p:txBody>
      </p:sp>
    </p:spTree>
    <p:extLst>
      <p:ext uri="{BB962C8B-B14F-4D97-AF65-F5344CB8AC3E}">
        <p14:creationId xmlns:p14="http://schemas.microsoft.com/office/powerpoint/2010/main" val="39175685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2" name="Google Shape;792;p7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793" name="Google Shape;793;p7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57</a:t>
            </a:fld>
            <a:endParaRPr/>
          </a:p>
        </p:txBody>
      </p:sp>
    </p:spTree>
    <p:extLst>
      <p:ext uri="{BB962C8B-B14F-4D97-AF65-F5344CB8AC3E}">
        <p14:creationId xmlns:p14="http://schemas.microsoft.com/office/powerpoint/2010/main" val="49260497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1" name="Google Shape;801;p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802" name="Google Shape;802;p7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58</a:t>
            </a:fld>
            <a:endParaRPr/>
          </a:p>
        </p:txBody>
      </p:sp>
    </p:spTree>
    <p:extLst>
      <p:ext uri="{BB962C8B-B14F-4D97-AF65-F5344CB8AC3E}">
        <p14:creationId xmlns:p14="http://schemas.microsoft.com/office/powerpoint/2010/main" val="291440015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0" name="Google Shape;810;p7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811" name="Google Shape;811;p7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59</a:t>
            </a:fld>
            <a:endParaRPr/>
          </a:p>
        </p:txBody>
      </p:sp>
    </p:spTree>
    <p:extLst>
      <p:ext uri="{BB962C8B-B14F-4D97-AF65-F5344CB8AC3E}">
        <p14:creationId xmlns:p14="http://schemas.microsoft.com/office/powerpoint/2010/main" val="190358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01" name="Google Shape;301;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extLst>
      <p:ext uri="{BB962C8B-B14F-4D97-AF65-F5344CB8AC3E}">
        <p14:creationId xmlns:p14="http://schemas.microsoft.com/office/powerpoint/2010/main" val="20411261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0" name="Google Shape;820;p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821" name="Google Shape;821;p8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60</a:t>
            </a:fld>
            <a:endParaRPr/>
          </a:p>
        </p:txBody>
      </p:sp>
    </p:spTree>
    <p:extLst>
      <p:ext uri="{BB962C8B-B14F-4D97-AF65-F5344CB8AC3E}">
        <p14:creationId xmlns:p14="http://schemas.microsoft.com/office/powerpoint/2010/main" val="20340193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p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0" name="Google Shape;830;p8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831" name="Google Shape;831;p8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61</a:t>
            </a:fld>
            <a:endParaRPr/>
          </a:p>
        </p:txBody>
      </p:sp>
    </p:spTree>
    <p:extLst>
      <p:ext uri="{BB962C8B-B14F-4D97-AF65-F5344CB8AC3E}">
        <p14:creationId xmlns:p14="http://schemas.microsoft.com/office/powerpoint/2010/main" val="3707454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p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9" name="Google Shape;839;p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840" name="Google Shape;840;p8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62</a:t>
            </a:fld>
            <a:endParaRPr/>
          </a:p>
        </p:txBody>
      </p:sp>
    </p:spTree>
    <p:extLst>
      <p:ext uri="{BB962C8B-B14F-4D97-AF65-F5344CB8AC3E}">
        <p14:creationId xmlns:p14="http://schemas.microsoft.com/office/powerpoint/2010/main" val="257887975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p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9" name="Google Shape;849;p8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850" name="Google Shape;850;p8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63</a:t>
            </a:fld>
            <a:endParaRPr/>
          </a:p>
        </p:txBody>
      </p:sp>
    </p:spTree>
    <p:extLst>
      <p:ext uri="{BB962C8B-B14F-4D97-AF65-F5344CB8AC3E}">
        <p14:creationId xmlns:p14="http://schemas.microsoft.com/office/powerpoint/2010/main" val="368314303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b2a9ddbec8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9" name="Google Shape;859;gb2a9ddbec8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0" name="Google Shape;860;gb2a9ddbec8_0_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64</a:t>
            </a:fld>
            <a:endParaRPr/>
          </a:p>
        </p:txBody>
      </p:sp>
    </p:spTree>
    <p:extLst>
      <p:ext uri="{BB962C8B-B14F-4D97-AF65-F5344CB8AC3E}">
        <p14:creationId xmlns:p14="http://schemas.microsoft.com/office/powerpoint/2010/main" val="8711136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b2a9ddbec8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7" name="Google Shape;877;gb2a9ddbec8_0_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8" name="Google Shape;878;gb2a9ddbec8_0_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65</a:t>
            </a:fld>
            <a:endParaRPr/>
          </a:p>
        </p:txBody>
      </p:sp>
    </p:spTree>
    <p:extLst>
      <p:ext uri="{BB962C8B-B14F-4D97-AF65-F5344CB8AC3E}">
        <p14:creationId xmlns:p14="http://schemas.microsoft.com/office/powerpoint/2010/main" val="76085974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b2a9ddbec8_0_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6" name="Google Shape;886;gb2a9ddbec8_0_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7" name="Google Shape;887;gb2a9ddbec8_0_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66</a:t>
            </a:fld>
            <a:endParaRPr/>
          </a:p>
        </p:txBody>
      </p:sp>
    </p:spTree>
    <p:extLst>
      <p:ext uri="{BB962C8B-B14F-4D97-AF65-F5344CB8AC3E}">
        <p14:creationId xmlns:p14="http://schemas.microsoft.com/office/powerpoint/2010/main" val="80938209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b2a9ddbec8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5" name="Google Shape;895;gb2a9ddbec8_0_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6" name="Google Shape;896;gb2a9ddbec8_0_5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67</a:t>
            </a:fld>
            <a:endParaRPr/>
          </a:p>
        </p:txBody>
      </p:sp>
    </p:spTree>
    <p:extLst>
      <p:ext uri="{BB962C8B-B14F-4D97-AF65-F5344CB8AC3E}">
        <p14:creationId xmlns:p14="http://schemas.microsoft.com/office/powerpoint/2010/main" val="355824392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gb2a9ddbec8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4" name="Google Shape;904;gb2a9ddbec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05" name="Google Shape;905;gb2a9ddbec8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68</a:t>
            </a:fld>
            <a:endParaRPr/>
          </a:p>
        </p:txBody>
      </p:sp>
    </p:spTree>
    <p:extLst>
      <p:ext uri="{BB962C8B-B14F-4D97-AF65-F5344CB8AC3E}">
        <p14:creationId xmlns:p14="http://schemas.microsoft.com/office/powerpoint/2010/main" val="189518163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b2a9ddbec8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3" name="Google Shape;913;gb2a9ddbec8_0_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4" name="Google Shape;914;gb2a9ddbec8_0_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69</a:t>
            </a:fld>
            <a:endParaRPr/>
          </a:p>
        </p:txBody>
      </p:sp>
    </p:spTree>
    <p:extLst>
      <p:ext uri="{BB962C8B-B14F-4D97-AF65-F5344CB8AC3E}">
        <p14:creationId xmlns:p14="http://schemas.microsoft.com/office/powerpoint/2010/main" val="3285533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9" name="Google Shape;309;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10" name="Google Shape;310;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extLst>
      <p:ext uri="{BB962C8B-B14F-4D97-AF65-F5344CB8AC3E}">
        <p14:creationId xmlns:p14="http://schemas.microsoft.com/office/powerpoint/2010/main" val="238601646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gb2a9ddbec8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2" name="Google Shape;922;gb2a9ddbec8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3" name="Google Shape;923;gb2a9ddbec8_0_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70</a:t>
            </a:fld>
            <a:endParaRPr/>
          </a:p>
        </p:txBody>
      </p:sp>
    </p:spTree>
    <p:extLst>
      <p:ext uri="{BB962C8B-B14F-4D97-AF65-F5344CB8AC3E}">
        <p14:creationId xmlns:p14="http://schemas.microsoft.com/office/powerpoint/2010/main" val="293278341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gb2a9ddbec8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2" name="Google Shape;922;gb2a9ddbec8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3" name="Google Shape;923;gb2a9ddbec8_0_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71</a:t>
            </a:fld>
            <a:endParaRPr/>
          </a:p>
        </p:txBody>
      </p:sp>
    </p:spTree>
    <p:extLst>
      <p:ext uri="{BB962C8B-B14F-4D97-AF65-F5344CB8AC3E}">
        <p14:creationId xmlns:p14="http://schemas.microsoft.com/office/powerpoint/2010/main" val="16294680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p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1" name="Google Shape;931;p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932" name="Google Shape;932;p8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72</a:t>
            </a:fld>
            <a:endParaRPr/>
          </a:p>
        </p:txBody>
      </p:sp>
    </p:spTree>
    <p:extLst>
      <p:ext uri="{BB962C8B-B14F-4D97-AF65-F5344CB8AC3E}">
        <p14:creationId xmlns:p14="http://schemas.microsoft.com/office/powerpoint/2010/main" val="428085824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gb2a9ddbec8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2" name="Google Shape;922;gb2a9ddbec8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3" name="Google Shape;923;gb2a9ddbec8_0_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73</a:t>
            </a:fld>
            <a:endParaRPr/>
          </a:p>
        </p:txBody>
      </p:sp>
    </p:spTree>
    <p:extLst>
      <p:ext uri="{BB962C8B-B14F-4D97-AF65-F5344CB8AC3E}">
        <p14:creationId xmlns:p14="http://schemas.microsoft.com/office/powerpoint/2010/main" val="111301774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gb2a9ddbec8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2" name="Google Shape;922;gb2a9ddbec8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3" name="Google Shape;923;gb2a9ddbec8_0_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74</a:t>
            </a:fld>
            <a:endParaRPr/>
          </a:p>
        </p:txBody>
      </p:sp>
    </p:spTree>
    <p:extLst>
      <p:ext uri="{BB962C8B-B14F-4D97-AF65-F5344CB8AC3E}">
        <p14:creationId xmlns:p14="http://schemas.microsoft.com/office/powerpoint/2010/main" val="170526140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gb2a9ddbec8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2" name="Google Shape;922;gb2a9ddbec8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3" name="Google Shape;923;gb2a9ddbec8_0_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75</a:t>
            </a:fld>
            <a:endParaRPr/>
          </a:p>
        </p:txBody>
      </p:sp>
    </p:spTree>
    <p:extLst>
      <p:ext uri="{BB962C8B-B14F-4D97-AF65-F5344CB8AC3E}">
        <p14:creationId xmlns:p14="http://schemas.microsoft.com/office/powerpoint/2010/main" val="426943138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p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0" name="Google Shape;940;p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941" name="Google Shape;941;p8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76</a:t>
            </a:fld>
            <a:endParaRPr/>
          </a:p>
        </p:txBody>
      </p:sp>
    </p:spTree>
    <p:extLst>
      <p:ext uri="{BB962C8B-B14F-4D97-AF65-F5344CB8AC3E}">
        <p14:creationId xmlns:p14="http://schemas.microsoft.com/office/powerpoint/2010/main" val="246699558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9" name="Google Shape;949;p8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950" name="Google Shape;950;p8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77</a:t>
            </a:fld>
            <a:endParaRPr/>
          </a:p>
        </p:txBody>
      </p:sp>
    </p:spTree>
    <p:extLst>
      <p:ext uri="{BB962C8B-B14F-4D97-AF65-F5344CB8AC3E}">
        <p14:creationId xmlns:p14="http://schemas.microsoft.com/office/powerpoint/2010/main" val="366125607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p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8" name="Google Shape;958;p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959" name="Google Shape;959;p8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78</a:t>
            </a:fld>
            <a:endParaRPr/>
          </a:p>
        </p:txBody>
      </p:sp>
    </p:spTree>
    <p:extLst>
      <p:ext uri="{BB962C8B-B14F-4D97-AF65-F5344CB8AC3E}">
        <p14:creationId xmlns:p14="http://schemas.microsoft.com/office/powerpoint/2010/main" val="206121525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p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7" name="Google Shape;967;p8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968" name="Google Shape;968;p8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79</a:t>
            </a:fld>
            <a:endParaRPr/>
          </a:p>
        </p:txBody>
      </p:sp>
    </p:spTree>
    <p:extLst>
      <p:ext uri="{BB962C8B-B14F-4D97-AF65-F5344CB8AC3E}">
        <p14:creationId xmlns:p14="http://schemas.microsoft.com/office/powerpoint/2010/main" val="744328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19" name="Google Shape;31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extLst>
      <p:ext uri="{BB962C8B-B14F-4D97-AF65-F5344CB8AC3E}">
        <p14:creationId xmlns:p14="http://schemas.microsoft.com/office/powerpoint/2010/main" val="1326376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7" name="Google Shape;327;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28" name="Google Shape;328;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extLst>
      <p:ext uri="{BB962C8B-B14F-4D97-AF65-F5344CB8AC3E}">
        <p14:creationId xmlns:p14="http://schemas.microsoft.com/office/powerpoint/2010/main" val="3404372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7"/>
        <p:cNvGrpSpPr/>
        <p:nvPr/>
      </p:nvGrpSpPr>
      <p:grpSpPr>
        <a:xfrm>
          <a:off x="0" y="0"/>
          <a:ext cx="0" cy="0"/>
          <a:chOff x="0" y="0"/>
          <a:chExt cx="0" cy="0"/>
        </a:xfrm>
      </p:grpSpPr>
      <p:grpSp>
        <p:nvGrpSpPr>
          <p:cNvPr id="58" name="Google Shape;58;p32"/>
          <p:cNvGrpSpPr/>
          <p:nvPr/>
        </p:nvGrpSpPr>
        <p:grpSpPr>
          <a:xfrm>
            <a:off x="-644959" y="0"/>
            <a:ext cx="10458653" cy="7117071"/>
            <a:chOff x="-644959" y="0"/>
            <a:chExt cx="10458653" cy="7117071"/>
          </a:xfrm>
        </p:grpSpPr>
        <p:grpSp>
          <p:nvGrpSpPr>
            <p:cNvPr id="59" name="Google Shape;59;p32"/>
            <p:cNvGrpSpPr/>
            <p:nvPr/>
          </p:nvGrpSpPr>
          <p:grpSpPr>
            <a:xfrm>
              <a:off x="0" y="0"/>
              <a:ext cx="9144000" cy="6858000"/>
              <a:chOff x="0" y="0"/>
              <a:chExt cx="9144000" cy="6858000"/>
            </a:xfrm>
          </p:grpSpPr>
          <p:grpSp>
            <p:nvGrpSpPr>
              <p:cNvPr id="60" name="Google Shape;60;p32"/>
              <p:cNvGrpSpPr/>
              <p:nvPr/>
            </p:nvGrpSpPr>
            <p:grpSpPr>
              <a:xfrm>
                <a:off x="0" y="0"/>
                <a:ext cx="2514600" cy="6858000"/>
                <a:chOff x="0" y="0"/>
                <a:chExt cx="2514600" cy="6858000"/>
              </a:xfrm>
            </p:grpSpPr>
            <p:sp>
              <p:nvSpPr>
                <p:cNvPr id="61" name="Google Shape;61;p32"/>
                <p:cNvSpPr/>
                <p:nvPr/>
              </p:nvSpPr>
              <p:spPr>
                <a:xfrm>
                  <a:off x="914400" y="0"/>
                  <a:ext cx="1600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62" name="Google Shape;62;p32"/>
                <p:cNvSpPr/>
                <p:nvPr/>
              </p:nvSpPr>
              <p:spPr>
                <a:xfrm>
                  <a:off x="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63" name="Google Shape;63;p32"/>
                <p:cNvSpPr/>
                <p:nvPr/>
              </p:nvSpPr>
              <p:spPr>
                <a:xfrm>
                  <a:off x="2286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4" name="Google Shape;64;p32"/>
              <p:cNvGrpSpPr/>
              <p:nvPr/>
            </p:nvGrpSpPr>
            <p:grpSpPr>
              <a:xfrm>
                <a:off x="422910" y="0"/>
                <a:ext cx="2514600" cy="6858000"/>
                <a:chOff x="0" y="0"/>
                <a:chExt cx="2514600" cy="6858000"/>
              </a:xfrm>
            </p:grpSpPr>
            <p:sp>
              <p:nvSpPr>
                <p:cNvPr id="65" name="Google Shape;65;p32"/>
                <p:cNvSpPr/>
                <p:nvPr/>
              </p:nvSpPr>
              <p:spPr>
                <a:xfrm>
                  <a:off x="914400" y="0"/>
                  <a:ext cx="1600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66" name="Google Shape;66;p32"/>
                <p:cNvSpPr/>
                <p:nvPr/>
              </p:nvSpPr>
              <p:spPr>
                <a:xfrm>
                  <a:off x="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67" name="Google Shape;67;p32"/>
                <p:cNvSpPr/>
                <p:nvPr/>
              </p:nvSpPr>
              <p:spPr>
                <a:xfrm>
                  <a:off x="2286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8" name="Google Shape;68;p32"/>
              <p:cNvGrpSpPr/>
              <p:nvPr/>
            </p:nvGrpSpPr>
            <p:grpSpPr>
              <a:xfrm rot="10800000">
                <a:off x="6629400" y="0"/>
                <a:ext cx="2514600" cy="6858000"/>
                <a:chOff x="0" y="0"/>
                <a:chExt cx="2514600" cy="6858000"/>
              </a:xfrm>
            </p:grpSpPr>
            <p:sp>
              <p:nvSpPr>
                <p:cNvPr id="69" name="Google Shape;69;p32"/>
                <p:cNvSpPr/>
                <p:nvPr/>
              </p:nvSpPr>
              <p:spPr>
                <a:xfrm>
                  <a:off x="914400" y="0"/>
                  <a:ext cx="1600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70" name="Google Shape;70;p32"/>
                <p:cNvSpPr/>
                <p:nvPr/>
              </p:nvSpPr>
              <p:spPr>
                <a:xfrm>
                  <a:off x="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71" name="Google Shape;71;p32"/>
                <p:cNvSpPr/>
                <p:nvPr/>
              </p:nvSpPr>
              <p:spPr>
                <a:xfrm>
                  <a:off x="2286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72" name="Google Shape;72;p32"/>
              <p:cNvSpPr/>
              <p:nvPr/>
            </p:nvSpPr>
            <p:spPr>
              <a:xfrm>
                <a:off x="3810000" y="0"/>
                <a:ext cx="28194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73" name="Google Shape;73;p32"/>
              <p:cNvSpPr/>
              <p:nvPr/>
            </p:nvSpPr>
            <p:spPr>
              <a:xfrm>
                <a:off x="289560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74" name="Google Shape;74;p32"/>
              <p:cNvSpPr/>
              <p:nvPr/>
            </p:nvSpPr>
            <p:spPr>
              <a:xfrm>
                <a:off x="31242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75" name="Google Shape;75;p32"/>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 name="Google Shape;76;p32"/>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 name="Google Shape;77;p32"/>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8" name="Google Shape;78;p32"/>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 name="Google Shape;79;p32"/>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 name="Google Shape;80;p32"/>
            <p:cNvSpPr/>
            <p:nvPr/>
          </p:nvSpPr>
          <p:spPr>
            <a:xfrm rot="1800000">
              <a:off x="2996165" y="2859252"/>
              <a:ext cx="1601400" cy="1388236"/>
            </a:xfrm>
            <a:prstGeom prst="hexagon">
              <a:avLst>
                <a:gd name="adj" fmla="val 28544"/>
                <a:gd name="vf" fmla="val 115470"/>
              </a:avLst>
            </a:prstGeom>
            <a:solidFill>
              <a:schemeClr val="lt1">
                <a:alpha val="9411"/>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81" name="Google Shape;81;p32"/>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82" name="Google Shape;82;p32"/>
            <p:cNvSpPr/>
            <p:nvPr/>
          </p:nvSpPr>
          <p:spPr>
            <a:xfrm rot="1800000">
              <a:off x="3729591" y="1592427"/>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83" name="Google Shape;83;p32"/>
            <p:cNvSpPr/>
            <p:nvPr/>
          </p:nvSpPr>
          <p:spPr>
            <a:xfrm rot="1800000">
              <a:off x="2977115" y="325603"/>
              <a:ext cx="1601400" cy="1388236"/>
            </a:xfrm>
            <a:prstGeom prst="hexagon">
              <a:avLst>
                <a:gd name="adj" fmla="val 28544"/>
                <a:gd name="vf" fmla="val 115470"/>
              </a:avLst>
            </a:prstGeom>
            <a:solidFill>
              <a:schemeClr val="lt1">
                <a:alpha val="3529"/>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84" name="Google Shape;84;p32"/>
            <p:cNvSpPr/>
            <p:nvPr/>
          </p:nvSpPr>
          <p:spPr>
            <a:xfrm rot="1800000">
              <a:off x="4463014" y="5383378"/>
              <a:ext cx="1601400" cy="1388236"/>
            </a:xfrm>
            <a:prstGeom prst="hexagon">
              <a:avLst>
                <a:gd name="adj" fmla="val 28544"/>
                <a:gd name="vf" fmla="val 115470"/>
              </a:avLst>
            </a:prstGeom>
            <a:solidFill>
              <a:schemeClr val="lt1">
                <a:alpha val="549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85" name="Google Shape;85;p32"/>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411"/>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86" name="Google Shape;86;p32"/>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87" name="Google Shape;87;p32"/>
            <p:cNvSpPr/>
            <p:nvPr/>
          </p:nvSpPr>
          <p:spPr>
            <a:xfrm rot="1800000">
              <a:off x="52941" y="2849728"/>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88" name="Google Shape;88;p32"/>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89" name="Google Shape;89;p32"/>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90" name="Google Shape;90;p32"/>
            <p:cNvSpPr/>
            <p:nvPr/>
          </p:nvSpPr>
          <p:spPr>
            <a:xfrm rot="1800000">
              <a:off x="1529316" y="2859252"/>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91" name="Google Shape;91;p32"/>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92" name="Google Shape;92;p32"/>
            <p:cNvSpPr/>
            <p:nvPr/>
          </p:nvSpPr>
          <p:spPr>
            <a:xfrm rot="1800000">
              <a:off x="6806166" y="4145128"/>
              <a:ext cx="1601400" cy="1388236"/>
            </a:xfrm>
            <a:prstGeom prst="hexagon">
              <a:avLst>
                <a:gd name="adj" fmla="val 28544"/>
                <a:gd name="vf" fmla="val 115470"/>
              </a:avLst>
            </a:prstGeom>
            <a:solidFill>
              <a:schemeClr val="lt1">
                <a:alpha val="9411"/>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93" name="Google Shape;93;p32"/>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94" name="Google Shape;94;p32"/>
            <p:cNvSpPr/>
            <p:nvPr/>
          </p:nvSpPr>
          <p:spPr>
            <a:xfrm rot="1800000">
              <a:off x="7549117" y="2868778"/>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95" name="Google Shape;95;p32"/>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529"/>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96" name="Google Shape;96;p32"/>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97" name="Google Shape;97;p32"/>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98" name="Google Shape;98;p32"/>
          <p:cNvSpPr/>
          <p:nvPr/>
        </p:nvSpPr>
        <p:spPr>
          <a:xfrm>
            <a:off x="4649096" y="-21511"/>
            <a:ext cx="3505200" cy="23128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99" name="Google Shape;99;p32"/>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3600"/>
              <a:buFont typeface="Century Gothic"/>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32"/>
          <p:cNvSpPr txBox="1">
            <a:spLocks noGrp="1"/>
          </p:cNvSpPr>
          <p:nvPr>
            <p:ph type="subTitle" idx="1"/>
          </p:nvPr>
        </p:nvSpPr>
        <p:spPr>
          <a:xfrm>
            <a:off x="4733365" y="4421080"/>
            <a:ext cx="3309803" cy="1260629"/>
          </a:xfrm>
          <a:prstGeom prst="rect">
            <a:avLst/>
          </a:prstGeom>
          <a:noFill/>
          <a:ln>
            <a:noFill/>
          </a:ln>
        </p:spPr>
        <p:txBody>
          <a:bodyPr spcFirstLastPara="1" wrap="square" lIns="91425" tIns="45700" rIns="91425" bIns="45700" anchor="t" anchorCtr="0">
            <a:normAutofit/>
          </a:bodyPr>
          <a:lstStyle>
            <a:lvl1pPr lvl="0" algn="l">
              <a:lnSpc>
                <a:spcPct val="100000"/>
              </a:lnSpc>
              <a:spcBef>
                <a:spcPts val="360"/>
              </a:spcBef>
              <a:spcAft>
                <a:spcPts val="0"/>
              </a:spcAft>
              <a:buSzPts val="1368"/>
              <a:buNone/>
              <a:defRPr sz="1800">
                <a:solidFill>
                  <a:srgbClr val="424242"/>
                </a:solidFill>
              </a:defRPr>
            </a:lvl1pPr>
            <a:lvl2pPr lvl="1" algn="ctr">
              <a:lnSpc>
                <a:spcPct val="100000"/>
              </a:lnSpc>
              <a:spcBef>
                <a:spcPts val="440"/>
              </a:spcBef>
              <a:spcAft>
                <a:spcPts val="0"/>
              </a:spcAft>
              <a:buSzPts val="1672"/>
              <a:buNone/>
              <a:defRPr>
                <a:solidFill>
                  <a:srgbClr val="888888"/>
                </a:solidFill>
              </a:defRPr>
            </a:lvl2pPr>
            <a:lvl3pPr lvl="2" algn="ctr">
              <a:lnSpc>
                <a:spcPct val="100000"/>
              </a:lnSpc>
              <a:spcBef>
                <a:spcPts val="400"/>
              </a:spcBef>
              <a:spcAft>
                <a:spcPts val="0"/>
              </a:spcAft>
              <a:buSzPts val="1520"/>
              <a:buNone/>
              <a:defRPr>
                <a:solidFill>
                  <a:srgbClr val="888888"/>
                </a:solidFill>
              </a:defRPr>
            </a:lvl3pPr>
            <a:lvl4pPr lvl="3" algn="ctr">
              <a:lnSpc>
                <a:spcPct val="100000"/>
              </a:lnSpc>
              <a:spcBef>
                <a:spcPts val="360"/>
              </a:spcBef>
              <a:spcAft>
                <a:spcPts val="0"/>
              </a:spcAft>
              <a:buSzPts val="1368"/>
              <a:buNone/>
              <a:defRPr>
                <a:solidFill>
                  <a:srgbClr val="888888"/>
                </a:solidFill>
              </a:defRPr>
            </a:lvl4pPr>
            <a:lvl5pPr lvl="4" algn="ctr">
              <a:lnSpc>
                <a:spcPct val="100000"/>
              </a:lnSpc>
              <a:spcBef>
                <a:spcPts val="320"/>
              </a:spcBef>
              <a:spcAft>
                <a:spcPts val="0"/>
              </a:spcAft>
              <a:buSzPts val="1216"/>
              <a:buNone/>
              <a:defRPr>
                <a:solidFill>
                  <a:srgbClr val="888888"/>
                </a:solidFill>
              </a:defRPr>
            </a:lvl5pPr>
            <a:lvl6pPr lvl="5" algn="ctr">
              <a:lnSpc>
                <a:spcPct val="100000"/>
              </a:lnSpc>
              <a:spcBef>
                <a:spcPts val="280"/>
              </a:spcBef>
              <a:spcAft>
                <a:spcPts val="0"/>
              </a:spcAft>
              <a:buSzPts val="1064"/>
              <a:buNone/>
              <a:defRPr>
                <a:solidFill>
                  <a:srgbClr val="888888"/>
                </a:solidFill>
              </a:defRPr>
            </a:lvl6pPr>
            <a:lvl7pPr lvl="6" algn="ctr">
              <a:lnSpc>
                <a:spcPct val="100000"/>
              </a:lnSpc>
              <a:spcBef>
                <a:spcPts val="280"/>
              </a:spcBef>
              <a:spcAft>
                <a:spcPts val="0"/>
              </a:spcAft>
              <a:buSzPts val="1064"/>
              <a:buNone/>
              <a:defRPr>
                <a:solidFill>
                  <a:srgbClr val="888888"/>
                </a:solidFill>
              </a:defRPr>
            </a:lvl7pPr>
            <a:lvl8pPr lvl="7" algn="ctr">
              <a:lnSpc>
                <a:spcPct val="100000"/>
              </a:lnSpc>
              <a:spcBef>
                <a:spcPts val="280"/>
              </a:spcBef>
              <a:spcAft>
                <a:spcPts val="0"/>
              </a:spcAft>
              <a:buSzPts val="1064"/>
              <a:buNone/>
              <a:defRPr>
                <a:solidFill>
                  <a:srgbClr val="888888"/>
                </a:solidFill>
              </a:defRPr>
            </a:lvl8pPr>
            <a:lvl9pPr lvl="8" algn="ctr">
              <a:lnSpc>
                <a:spcPct val="100000"/>
              </a:lnSpc>
              <a:spcBef>
                <a:spcPts val="280"/>
              </a:spcBef>
              <a:spcAft>
                <a:spcPts val="0"/>
              </a:spcAft>
              <a:buSzPts val="1064"/>
              <a:buNone/>
              <a:defRPr>
                <a:solidFill>
                  <a:srgbClr val="888888"/>
                </a:solidFill>
              </a:defRPr>
            </a:lvl9pPr>
          </a:lstStyle>
          <a:p>
            <a:endParaRPr/>
          </a:p>
        </p:txBody>
      </p:sp>
      <p:sp>
        <p:nvSpPr>
          <p:cNvPr id="101" name="Google Shape;101;p32"/>
          <p:cNvSpPr txBox="1">
            <a:spLocks noGrp="1"/>
          </p:cNvSpPr>
          <p:nvPr>
            <p:ph type="dt" idx="10"/>
          </p:nvPr>
        </p:nvSpPr>
        <p:spPr>
          <a:xfrm>
            <a:off x="4738744" y="1516828"/>
            <a:ext cx="2133600" cy="75098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32"/>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03" name="Google Shape;103;p32"/>
          <p:cNvSpPr txBox="1">
            <a:spLocks noGrp="1"/>
          </p:cNvSpPr>
          <p:nvPr>
            <p:ph type="ftr" idx="11"/>
          </p:nvPr>
        </p:nvSpPr>
        <p:spPr>
          <a:xfrm>
            <a:off x="5303520" y="5719966"/>
            <a:ext cx="2831592" cy="365125"/>
          </a:xfrm>
          <a:prstGeom prst="rect">
            <a:avLst/>
          </a:prstGeom>
          <a:noFill/>
          <a:ln>
            <a:noFill/>
          </a:ln>
        </p:spPr>
        <p:txBody>
          <a:bodyPr spcFirstLastPara="1" wrap="square" lIns="91425" tIns="45700" rIns="91425" bIns="45700" anchor="ctr" anchorCtr="0">
            <a:normAutofit/>
          </a:bodyPr>
          <a:lstStyle>
            <a:lvl1pPr lvl="0" algn="r">
              <a:lnSpc>
                <a:spcPct val="100000"/>
              </a:lnSpc>
              <a:spcBef>
                <a:spcPts val="0"/>
              </a:spcBef>
              <a:spcAft>
                <a:spcPts val="0"/>
              </a:spcAft>
              <a:buSzPts val="1400"/>
              <a:buNone/>
              <a:defRPr>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32"/>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
        <p:nvSpPr>
          <p:cNvPr id="105" name="Google Shape;105;p32"/>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3"/>
        <p:cNvGrpSpPr/>
        <p:nvPr/>
      </p:nvGrpSpPr>
      <p:grpSpPr>
        <a:xfrm>
          <a:off x="0" y="0"/>
          <a:ext cx="0" cy="0"/>
          <a:chOff x="0" y="0"/>
          <a:chExt cx="0" cy="0"/>
        </a:xfrm>
      </p:grpSpPr>
      <p:sp>
        <p:nvSpPr>
          <p:cNvPr id="244" name="Google Shape;244;p41"/>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5" name="Google Shape;245;p41"/>
          <p:cNvSpPr txBox="1">
            <a:spLocks noGrp="1"/>
          </p:cNvSpPr>
          <p:nvPr>
            <p:ph type="body" idx="1"/>
          </p:nvPr>
        </p:nvSpPr>
        <p:spPr>
          <a:xfrm rot="5400000">
            <a:off x="2677662" y="689482"/>
            <a:ext cx="3508977" cy="6777317"/>
          </a:xfrm>
          <a:prstGeom prst="rect">
            <a:avLst/>
          </a:prstGeom>
          <a:noFill/>
          <a:ln>
            <a:noFill/>
          </a:ln>
        </p:spPr>
        <p:txBody>
          <a:bodyPr spcFirstLastPara="1" wrap="square" lIns="91425" tIns="45700" rIns="91425" bIns="45700" anchor="t" anchorCtr="0">
            <a:normAutofit/>
          </a:bodyPr>
          <a:lstStyle>
            <a:lvl1pPr marL="457200" lvl="0" indent="-315468" algn="l">
              <a:lnSpc>
                <a:spcPct val="100000"/>
              </a:lnSpc>
              <a:spcBef>
                <a:spcPts val="360"/>
              </a:spcBef>
              <a:spcAft>
                <a:spcPts val="0"/>
              </a:spcAft>
              <a:buSzPts val="1368"/>
              <a:buFont typeface="Wingdings" panose="05000000000000000000" pitchFamily="2" charset="2"/>
              <a:buChar char="q"/>
              <a:defRPr/>
            </a:lvl1pPr>
            <a:lvl2pPr marL="914400" lvl="1" indent="-315468" algn="l">
              <a:lnSpc>
                <a:spcPct val="100000"/>
              </a:lnSpc>
              <a:spcBef>
                <a:spcPts val="360"/>
              </a:spcBef>
              <a:spcAft>
                <a:spcPts val="0"/>
              </a:spcAft>
              <a:buSzPts val="1368"/>
              <a:buChar char="?"/>
              <a:defRPr/>
            </a:lvl2pPr>
            <a:lvl3pPr marL="1371600" lvl="2" indent="-315467" algn="l">
              <a:lnSpc>
                <a:spcPct val="100000"/>
              </a:lnSpc>
              <a:spcBef>
                <a:spcPts val="360"/>
              </a:spcBef>
              <a:spcAft>
                <a:spcPts val="0"/>
              </a:spcAft>
              <a:buSzPts val="1368"/>
              <a:buChar char="?"/>
              <a:defRPr/>
            </a:lvl3pPr>
            <a:lvl4pPr marL="1828800" lvl="3" indent="-315467" algn="l">
              <a:lnSpc>
                <a:spcPct val="100000"/>
              </a:lnSpc>
              <a:spcBef>
                <a:spcPts val="360"/>
              </a:spcBef>
              <a:spcAft>
                <a:spcPts val="0"/>
              </a:spcAft>
              <a:buSzPts val="1368"/>
              <a:buChar char="?"/>
              <a:defRPr/>
            </a:lvl4pPr>
            <a:lvl5pPr marL="2286000" lvl="4" indent="-315467" algn="l">
              <a:lnSpc>
                <a:spcPct val="100000"/>
              </a:lnSpc>
              <a:spcBef>
                <a:spcPts val="360"/>
              </a:spcBef>
              <a:spcAft>
                <a:spcPts val="0"/>
              </a:spcAft>
              <a:buSzPts val="1368"/>
              <a:buChar char="?"/>
              <a:defRPr/>
            </a:lvl5pPr>
            <a:lvl6pPr marL="2743200" lvl="5" indent="-315467" algn="l">
              <a:lnSpc>
                <a:spcPct val="100000"/>
              </a:lnSpc>
              <a:spcBef>
                <a:spcPts val="360"/>
              </a:spcBef>
              <a:spcAft>
                <a:spcPts val="0"/>
              </a:spcAft>
              <a:buSzPts val="1368"/>
              <a:buChar char="?"/>
              <a:defRPr/>
            </a:lvl6pPr>
            <a:lvl7pPr marL="3200400" lvl="6" indent="-315467" algn="l">
              <a:lnSpc>
                <a:spcPct val="100000"/>
              </a:lnSpc>
              <a:spcBef>
                <a:spcPts val="360"/>
              </a:spcBef>
              <a:spcAft>
                <a:spcPts val="0"/>
              </a:spcAft>
              <a:buSzPts val="1368"/>
              <a:buChar char="?"/>
              <a:defRPr/>
            </a:lvl7pPr>
            <a:lvl8pPr marL="3657600" lvl="7" indent="-315467" algn="l">
              <a:lnSpc>
                <a:spcPct val="100000"/>
              </a:lnSpc>
              <a:spcBef>
                <a:spcPts val="360"/>
              </a:spcBef>
              <a:spcAft>
                <a:spcPts val="0"/>
              </a:spcAft>
              <a:buSzPts val="1368"/>
              <a:buChar char="?"/>
              <a:defRPr/>
            </a:lvl8pPr>
            <a:lvl9pPr marL="4114800" lvl="8" indent="-315467" algn="l">
              <a:lnSpc>
                <a:spcPct val="100000"/>
              </a:lnSpc>
              <a:spcBef>
                <a:spcPts val="360"/>
              </a:spcBef>
              <a:spcAft>
                <a:spcPts val="0"/>
              </a:spcAft>
              <a:buSzPts val="1368"/>
              <a:buChar char="?"/>
              <a:defRPr/>
            </a:lvl9pPr>
          </a:lstStyle>
          <a:p>
            <a:endParaRPr dirty="0"/>
          </a:p>
        </p:txBody>
      </p:sp>
      <p:sp>
        <p:nvSpPr>
          <p:cNvPr id="246" name="Google Shape;246;p41"/>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7" name="Google Shape;247;p41"/>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8" name="Google Shape;248;p4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9"/>
        <p:cNvGrpSpPr/>
        <p:nvPr/>
      </p:nvGrpSpPr>
      <p:grpSpPr>
        <a:xfrm>
          <a:off x="0" y="0"/>
          <a:ext cx="0" cy="0"/>
          <a:chOff x="0" y="0"/>
          <a:chExt cx="0" cy="0"/>
        </a:xfrm>
      </p:grpSpPr>
      <p:sp>
        <p:nvSpPr>
          <p:cNvPr id="250" name="Google Shape;250;p42"/>
          <p:cNvSpPr txBox="1">
            <a:spLocks noGrp="1"/>
          </p:cNvSpPr>
          <p:nvPr>
            <p:ph type="title"/>
          </p:nvPr>
        </p:nvSpPr>
        <p:spPr>
          <a:xfrm rot="5400000">
            <a:off x="4981455" y="2678093"/>
            <a:ext cx="4780344" cy="148445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1" name="Google Shape;251;p42"/>
          <p:cNvSpPr txBox="1">
            <a:spLocks noGrp="1"/>
          </p:cNvSpPr>
          <p:nvPr>
            <p:ph type="body" idx="1"/>
          </p:nvPr>
        </p:nvSpPr>
        <p:spPr>
          <a:xfrm rot="5400000">
            <a:off x="1374976" y="708467"/>
            <a:ext cx="4780344" cy="5423704"/>
          </a:xfrm>
          <a:prstGeom prst="rect">
            <a:avLst/>
          </a:prstGeom>
          <a:noFill/>
          <a:ln>
            <a:noFill/>
          </a:ln>
        </p:spPr>
        <p:txBody>
          <a:bodyPr spcFirstLastPara="1" wrap="square" lIns="91425" tIns="45700" rIns="91425" bIns="45700" anchor="t" anchorCtr="0">
            <a:normAutofit/>
          </a:bodyPr>
          <a:lstStyle>
            <a:lvl1pPr marL="457200" lvl="0" indent="-315468" algn="l">
              <a:lnSpc>
                <a:spcPct val="100000"/>
              </a:lnSpc>
              <a:spcBef>
                <a:spcPts val="360"/>
              </a:spcBef>
              <a:spcAft>
                <a:spcPts val="0"/>
              </a:spcAft>
              <a:buSzPts val="1368"/>
              <a:buFont typeface="Wingdings" panose="05000000000000000000" pitchFamily="2" charset="2"/>
              <a:buChar char="q"/>
              <a:defRPr/>
            </a:lvl1pPr>
            <a:lvl2pPr marL="914400" lvl="1" indent="-315468" algn="l">
              <a:lnSpc>
                <a:spcPct val="100000"/>
              </a:lnSpc>
              <a:spcBef>
                <a:spcPts val="360"/>
              </a:spcBef>
              <a:spcAft>
                <a:spcPts val="0"/>
              </a:spcAft>
              <a:buSzPts val="1368"/>
              <a:buChar char="?"/>
              <a:defRPr/>
            </a:lvl2pPr>
            <a:lvl3pPr marL="1371600" lvl="2" indent="-315467" algn="l">
              <a:lnSpc>
                <a:spcPct val="100000"/>
              </a:lnSpc>
              <a:spcBef>
                <a:spcPts val="360"/>
              </a:spcBef>
              <a:spcAft>
                <a:spcPts val="0"/>
              </a:spcAft>
              <a:buSzPts val="1368"/>
              <a:buChar char="?"/>
              <a:defRPr/>
            </a:lvl3pPr>
            <a:lvl4pPr marL="1828800" lvl="3" indent="-315467" algn="l">
              <a:lnSpc>
                <a:spcPct val="100000"/>
              </a:lnSpc>
              <a:spcBef>
                <a:spcPts val="360"/>
              </a:spcBef>
              <a:spcAft>
                <a:spcPts val="0"/>
              </a:spcAft>
              <a:buSzPts val="1368"/>
              <a:buChar char="?"/>
              <a:defRPr/>
            </a:lvl4pPr>
            <a:lvl5pPr marL="2286000" lvl="4" indent="-315467" algn="l">
              <a:lnSpc>
                <a:spcPct val="100000"/>
              </a:lnSpc>
              <a:spcBef>
                <a:spcPts val="360"/>
              </a:spcBef>
              <a:spcAft>
                <a:spcPts val="0"/>
              </a:spcAft>
              <a:buSzPts val="1368"/>
              <a:buChar char="?"/>
              <a:defRPr/>
            </a:lvl5pPr>
            <a:lvl6pPr marL="2743200" lvl="5" indent="-315467" algn="l">
              <a:lnSpc>
                <a:spcPct val="100000"/>
              </a:lnSpc>
              <a:spcBef>
                <a:spcPts val="360"/>
              </a:spcBef>
              <a:spcAft>
                <a:spcPts val="0"/>
              </a:spcAft>
              <a:buSzPts val="1368"/>
              <a:buChar char="?"/>
              <a:defRPr/>
            </a:lvl6pPr>
            <a:lvl7pPr marL="3200400" lvl="6" indent="-315467" algn="l">
              <a:lnSpc>
                <a:spcPct val="100000"/>
              </a:lnSpc>
              <a:spcBef>
                <a:spcPts val="360"/>
              </a:spcBef>
              <a:spcAft>
                <a:spcPts val="0"/>
              </a:spcAft>
              <a:buSzPts val="1368"/>
              <a:buChar char="?"/>
              <a:defRPr/>
            </a:lvl7pPr>
            <a:lvl8pPr marL="3657600" lvl="7" indent="-315467" algn="l">
              <a:lnSpc>
                <a:spcPct val="100000"/>
              </a:lnSpc>
              <a:spcBef>
                <a:spcPts val="360"/>
              </a:spcBef>
              <a:spcAft>
                <a:spcPts val="0"/>
              </a:spcAft>
              <a:buSzPts val="1368"/>
              <a:buChar char="?"/>
              <a:defRPr/>
            </a:lvl8pPr>
            <a:lvl9pPr marL="4114800" lvl="8" indent="-315467" algn="l">
              <a:lnSpc>
                <a:spcPct val="100000"/>
              </a:lnSpc>
              <a:spcBef>
                <a:spcPts val="360"/>
              </a:spcBef>
              <a:spcAft>
                <a:spcPts val="0"/>
              </a:spcAft>
              <a:buSzPts val="1368"/>
              <a:buChar char="?"/>
              <a:defRPr/>
            </a:lvl9pPr>
          </a:lstStyle>
          <a:p>
            <a:endParaRPr dirty="0"/>
          </a:p>
        </p:txBody>
      </p:sp>
      <p:sp>
        <p:nvSpPr>
          <p:cNvPr id="252" name="Google Shape;252;p42"/>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3" name="Google Shape;253;p42"/>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4" name="Google Shape;254;p4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6"/>
        <p:cNvGrpSpPr/>
        <p:nvPr/>
      </p:nvGrpSpPr>
      <p:grpSpPr>
        <a:xfrm>
          <a:off x="0" y="0"/>
          <a:ext cx="0" cy="0"/>
          <a:chOff x="0" y="0"/>
          <a:chExt cx="0" cy="0"/>
        </a:xfrm>
      </p:grpSpPr>
      <p:sp>
        <p:nvSpPr>
          <p:cNvPr id="107" name="Google Shape;107;p33"/>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33"/>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lvl="0" indent="-315468" algn="l">
              <a:lnSpc>
                <a:spcPct val="100000"/>
              </a:lnSpc>
              <a:spcBef>
                <a:spcPts val="360"/>
              </a:spcBef>
              <a:spcAft>
                <a:spcPts val="0"/>
              </a:spcAft>
              <a:buSzPts val="1368"/>
              <a:buFont typeface="Wingdings" panose="05000000000000000000" pitchFamily="2" charset="2"/>
              <a:buChar char="q"/>
              <a:defRPr/>
            </a:lvl1pPr>
            <a:lvl2pPr marL="914400" lvl="1" indent="-315468" algn="l">
              <a:lnSpc>
                <a:spcPct val="100000"/>
              </a:lnSpc>
              <a:spcBef>
                <a:spcPts val="360"/>
              </a:spcBef>
              <a:spcAft>
                <a:spcPts val="0"/>
              </a:spcAft>
              <a:buSzPts val="1368"/>
              <a:buChar char="?"/>
              <a:defRPr/>
            </a:lvl2pPr>
            <a:lvl3pPr marL="1371600" lvl="2" indent="-315467" algn="l">
              <a:lnSpc>
                <a:spcPct val="100000"/>
              </a:lnSpc>
              <a:spcBef>
                <a:spcPts val="360"/>
              </a:spcBef>
              <a:spcAft>
                <a:spcPts val="0"/>
              </a:spcAft>
              <a:buSzPts val="1368"/>
              <a:buChar char="?"/>
              <a:defRPr/>
            </a:lvl3pPr>
            <a:lvl4pPr marL="1828800" lvl="3" indent="-315467" algn="l">
              <a:lnSpc>
                <a:spcPct val="100000"/>
              </a:lnSpc>
              <a:spcBef>
                <a:spcPts val="360"/>
              </a:spcBef>
              <a:spcAft>
                <a:spcPts val="0"/>
              </a:spcAft>
              <a:buSzPts val="1368"/>
              <a:buChar char="?"/>
              <a:defRPr/>
            </a:lvl4pPr>
            <a:lvl5pPr marL="2286000" lvl="4" indent="-315467" algn="l">
              <a:lnSpc>
                <a:spcPct val="100000"/>
              </a:lnSpc>
              <a:spcBef>
                <a:spcPts val="360"/>
              </a:spcBef>
              <a:spcAft>
                <a:spcPts val="0"/>
              </a:spcAft>
              <a:buSzPts val="1368"/>
              <a:buChar char="?"/>
              <a:defRPr/>
            </a:lvl5pPr>
            <a:lvl6pPr marL="2743200" lvl="5" indent="-315467" algn="l">
              <a:lnSpc>
                <a:spcPct val="100000"/>
              </a:lnSpc>
              <a:spcBef>
                <a:spcPts val="360"/>
              </a:spcBef>
              <a:spcAft>
                <a:spcPts val="0"/>
              </a:spcAft>
              <a:buSzPts val="1368"/>
              <a:buChar char="?"/>
              <a:defRPr/>
            </a:lvl6pPr>
            <a:lvl7pPr marL="3200400" lvl="6" indent="-315467" algn="l">
              <a:lnSpc>
                <a:spcPct val="100000"/>
              </a:lnSpc>
              <a:spcBef>
                <a:spcPts val="360"/>
              </a:spcBef>
              <a:spcAft>
                <a:spcPts val="0"/>
              </a:spcAft>
              <a:buSzPts val="1368"/>
              <a:buChar char="?"/>
              <a:defRPr/>
            </a:lvl7pPr>
            <a:lvl8pPr marL="3657600" lvl="7" indent="-315467" algn="l">
              <a:lnSpc>
                <a:spcPct val="100000"/>
              </a:lnSpc>
              <a:spcBef>
                <a:spcPts val="360"/>
              </a:spcBef>
              <a:spcAft>
                <a:spcPts val="0"/>
              </a:spcAft>
              <a:buSzPts val="1368"/>
              <a:buChar char="?"/>
              <a:defRPr/>
            </a:lvl8pPr>
            <a:lvl9pPr marL="4114800" lvl="8" indent="-315467" algn="l">
              <a:lnSpc>
                <a:spcPct val="100000"/>
              </a:lnSpc>
              <a:spcBef>
                <a:spcPts val="360"/>
              </a:spcBef>
              <a:spcAft>
                <a:spcPts val="0"/>
              </a:spcAft>
              <a:buSzPts val="1368"/>
              <a:buChar char="?"/>
              <a:defRPr/>
            </a:lvl9pPr>
          </a:lstStyle>
          <a:p>
            <a:endParaRPr dirty="0"/>
          </a:p>
        </p:txBody>
      </p:sp>
      <p:sp>
        <p:nvSpPr>
          <p:cNvPr id="109" name="Google Shape;109;p33"/>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33"/>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3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2"/>
        <p:cNvGrpSpPr/>
        <p:nvPr/>
      </p:nvGrpSpPr>
      <p:grpSpPr>
        <a:xfrm>
          <a:off x="0" y="0"/>
          <a:ext cx="0" cy="0"/>
          <a:chOff x="0" y="0"/>
          <a:chExt cx="0" cy="0"/>
        </a:xfrm>
      </p:grpSpPr>
      <p:sp>
        <p:nvSpPr>
          <p:cNvPr id="113" name="Google Shape;113;p34"/>
          <p:cNvSpPr txBox="1">
            <a:spLocks noGrp="1"/>
          </p:cNvSpPr>
          <p:nvPr>
            <p:ph type="title"/>
          </p:nvPr>
        </p:nvSpPr>
        <p:spPr>
          <a:xfrm>
            <a:off x="1258645" y="2900829"/>
            <a:ext cx="6637468" cy="136207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4000"/>
              <a:buFont typeface="Century Gothic"/>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34"/>
          <p:cNvSpPr txBox="1">
            <a:spLocks noGrp="1"/>
          </p:cNvSpPr>
          <p:nvPr>
            <p:ph type="body" idx="1"/>
          </p:nvPr>
        </p:nvSpPr>
        <p:spPr>
          <a:xfrm>
            <a:off x="1258645" y="4267200"/>
            <a:ext cx="6637467" cy="152041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400"/>
              </a:spcBef>
              <a:spcAft>
                <a:spcPts val="0"/>
              </a:spcAft>
              <a:buSzPts val="1520"/>
              <a:buNone/>
              <a:defRPr sz="2000">
                <a:solidFill>
                  <a:srgbClr val="888888"/>
                </a:solidFill>
              </a:defRPr>
            </a:lvl1pPr>
            <a:lvl2pPr marL="914400" lvl="1" indent="-228600" algn="l">
              <a:lnSpc>
                <a:spcPct val="100000"/>
              </a:lnSpc>
              <a:spcBef>
                <a:spcPts val="360"/>
              </a:spcBef>
              <a:spcAft>
                <a:spcPts val="0"/>
              </a:spcAft>
              <a:buSzPts val="1368"/>
              <a:buNone/>
              <a:defRPr sz="1800">
                <a:solidFill>
                  <a:srgbClr val="888888"/>
                </a:solidFill>
              </a:defRPr>
            </a:lvl2pPr>
            <a:lvl3pPr marL="1371600" lvl="2" indent="-228600" algn="l">
              <a:lnSpc>
                <a:spcPct val="100000"/>
              </a:lnSpc>
              <a:spcBef>
                <a:spcPts val="320"/>
              </a:spcBef>
              <a:spcAft>
                <a:spcPts val="0"/>
              </a:spcAft>
              <a:buSzPts val="1216"/>
              <a:buNone/>
              <a:defRPr sz="1600">
                <a:solidFill>
                  <a:srgbClr val="888888"/>
                </a:solidFill>
              </a:defRPr>
            </a:lvl3pPr>
            <a:lvl4pPr marL="1828800" lvl="3" indent="-228600" algn="l">
              <a:lnSpc>
                <a:spcPct val="100000"/>
              </a:lnSpc>
              <a:spcBef>
                <a:spcPts val="280"/>
              </a:spcBef>
              <a:spcAft>
                <a:spcPts val="0"/>
              </a:spcAft>
              <a:buSzPts val="1064"/>
              <a:buNone/>
              <a:defRPr sz="1400">
                <a:solidFill>
                  <a:srgbClr val="888888"/>
                </a:solidFill>
              </a:defRPr>
            </a:lvl4pPr>
            <a:lvl5pPr marL="2286000" lvl="4" indent="-228600" algn="l">
              <a:lnSpc>
                <a:spcPct val="100000"/>
              </a:lnSpc>
              <a:spcBef>
                <a:spcPts val="280"/>
              </a:spcBef>
              <a:spcAft>
                <a:spcPts val="0"/>
              </a:spcAft>
              <a:buSzPts val="1064"/>
              <a:buNone/>
              <a:defRPr sz="1400">
                <a:solidFill>
                  <a:srgbClr val="888888"/>
                </a:solidFill>
              </a:defRPr>
            </a:lvl5pPr>
            <a:lvl6pPr marL="2743200" lvl="5" indent="-228600" algn="l">
              <a:lnSpc>
                <a:spcPct val="100000"/>
              </a:lnSpc>
              <a:spcBef>
                <a:spcPts val="280"/>
              </a:spcBef>
              <a:spcAft>
                <a:spcPts val="0"/>
              </a:spcAft>
              <a:buSzPts val="1064"/>
              <a:buNone/>
              <a:defRPr sz="1400">
                <a:solidFill>
                  <a:srgbClr val="888888"/>
                </a:solidFill>
              </a:defRPr>
            </a:lvl6pPr>
            <a:lvl7pPr marL="3200400" lvl="6" indent="-228600" algn="l">
              <a:lnSpc>
                <a:spcPct val="100000"/>
              </a:lnSpc>
              <a:spcBef>
                <a:spcPts val="280"/>
              </a:spcBef>
              <a:spcAft>
                <a:spcPts val="0"/>
              </a:spcAft>
              <a:buSzPts val="1064"/>
              <a:buNone/>
              <a:defRPr sz="1400">
                <a:solidFill>
                  <a:srgbClr val="888888"/>
                </a:solidFill>
              </a:defRPr>
            </a:lvl7pPr>
            <a:lvl8pPr marL="3657600" lvl="7" indent="-228600" algn="l">
              <a:lnSpc>
                <a:spcPct val="100000"/>
              </a:lnSpc>
              <a:spcBef>
                <a:spcPts val="280"/>
              </a:spcBef>
              <a:spcAft>
                <a:spcPts val="0"/>
              </a:spcAft>
              <a:buSzPts val="1064"/>
              <a:buNone/>
              <a:defRPr sz="1400">
                <a:solidFill>
                  <a:srgbClr val="888888"/>
                </a:solidFill>
              </a:defRPr>
            </a:lvl8pPr>
            <a:lvl9pPr marL="4114800" lvl="8" indent="-228600" algn="l">
              <a:lnSpc>
                <a:spcPct val="100000"/>
              </a:lnSpc>
              <a:spcBef>
                <a:spcPts val="280"/>
              </a:spcBef>
              <a:spcAft>
                <a:spcPts val="0"/>
              </a:spcAft>
              <a:buSzPts val="1064"/>
              <a:buNone/>
              <a:defRPr sz="1400">
                <a:solidFill>
                  <a:srgbClr val="888888"/>
                </a:solidFill>
              </a:defRPr>
            </a:lvl9pPr>
          </a:lstStyle>
          <a:p>
            <a:endParaRPr/>
          </a:p>
        </p:txBody>
      </p:sp>
      <p:sp>
        <p:nvSpPr>
          <p:cNvPr id="115" name="Google Shape;115;p34"/>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34"/>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3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8"/>
        <p:cNvGrpSpPr/>
        <p:nvPr/>
      </p:nvGrpSpPr>
      <p:grpSpPr>
        <a:xfrm>
          <a:off x="0" y="0"/>
          <a:ext cx="0" cy="0"/>
          <a:chOff x="0" y="0"/>
          <a:chExt cx="0" cy="0"/>
        </a:xfrm>
      </p:grpSpPr>
      <p:sp>
        <p:nvSpPr>
          <p:cNvPr id="119" name="Google Shape;119;p35"/>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35"/>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35"/>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3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
        <p:nvSpPr>
          <p:cNvPr id="123" name="Google Shape;123;p35"/>
          <p:cNvSpPr txBox="1">
            <a:spLocks noGrp="1"/>
          </p:cNvSpPr>
          <p:nvPr>
            <p:ph type="body" idx="1"/>
          </p:nvPr>
        </p:nvSpPr>
        <p:spPr>
          <a:xfrm>
            <a:off x="1042416" y="2313432"/>
            <a:ext cx="3419856" cy="3493008"/>
          </a:xfrm>
          <a:prstGeom prst="rect">
            <a:avLst/>
          </a:prstGeom>
          <a:noFill/>
          <a:ln>
            <a:noFill/>
          </a:ln>
        </p:spPr>
        <p:txBody>
          <a:bodyPr spcFirstLastPara="1" wrap="square" lIns="91425" tIns="45700" rIns="91425" bIns="45700" anchor="t" anchorCtr="0">
            <a:normAutofit/>
          </a:bodyPr>
          <a:lstStyle>
            <a:lvl1pPr marL="457200" lvl="0" indent="-315468" algn="l">
              <a:lnSpc>
                <a:spcPct val="100000"/>
              </a:lnSpc>
              <a:spcBef>
                <a:spcPts val="360"/>
              </a:spcBef>
              <a:spcAft>
                <a:spcPts val="0"/>
              </a:spcAft>
              <a:buSzPts val="1368"/>
              <a:buFont typeface="Wingdings" panose="05000000000000000000" pitchFamily="2" charset="2"/>
              <a:buChar char="q"/>
              <a:defRPr/>
            </a:lvl1pPr>
            <a:lvl2pPr marL="914400" lvl="1" indent="-315468" algn="l">
              <a:lnSpc>
                <a:spcPct val="100000"/>
              </a:lnSpc>
              <a:spcBef>
                <a:spcPts val="360"/>
              </a:spcBef>
              <a:spcAft>
                <a:spcPts val="0"/>
              </a:spcAft>
              <a:buSzPts val="1368"/>
              <a:buChar char="?"/>
              <a:defRPr/>
            </a:lvl2pPr>
            <a:lvl3pPr marL="1371600" lvl="2" indent="-315467" algn="l">
              <a:lnSpc>
                <a:spcPct val="100000"/>
              </a:lnSpc>
              <a:spcBef>
                <a:spcPts val="360"/>
              </a:spcBef>
              <a:spcAft>
                <a:spcPts val="0"/>
              </a:spcAft>
              <a:buSzPts val="1368"/>
              <a:buChar char="?"/>
              <a:defRPr/>
            </a:lvl3pPr>
            <a:lvl4pPr marL="1828800" lvl="3" indent="-315467" algn="l">
              <a:lnSpc>
                <a:spcPct val="100000"/>
              </a:lnSpc>
              <a:spcBef>
                <a:spcPts val="360"/>
              </a:spcBef>
              <a:spcAft>
                <a:spcPts val="0"/>
              </a:spcAft>
              <a:buSzPts val="1368"/>
              <a:buChar char="?"/>
              <a:defRPr/>
            </a:lvl4pPr>
            <a:lvl5pPr marL="2286000" lvl="4" indent="-315467" algn="l">
              <a:lnSpc>
                <a:spcPct val="100000"/>
              </a:lnSpc>
              <a:spcBef>
                <a:spcPts val="360"/>
              </a:spcBef>
              <a:spcAft>
                <a:spcPts val="0"/>
              </a:spcAft>
              <a:buSzPts val="1368"/>
              <a:buChar char="?"/>
              <a:defRPr/>
            </a:lvl5pPr>
            <a:lvl6pPr marL="2743200" lvl="5" indent="-315467" algn="l">
              <a:lnSpc>
                <a:spcPct val="100000"/>
              </a:lnSpc>
              <a:spcBef>
                <a:spcPts val="360"/>
              </a:spcBef>
              <a:spcAft>
                <a:spcPts val="0"/>
              </a:spcAft>
              <a:buSzPts val="1368"/>
              <a:buChar char="?"/>
              <a:defRPr/>
            </a:lvl6pPr>
            <a:lvl7pPr marL="3200400" lvl="6" indent="-315467" algn="l">
              <a:lnSpc>
                <a:spcPct val="100000"/>
              </a:lnSpc>
              <a:spcBef>
                <a:spcPts val="360"/>
              </a:spcBef>
              <a:spcAft>
                <a:spcPts val="0"/>
              </a:spcAft>
              <a:buSzPts val="1368"/>
              <a:buChar char="?"/>
              <a:defRPr/>
            </a:lvl7pPr>
            <a:lvl8pPr marL="3657600" lvl="7" indent="-315467" algn="l">
              <a:lnSpc>
                <a:spcPct val="100000"/>
              </a:lnSpc>
              <a:spcBef>
                <a:spcPts val="360"/>
              </a:spcBef>
              <a:spcAft>
                <a:spcPts val="0"/>
              </a:spcAft>
              <a:buSzPts val="1368"/>
              <a:buChar char="?"/>
              <a:defRPr/>
            </a:lvl8pPr>
            <a:lvl9pPr marL="4114800" lvl="8" indent="-315467" algn="l">
              <a:lnSpc>
                <a:spcPct val="100000"/>
              </a:lnSpc>
              <a:spcBef>
                <a:spcPts val="360"/>
              </a:spcBef>
              <a:spcAft>
                <a:spcPts val="0"/>
              </a:spcAft>
              <a:buSzPts val="1368"/>
              <a:buChar char="?"/>
              <a:defRPr/>
            </a:lvl9pPr>
          </a:lstStyle>
          <a:p>
            <a:endParaRPr dirty="0"/>
          </a:p>
        </p:txBody>
      </p:sp>
      <p:sp>
        <p:nvSpPr>
          <p:cNvPr id="124" name="Google Shape;124;p35"/>
          <p:cNvSpPr txBox="1">
            <a:spLocks noGrp="1"/>
          </p:cNvSpPr>
          <p:nvPr>
            <p:ph type="body" idx="2"/>
          </p:nvPr>
        </p:nvSpPr>
        <p:spPr>
          <a:xfrm>
            <a:off x="4645152" y="2313431"/>
            <a:ext cx="3419856" cy="3493008"/>
          </a:xfrm>
          <a:prstGeom prst="rect">
            <a:avLst/>
          </a:prstGeom>
          <a:noFill/>
          <a:ln>
            <a:noFill/>
          </a:ln>
        </p:spPr>
        <p:txBody>
          <a:bodyPr spcFirstLastPara="1" wrap="square" lIns="91425" tIns="45700" rIns="91425" bIns="45700" anchor="t" anchorCtr="0">
            <a:normAutofit/>
          </a:bodyPr>
          <a:lstStyle>
            <a:lvl1pPr marL="457200" lvl="0" indent="-315468" algn="l">
              <a:lnSpc>
                <a:spcPct val="100000"/>
              </a:lnSpc>
              <a:spcBef>
                <a:spcPts val="360"/>
              </a:spcBef>
              <a:spcAft>
                <a:spcPts val="0"/>
              </a:spcAft>
              <a:buSzPts val="1368"/>
              <a:buFont typeface="Wingdings" panose="05000000000000000000" pitchFamily="2" charset="2"/>
              <a:buChar char="q"/>
              <a:defRPr/>
            </a:lvl1pPr>
            <a:lvl2pPr marL="914400" lvl="1" indent="-315468" algn="l">
              <a:lnSpc>
                <a:spcPct val="100000"/>
              </a:lnSpc>
              <a:spcBef>
                <a:spcPts val="360"/>
              </a:spcBef>
              <a:spcAft>
                <a:spcPts val="0"/>
              </a:spcAft>
              <a:buSzPts val="1368"/>
              <a:buChar char="?"/>
              <a:defRPr/>
            </a:lvl2pPr>
            <a:lvl3pPr marL="1371600" lvl="2" indent="-315467" algn="l">
              <a:lnSpc>
                <a:spcPct val="100000"/>
              </a:lnSpc>
              <a:spcBef>
                <a:spcPts val="360"/>
              </a:spcBef>
              <a:spcAft>
                <a:spcPts val="0"/>
              </a:spcAft>
              <a:buSzPts val="1368"/>
              <a:buChar char="?"/>
              <a:defRPr/>
            </a:lvl3pPr>
            <a:lvl4pPr marL="1828800" lvl="3" indent="-315467" algn="l">
              <a:lnSpc>
                <a:spcPct val="100000"/>
              </a:lnSpc>
              <a:spcBef>
                <a:spcPts val="360"/>
              </a:spcBef>
              <a:spcAft>
                <a:spcPts val="0"/>
              </a:spcAft>
              <a:buSzPts val="1368"/>
              <a:buChar char="?"/>
              <a:defRPr/>
            </a:lvl4pPr>
            <a:lvl5pPr marL="2286000" lvl="4" indent="-315467" algn="l">
              <a:lnSpc>
                <a:spcPct val="100000"/>
              </a:lnSpc>
              <a:spcBef>
                <a:spcPts val="360"/>
              </a:spcBef>
              <a:spcAft>
                <a:spcPts val="0"/>
              </a:spcAft>
              <a:buSzPts val="1368"/>
              <a:buChar char="?"/>
              <a:defRPr/>
            </a:lvl5pPr>
            <a:lvl6pPr marL="2743200" lvl="5" indent="-315467" algn="l">
              <a:lnSpc>
                <a:spcPct val="100000"/>
              </a:lnSpc>
              <a:spcBef>
                <a:spcPts val="360"/>
              </a:spcBef>
              <a:spcAft>
                <a:spcPts val="0"/>
              </a:spcAft>
              <a:buSzPts val="1368"/>
              <a:buChar char="?"/>
              <a:defRPr/>
            </a:lvl6pPr>
            <a:lvl7pPr marL="3200400" lvl="6" indent="-315467" algn="l">
              <a:lnSpc>
                <a:spcPct val="100000"/>
              </a:lnSpc>
              <a:spcBef>
                <a:spcPts val="360"/>
              </a:spcBef>
              <a:spcAft>
                <a:spcPts val="0"/>
              </a:spcAft>
              <a:buSzPts val="1368"/>
              <a:buChar char="?"/>
              <a:defRPr/>
            </a:lvl7pPr>
            <a:lvl8pPr marL="3657600" lvl="7" indent="-315467" algn="l">
              <a:lnSpc>
                <a:spcPct val="100000"/>
              </a:lnSpc>
              <a:spcBef>
                <a:spcPts val="360"/>
              </a:spcBef>
              <a:spcAft>
                <a:spcPts val="0"/>
              </a:spcAft>
              <a:buSzPts val="1368"/>
              <a:buChar char="?"/>
              <a:defRPr/>
            </a:lvl8pPr>
            <a:lvl9pPr marL="4114800" lvl="8" indent="-315467" algn="l">
              <a:lnSpc>
                <a:spcPct val="100000"/>
              </a:lnSpc>
              <a:spcBef>
                <a:spcPts val="360"/>
              </a:spcBef>
              <a:spcAft>
                <a:spcPts val="0"/>
              </a:spcAft>
              <a:buSzPts val="1368"/>
              <a:buChar char="?"/>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5"/>
        <p:cNvGrpSpPr/>
        <p:nvPr/>
      </p:nvGrpSpPr>
      <p:grpSpPr>
        <a:xfrm>
          <a:off x="0" y="0"/>
          <a:ext cx="0" cy="0"/>
          <a:chOff x="0" y="0"/>
          <a:chExt cx="0" cy="0"/>
        </a:xfrm>
      </p:grpSpPr>
      <p:sp>
        <p:nvSpPr>
          <p:cNvPr id="126" name="Google Shape;126;p36"/>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36"/>
          <p:cNvSpPr txBox="1">
            <a:spLocks noGrp="1"/>
          </p:cNvSpPr>
          <p:nvPr>
            <p:ph type="body" idx="1"/>
          </p:nvPr>
        </p:nvSpPr>
        <p:spPr>
          <a:xfrm>
            <a:off x="1412111" y="2316009"/>
            <a:ext cx="305714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SzPts val="1824"/>
              <a:buNone/>
              <a:defRPr sz="2400" b="1">
                <a:solidFill>
                  <a:schemeClr val="accent1"/>
                </a:solidFill>
              </a:defRPr>
            </a:lvl1pPr>
            <a:lvl2pPr marL="914400" lvl="1" indent="-228600" algn="l">
              <a:lnSpc>
                <a:spcPct val="100000"/>
              </a:lnSpc>
              <a:spcBef>
                <a:spcPts val="400"/>
              </a:spcBef>
              <a:spcAft>
                <a:spcPts val="0"/>
              </a:spcAft>
              <a:buSzPts val="1520"/>
              <a:buNone/>
              <a:defRPr sz="2000" b="1"/>
            </a:lvl2pPr>
            <a:lvl3pPr marL="1371600" lvl="2" indent="-228600" algn="l">
              <a:lnSpc>
                <a:spcPct val="100000"/>
              </a:lnSpc>
              <a:spcBef>
                <a:spcPts val="360"/>
              </a:spcBef>
              <a:spcAft>
                <a:spcPts val="0"/>
              </a:spcAft>
              <a:buSzPts val="1368"/>
              <a:buNone/>
              <a:defRPr sz="1800" b="1"/>
            </a:lvl3pPr>
            <a:lvl4pPr marL="1828800" lvl="3" indent="-228600" algn="l">
              <a:lnSpc>
                <a:spcPct val="100000"/>
              </a:lnSpc>
              <a:spcBef>
                <a:spcPts val="320"/>
              </a:spcBef>
              <a:spcAft>
                <a:spcPts val="0"/>
              </a:spcAft>
              <a:buSzPts val="1216"/>
              <a:buNone/>
              <a:defRPr sz="1600" b="1"/>
            </a:lvl4pPr>
            <a:lvl5pPr marL="2286000" lvl="4" indent="-228600" algn="l">
              <a:lnSpc>
                <a:spcPct val="100000"/>
              </a:lnSpc>
              <a:spcBef>
                <a:spcPts val="320"/>
              </a:spcBef>
              <a:spcAft>
                <a:spcPts val="0"/>
              </a:spcAft>
              <a:buSzPts val="1216"/>
              <a:buNone/>
              <a:defRPr sz="1600" b="1"/>
            </a:lvl5pPr>
            <a:lvl6pPr marL="2743200" lvl="5" indent="-228600" algn="l">
              <a:lnSpc>
                <a:spcPct val="100000"/>
              </a:lnSpc>
              <a:spcBef>
                <a:spcPts val="320"/>
              </a:spcBef>
              <a:spcAft>
                <a:spcPts val="0"/>
              </a:spcAft>
              <a:buSzPts val="1216"/>
              <a:buNone/>
              <a:defRPr sz="1600" b="1"/>
            </a:lvl6pPr>
            <a:lvl7pPr marL="3200400" lvl="6" indent="-228600" algn="l">
              <a:lnSpc>
                <a:spcPct val="100000"/>
              </a:lnSpc>
              <a:spcBef>
                <a:spcPts val="320"/>
              </a:spcBef>
              <a:spcAft>
                <a:spcPts val="0"/>
              </a:spcAft>
              <a:buSzPts val="1216"/>
              <a:buNone/>
              <a:defRPr sz="1600" b="1"/>
            </a:lvl7pPr>
            <a:lvl8pPr marL="3657600" lvl="7" indent="-228600" algn="l">
              <a:lnSpc>
                <a:spcPct val="100000"/>
              </a:lnSpc>
              <a:spcBef>
                <a:spcPts val="320"/>
              </a:spcBef>
              <a:spcAft>
                <a:spcPts val="0"/>
              </a:spcAft>
              <a:buSzPts val="1216"/>
              <a:buNone/>
              <a:defRPr sz="1600" b="1"/>
            </a:lvl8pPr>
            <a:lvl9pPr marL="4114800" lvl="8" indent="-228600" algn="l">
              <a:lnSpc>
                <a:spcPct val="100000"/>
              </a:lnSpc>
              <a:spcBef>
                <a:spcPts val="320"/>
              </a:spcBef>
              <a:spcAft>
                <a:spcPts val="0"/>
              </a:spcAft>
              <a:buSzPts val="1216"/>
              <a:buNone/>
              <a:defRPr sz="1600" b="1"/>
            </a:lvl9pPr>
          </a:lstStyle>
          <a:p>
            <a:endParaRPr/>
          </a:p>
        </p:txBody>
      </p:sp>
      <p:sp>
        <p:nvSpPr>
          <p:cNvPr id="128" name="Google Shape;128;p36"/>
          <p:cNvSpPr txBox="1">
            <a:spLocks noGrp="1"/>
          </p:cNvSpPr>
          <p:nvPr>
            <p:ph type="body" idx="2"/>
          </p:nvPr>
        </p:nvSpPr>
        <p:spPr>
          <a:xfrm>
            <a:off x="1041721"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lnSpc>
                <a:spcPct val="100000"/>
              </a:lnSpc>
              <a:spcBef>
                <a:spcPts val="480"/>
              </a:spcBef>
              <a:spcAft>
                <a:spcPts val="0"/>
              </a:spcAft>
              <a:buSzPts val="1824"/>
              <a:buFont typeface="Wingdings" panose="05000000000000000000" pitchFamily="2" charset="2"/>
              <a:buChar char="q"/>
              <a:defRPr sz="2400"/>
            </a:lvl1pPr>
            <a:lvl2pPr marL="914400" lvl="1" indent="-325119" algn="l">
              <a:lnSpc>
                <a:spcPct val="100000"/>
              </a:lnSpc>
              <a:spcBef>
                <a:spcPts val="400"/>
              </a:spcBef>
              <a:spcAft>
                <a:spcPts val="0"/>
              </a:spcAft>
              <a:buSzPts val="1520"/>
              <a:buChar char="?"/>
              <a:defRPr sz="2000"/>
            </a:lvl2pPr>
            <a:lvl3pPr marL="1371600" lvl="2" indent="-315467" algn="l">
              <a:lnSpc>
                <a:spcPct val="100000"/>
              </a:lnSpc>
              <a:spcBef>
                <a:spcPts val="360"/>
              </a:spcBef>
              <a:spcAft>
                <a:spcPts val="0"/>
              </a:spcAft>
              <a:buSzPts val="1368"/>
              <a:buChar char="?"/>
              <a:defRPr sz="1800"/>
            </a:lvl3pPr>
            <a:lvl4pPr marL="1828800" lvl="3" indent="-305816" algn="l">
              <a:lnSpc>
                <a:spcPct val="100000"/>
              </a:lnSpc>
              <a:spcBef>
                <a:spcPts val="320"/>
              </a:spcBef>
              <a:spcAft>
                <a:spcPts val="0"/>
              </a:spcAft>
              <a:buSzPts val="1216"/>
              <a:buChar char="?"/>
              <a:defRPr sz="1600"/>
            </a:lvl4pPr>
            <a:lvl5pPr marL="2286000" lvl="4" indent="-305816" algn="l">
              <a:lnSpc>
                <a:spcPct val="100000"/>
              </a:lnSpc>
              <a:spcBef>
                <a:spcPts val="320"/>
              </a:spcBef>
              <a:spcAft>
                <a:spcPts val="0"/>
              </a:spcAft>
              <a:buSzPts val="1216"/>
              <a:buChar char="?"/>
              <a:defRPr sz="1600"/>
            </a:lvl5pPr>
            <a:lvl6pPr marL="2743200" lvl="5" indent="-305816" algn="l">
              <a:lnSpc>
                <a:spcPct val="100000"/>
              </a:lnSpc>
              <a:spcBef>
                <a:spcPts val="320"/>
              </a:spcBef>
              <a:spcAft>
                <a:spcPts val="0"/>
              </a:spcAft>
              <a:buSzPts val="1216"/>
              <a:buChar char="?"/>
              <a:defRPr sz="1600"/>
            </a:lvl6pPr>
            <a:lvl7pPr marL="3200400" lvl="6" indent="-305816" algn="l">
              <a:lnSpc>
                <a:spcPct val="100000"/>
              </a:lnSpc>
              <a:spcBef>
                <a:spcPts val="320"/>
              </a:spcBef>
              <a:spcAft>
                <a:spcPts val="0"/>
              </a:spcAft>
              <a:buSzPts val="1216"/>
              <a:buChar char="?"/>
              <a:defRPr sz="1600"/>
            </a:lvl7pPr>
            <a:lvl8pPr marL="3657600" lvl="7" indent="-305815" algn="l">
              <a:lnSpc>
                <a:spcPct val="100000"/>
              </a:lnSpc>
              <a:spcBef>
                <a:spcPts val="320"/>
              </a:spcBef>
              <a:spcAft>
                <a:spcPts val="0"/>
              </a:spcAft>
              <a:buSzPts val="1216"/>
              <a:buChar char="?"/>
              <a:defRPr sz="1600"/>
            </a:lvl8pPr>
            <a:lvl9pPr marL="4114800" lvl="8" indent="-305815" algn="l">
              <a:lnSpc>
                <a:spcPct val="100000"/>
              </a:lnSpc>
              <a:spcBef>
                <a:spcPts val="320"/>
              </a:spcBef>
              <a:spcAft>
                <a:spcPts val="0"/>
              </a:spcAft>
              <a:buSzPts val="1216"/>
              <a:buChar char="?"/>
              <a:defRPr sz="1600"/>
            </a:lvl9pPr>
          </a:lstStyle>
          <a:p>
            <a:endParaRPr dirty="0"/>
          </a:p>
        </p:txBody>
      </p:sp>
      <p:sp>
        <p:nvSpPr>
          <p:cNvPr id="129" name="Google Shape;129;p36"/>
          <p:cNvSpPr txBox="1">
            <a:spLocks noGrp="1"/>
          </p:cNvSpPr>
          <p:nvPr>
            <p:ph type="body" idx="3"/>
          </p:nvPr>
        </p:nvSpPr>
        <p:spPr>
          <a:xfrm>
            <a:off x="5011837" y="2316010"/>
            <a:ext cx="3055717"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SzPts val="1824"/>
              <a:buNone/>
              <a:defRPr sz="2400" b="1">
                <a:solidFill>
                  <a:schemeClr val="accent1"/>
                </a:solidFill>
              </a:defRPr>
            </a:lvl1pPr>
            <a:lvl2pPr marL="914400" lvl="1" indent="-228600" algn="l">
              <a:lnSpc>
                <a:spcPct val="100000"/>
              </a:lnSpc>
              <a:spcBef>
                <a:spcPts val="400"/>
              </a:spcBef>
              <a:spcAft>
                <a:spcPts val="0"/>
              </a:spcAft>
              <a:buSzPts val="1520"/>
              <a:buNone/>
              <a:defRPr sz="2000" b="1"/>
            </a:lvl2pPr>
            <a:lvl3pPr marL="1371600" lvl="2" indent="-228600" algn="l">
              <a:lnSpc>
                <a:spcPct val="100000"/>
              </a:lnSpc>
              <a:spcBef>
                <a:spcPts val="360"/>
              </a:spcBef>
              <a:spcAft>
                <a:spcPts val="0"/>
              </a:spcAft>
              <a:buSzPts val="1368"/>
              <a:buNone/>
              <a:defRPr sz="1800" b="1"/>
            </a:lvl3pPr>
            <a:lvl4pPr marL="1828800" lvl="3" indent="-228600" algn="l">
              <a:lnSpc>
                <a:spcPct val="100000"/>
              </a:lnSpc>
              <a:spcBef>
                <a:spcPts val="320"/>
              </a:spcBef>
              <a:spcAft>
                <a:spcPts val="0"/>
              </a:spcAft>
              <a:buSzPts val="1216"/>
              <a:buNone/>
              <a:defRPr sz="1600" b="1"/>
            </a:lvl4pPr>
            <a:lvl5pPr marL="2286000" lvl="4" indent="-228600" algn="l">
              <a:lnSpc>
                <a:spcPct val="100000"/>
              </a:lnSpc>
              <a:spcBef>
                <a:spcPts val="320"/>
              </a:spcBef>
              <a:spcAft>
                <a:spcPts val="0"/>
              </a:spcAft>
              <a:buSzPts val="1216"/>
              <a:buNone/>
              <a:defRPr sz="1600" b="1"/>
            </a:lvl5pPr>
            <a:lvl6pPr marL="2743200" lvl="5" indent="-228600" algn="l">
              <a:lnSpc>
                <a:spcPct val="100000"/>
              </a:lnSpc>
              <a:spcBef>
                <a:spcPts val="320"/>
              </a:spcBef>
              <a:spcAft>
                <a:spcPts val="0"/>
              </a:spcAft>
              <a:buSzPts val="1216"/>
              <a:buNone/>
              <a:defRPr sz="1600" b="1"/>
            </a:lvl6pPr>
            <a:lvl7pPr marL="3200400" lvl="6" indent="-228600" algn="l">
              <a:lnSpc>
                <a:spcPct val="100000"/>
              </a:lnSpc>
              <a:spcBef>
                <a:spcPts val="320"/>
              </a:spcBef>
              <a:spcAft>
                <a:spcPts val="0"/>
              </a:spcAft>
              <a:buSzPts val="1216"/>
              <a:buNone/>
              <a:defRPr sz="1600" b="1"/>
            </a:lvl7pPr>
            <a:lvl8pPr marL="3657600" lvl="7" indent="-228600" algn="l">
              <a:lnSpc>
                <a:spcPct val="100000"/>
              </a:lnSpc>
              <a:spcBef>
                <a:spcPts val="320"/>
              </a:spcBef>
              <a:spcAft>
                <a:spcPts val="0"/>
              </a:spcAft>
              <a:buSzPts val="1216"/>
              <a:buNone/>
              <a:defRPr sz="1600" b="1"/>
            </a:lvl8pPr>
            <a:lvl9pPr marL="4114800" lvl="8" indent="-228600" algn="l">
              <a:lnSpc>
                <a:spcPct val="100000"/>
              </a:lnSpc>
              <a:spcBef>
                <a:spcPts val="320"/>
              </a:spcBef>
              <a:spcAft>
                <a:spcPts val="0"/>
              </a:spcAft>
              <a:buSzPts val="1216"/>
              <a:buNone/>
              <a:defRPr sz="1600" b="1"/>
            </a:lvl9pPr>
          </a:lstStyle>
          <a:p>
            <a:endParaRPr/>
          </a:p>
        </p:txBody>
      </p:sp>
      <p:sp>
        <p:nvSpPr>
          <p:cNvPr id="130" name="Google Shape;130;p36"/>
          <p:cNvSpPr txBox="1">
            <a:spLocks noGrp="1"/>
          </p:cNvSpPr>
          <p:nvPr>
            <p:ph type="body" idx="4"/>
          </p:nvPr>
        </p:nvSpPr>
        <p:spPr>
          <a:xfrm>
            <a:off x="4645152"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lnSpc>
                <a:spcPct val="100000"/>
              </a:lnSpc>
              <a:spcBef>
                <a:spcPts val="480"/>
              </a:spcBef>
              <a:spcAft>
                <a:spcPts val="0"/>
              </a:spcAft>
              <a:buSzPts val="1824"/>
              <a:buFont typeface="Wingdings" panose="05000000000000000000" pitchFamily="2" charset="2"/>
              <a:buChar char="q"/>
              <a:defRPr sz="2400"/>
            </a:lvl1pPr>
            <a:lvl2pPr marL="914400" lvl="1" indent="-325119" algn="l">
              <a:lnSpc>
                <a:spcPct val="100000"/>
              </a:lnSpc>
              <a:spcBef>
                <a:spcPts val="400"/>
              </a:spcBef>
              <a:spcAft>
                <a:spcPts val="0"/>
              </a:spcAft>
              <a:buSzPts val="1520"/>
              <a:buChar char="?"/>
              <a:defRPr sz="2000"/>
            </a:lvl2pPr>
            <a:lvl3pPr marL="1371600" lvl="2" indent="-315467" algn="l">
              <a:lnSpc>
                <a:spcPct val="100000"/>
              </a:lnSpc>
              <a:spcBef>
                <a:spcPts val="360"/>
              </a:spcBef>
              <a:spcAft>
                <a:spcPts val="0"/>
              </a:spcAft>
              <a:buSzPts val="1368"/>
              <a:buChar char="?"/>
              <a:defRPr sz="1800"/>
            </a:lvl3pPr>
            <a:lvl4pPr marL="1828800" lvl="3" indent="-305816" algn="l">
              <a:lnSpc>
                <a:spcPct val="100000"/>
              </a:lnSpc>
              <a:spcBef>
                <a:spcPts val="320"/>
              </a:spcBef>
              <a:spcAft>
                <a:spcPts val="0"/>
              </a:spcAft>
              <a:buSzPts val="1216"/>
              <a:buChar char="?"/>
              <a:defRPr sz="1600"/>
            </a:lvl4pPr>
            <a:lvl5pPr marL="2286000" lvl="4" indent="-305816" algn="l">
              <a:lnSpc>
                <a:spcPct val="100000"/>
              </a:lnSpc>
              <a:spcBef>
                <a:spcPts val="320"/>
              </a:spcBef>
              <a:spcAft>
                <a:spcPts val="0"/>
              </a:spcAft>
              <a:buSzPts val="1216"/>
              <a:buChar char="?"/>
              <a:defRPr sz="1600"/>
            </a:lvl5pPr>
            <a:lvl6pPr marL="2743200" lvl="5" indent="-305816" algn="l">
              <a:lnSpc>
                <a:spcPct val="100000"/>
              </a:lnSpc>
              <a:spcBef>
                <a:spcPts val="320"/>
              </a:spcBef>
              <a:spcAft>
                <a:spcPts val="0"/>
              </a:spcAft>
              <a:buSzPts val="1216"/>
              <a:buChar char="?"/>
              <a:defRPr sz="1600"/>
            </a:lvl6pPr>
            <a:lvl7pPr marL="3200400" lvl="6" indent="-305816" algn="l">
              <a:lnSpc>
                <a:spcPct val="100000"/>
              </a:lnSpc>
              <a:spcBef>
                <a:spcPts val="320"/>
              </a:spcBef>
              <a:spcAft>
                <a:spcPts val="0"/>
              </a:spcAft>
              <a:buSzPts val="1216"/>
              <a:buChar char="?"/>
              <a:defRPr sz="1600"/>
            </a:lvl7pPr>
            <a:lvl8pPr marL="3657600" lvl="7" indent="-305815" algn="l">
              <a:lnSpc>
                <a:spcPct val="100000"/>
              </a:lnSpc>
              <a:spcBef>
                <a:spcPts val="320"/>
              </a:spcBef>
              <a:spcAft>
                <a:spcPts val="0"/>
              </a:spcAft>
              <a:buSzPts val="1216"/>
              <a:buChar char="?"/>
              <a:defRPr sz="1600"/>
            </a:lvl8pPr>
            <a:lvl9pPr marL="4114800" lvl="8" indent="-305815" algn="l">
              <a:lnSpc>
                <a:spcPct val="100000"/>
              </a:lnSpc>
              <a:spcBef>
                <a:spcPts val="320"/>
              </a:spcBef>
              <a:spcAft>
                <a:spcPts val="0"/>
              </a:spcAft>
              <a:buSzPts val="1216"/>
              <a:buChar char="?"/>
              <a:defRPr sz="1600"/>
            </a:lvl9pPr>
          </a:lstStyle>
          <a:p>
            <a:endParaRPr dirty="0"/>
          </a:p>
        </p:txBody>
      </p:sp>
      <p:sp>
        <p:nvSpPr>
          <p:cNvPr id="131" name="Google Shape;131;p36"/>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6"/>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3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sp>
        <p:nvSpPr>
          <p:cNvPr id="135" name="Google Shape;135;p37"/>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7"/>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37"/>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9"/>
        <p:cNvGrpSpPr/>
        <p:nvPr/>
      </p:nvGrpSpPr>
      <p:grpSpPr>
        <a:xfrm>
          <a:off x="0" y="0"/>
          <a:ext cx="0" cy="0"/>
          <a:chOff x="0" y="0"/>
          <a:chExt cx="0" cy="0"/>
        </a:xfrm>
      </p:grpSpPr>
      <p:sp>
        <p:nvSpPr>
          <p:cNvPr id="140" name="Google Shape;140;p38"/>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38"/>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3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43"/>
        <p:cNvGrpSpPr/>
        <p:nvPr/>
      </p:nvGrpSpPr>
      <p:grpSpPr>
        <a:xfrm>
          <a:off x="0" y="0"/>
          <a:ext cx="0" cy="0"/>
          <a:chOff x="0" y="0"/>
          <a:chExt cx="0" cy="0"/>
        </a:xfrm>
      </p:grpSpPr>
      <p:grpSp>
        <p:nvGrpSpPr>
          <p:cNvPr id="144" name="Google Shape;144;p39"/>
          <p:cNvGrpSpPr/>
          <p:nvPr/>
        </p:nvGrpSpPr>
        <p:grpSpPr>
          <a:xfrm>
            <a:off x="-644959" y="0"/>
            <a:ext cx="10458653" cy="7117071"/>
            <a:chOff x="-644959" y="0"/>
            <a:chExt cx="10458653" cy="7117071"/>
          </a:xfrm>
        </p:grpSpPr>
        <p:grpSp>
          <p:nvGrpSpPr>
            <p:cNvPr id="145" name="Google Shape;145;p39"/>
            <p:cNvGrpSpPr/>
            <p:nvPr/>
          </p:nvGrpSpPr>
          <p:grpSpPr>
            <a:xfrm>
              <a:off x="0" y="0"/>
              <a:ext cx="9144000" cy="6858000"/>
              <a:chOff x="0" y="0"/>
              <a:chExt cx="9144000" cy="6858000"/>
            </a:xfrm>
          </p:grpSpPr>
          <p:grpSp>
            <p:nvGrpSpPr>
              <p:cNvPr id="146" name="Google Shape;146;p39"/>
              <p:cNvGrpSpPr/>
              <p:nvPr/>
            </p:nvGrpSpPr>
            <p:grpSpPr>
              <a:xfrm>
                <a:off x="0" y="0"/>
                <a:ext cx="2514600" cy="6858000"/>
                <a:chOff x="0" y="0"/>
                <a:chExt cx="2514600" cy="6858000"/>
              </a:xfrm>
            </p:grpSpPr>
            <p:sp>
              <p:nvSpPr>
                <p:cNvPr id="147" name="Google Shape;147;p39"/>
                <p:cNvSpPr/>
                <p:nvPr/>
              </p:nvSpPr>
              <p:spPr>
                <a:xfrm>
                  <a:off x="914400" y="0"/>
                  <a:ext cx="1600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48" name="Google Shape;148;p39"/>
                <p:cNvSpPr/>
                <p:nvPr/>
              </p:nvSpPr>
              <p:spPr>
                <a:xfrm>
                  <a:off x="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49" name="Google Shape;149;p39"/>
                <p:cNvSpPr/>
                <p:nvPr/>
              </p:nvSpPr>
              <p:spPr>
                <a:xfrm>
                  <a:off x="2286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50" name="Google Shape;150;p39"/>
              <p:cNvGrpSpPr/>
              <p:nvPr/>
            </p:nvGrpSpPr>
            <p:grpSpPr>
              <a:xfrm>
                <a:off x="422910" y="0"/>
                <a:ext cx="2514600" cy="6858000"/>
                <a:chOff x="0" y="0"/>
                <a:chExt cx="2514600" cy="6858000"/>
              </a:xfrm>
            </p:grpSpPr>
            <p:sp>
              <p:nvSpPr>
                <p:cNvPr id="151" name="Google Shape;151;p39"/>
                <p:cNvSpPr/>
                <p:nvPr/>
              </p:nvSpPr>
              <p:spPr>
                <a:xfrm>
                  <a:off x="914400" y="0"/>
                  <a:ext cx="1600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52" name="Google Shape;152;p39"/>
                <p:cNvSpPr/>
                <p:nvPr/>
              </p:nvSpPr>
              <p:spPr>
                <a:xfrm>
                  <a:off x="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53" name="Google Shape;153;p39"/>
                <p:cNvSpPr/>
                <p:nvPr/>
              </p:nvSpPr>
              <p:spPr>
                <a:xfrm>
                  <a:off x="2286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54" name="Google Shape;154;p39"/>
              <p:cNvGrpSpPr/>
              <p:nvPr/>
            </p:nvGrpSpPr>
            <p:grpSpPr>
              <a:xfrm rot="10800000">
                <a:off x="6629400" y="0"/>
                <a:ext cx="2514600" cy="6858000"/>
                <a:chOff x="0" y="0"/>
                <a:chExt cx="2514600" cy="6858000"/>
              </a:xfrm>
            </p:grpSpPr>
            <p:sp>
              <p:nvSpPr>
                <p:cNvPr id="155" name="Google Shape;155;p39"/>
                <p:cNvSpPr/>
                <p:nvPr/>
              </p:nvSpPr>
              <p:spPr>
                <a:xfrm>
                  <a:off x="914400" y="0"/>
                  <a:ext cx="1600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56" name="Google Shape;156;p39"/>
                <p:cNvSpPr/>
                <p:nvPr/>
              </p:nvSpPr>
              <p:spPr>
                <a:xfrm>
                  <a:off x="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57" name="Google Shape;157;p39"/>
                <p:cNvSpPr/>
                <p:nvPr/>
              </p:nvSpPr>
              <p:spPr>
                <a:xfrm>
                  <a:off x="2286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158" name="Google Shape;158;p39"/>
              <p:cNvSpPr/>
              <p:nvPr/>
            </p:nvSpPr>
            <p:spPr>
              <a:xfrm>
                <a:off x="3810000" y="0"/>
                <a:ext cx="28194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59" name="Google Shape;159;p39"/>
              <p:cNvSpPr/>
              <p:nvPr/>
            </p:nvSpPr>
            <p:spPr>
              <a:xfrm>
                <a:off x="289560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60" name="Google Shape;160;p39"/>
              <p:cNvSpPr/>
              <p:nvPr/>
            </p:nvSpPr>
            <p:spPr>
              <a:xfrm>
                <a:off x="31242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161" name="Google Shape;161;p39"/>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2" name="Google Shape;162;p39"/>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3" name="Google Shape;163;p39"/>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4" name="Google Shape;164;p39"/>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5" name="Google Shape;165;p39"/>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6" name="Google Shape;166;p39"/>
            <p:cNvSpPr/>
            <p:nvPr/>
          </p:nvSpPr>
          <p:spPr>
            <a:xfrm rot="1800000">
              <a:off x="2996165" y="2859252"/>
              <a:ext cx="1601400" cy="1388236"/>
            </a:xfrm>
            <a:prstGeom prst="hexagon">
              <a:avLst>
                <a:gd name="adj" fmla="val 28544"/>
                <a:gd name="vf" fmla="val 115470"/>
              </a:avLst>
            </a:prstGeom>
            <a:solidFill>
              <a:schemeClr val="lt1">
                <a:alpha val="9411"/>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67" name="Google Shape;167;p39"/>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68" name="Google Shape;168;p39"/>
            <p:cNvSpPr/>
            <p:nvPr/>
          </p:nvSpPr>
          <p:spPr>
            <a:xfrm rot="1800000">
              <a:off x="3729591" y="1592427"/>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69" name="Google Shape;169;p39"/>
            <p:cNvSpPr/>
            <p:nvPr/>
          </p:nvSpPr>
          <p:spPr>
            <a:xfrm rot="1800000">
              <a:off x="2977115" y="325603"/>
              <a:ext cx="1601400" cy="1388236"/>
            </a:xfrm>
            <a:prstGeom prst="hexagon">
              <a:avLst>
                <a:gd name="adj" fmla="val 28544"/>
                <a:gd name="vf" fmla="val 115470"/>
              </a:avLst>
            </a:prstGeom>
            <a:solidFill>
              <a:schemeClr val="lt1">
                <a:alpha val="3529"/>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70" name="Google Shape;170;p39"/>
            <p:cNvSpPr/>
            <p:nvPr/>
          </p:nvSpPr>
          <p:spPr>
            <a:xfrm rot="1800000">
              <a:off x="4463014" y="5383378"/>
              <a:ext cx="1601400" cy="1388236"/>
            </a:xfrm>
            <a:prstGeom prst="hexagon">
              <a:avLst>
                <a:gd name="adj" fmla="val 28544"/>
                <a:gd name="vf" fmla="val 115470"/>
              </a:avLst>
            </a:prstGeom>
            <a:solidFill>
              <a:schemeClr val="lt1">
                <a:alpha val="549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71" name="Google Shape;171;p39"/>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411"/>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72" name="Google Shape;172;p39"/>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73" name="Google Shape;173;p39"/>
            <p:cNvSpPr/>
            <p:nvPr/>
          </p:nvSpPr>
          <p:spPr>
            <a:xfrm rot="1800000">
              <a:off x="52941" y="2849728"/>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74" name="Google Shape;174;p39"/>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75" name="Google Shape;175;p39"/>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76" name="Google Shape;176;p39"/>
            <p:cNvSpPr/>
            <p:nvPr/>
          </p:nvSpPr>
          <p:spPr>
            <a:xfrm rot="1800000">
              <a:off x="1529316" y="2859252"/>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77" name="Google Shape;177;p39"/>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78" name="Google Shape;178;p39"/>
            <p:cNvSpPr/>
            <p:nvPr/>
          </p:nvSpPr>
          <p:spPr>
            <a:xfrm rot="1800000">
              <a:off x="6806166" y="4145128"/>
              <a:ext cx="1601400" cy="1388236"/>
            </a:xfrm>
            <a:prstGeom prst="hexagon">
              <a:avLst>
                <a:gd name="adj" fmla="val 28544"/>
                <a:gd name="vf" fmla="val 115470"/>
              </a:avLst>
            </a:prstGeom>
            <a:solidFill>
              <a:schemeClr val="lt1">
                <a:alpha val="9411"/>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79" name="Google Shape;179;p39"/>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80" name="Google Shape;180;p39"/>
            <p:cNvSpPr/>
            <p:nvPr/>
          </p:nvSpPr>
          <p:spPr>
            <a:xfrm rot="1800000">
              <a:off x="7549117" y="2868778"/>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81" name="Google Shape;181;p39"/>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529"/>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82" name="Google Shape;182;p39"/>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183" name="Google Shape;183;p39"/>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84" name="Google Shape;184;p39"/>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85" name="Google Shape;185;p39"/>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6" name="Google Shape;186;p3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
        <p:nvSpPr>
          <p:cNvPr id="187" name="Google Shape;187;p39"/>
          <p:cNvSpPr/>
          <p:nvPr/>
        </p:nvSpPr>
        <p:spPr>
          <a:xfrm>
            <a:off x="905571" y="601883"/>
            <a:ext cx="3562257" cy="5648445"/>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88" name="Google Shape;188;p39"/>
          <p:cNvSpPr txBox="1">
            <a:spLocks noGrp="1"/>
          </p:cNvSpPr>
          <p:nvPr>
            <p:ph type="body" idx="1"/>
          </p:nvPr>
        </p:nvSpPr>
        <p:spPr>
          <a:xfrm>
            <a:off x="1145894" y="856527"/>
            <a:ext cx="3090440" cy="5150734"/>
          </a:xfrm>
          <a:prstGeom prst="rect">
            <a:avLst/>
          </a:prstGeom>
          <a:noFill/>
          <a:ln>
            <a:noFill/>
          </a:ln>
        </p:spPr>
        <p:txBody>
          <a:bodyPr spcFirstLastPara="1" wrap="square" lIns="91425" tIns="45700" rIns="91425" bIns="45700" anchor="t" anchorCtr="0">
            <a:normAutofit/>
          </a:bodyPr>
          <a:lstStyle>
            <a:lvl1pPr marL="457200" lvl="0" indent="-344424" algn="l">
              <a:lnSpc>
                <a:spcPct val="100000"/>
              </a:lnSpc>
              <a:spcBef>
                <a:spcPts val="480"/>
              </a:spcBef>
              <a:spcAft>
                <a:spcPts val="0"/>
              </a:spcAft>
              <a:buSzPts val="1824"/>
              <a:buChar char="?"/>
              <a:defRPr sz="2400"/>
            </a:lvl1pPr>
            <a:lvl2pPr marL="914400" lvl="1" indent="-334772" algn="l">
              <a:lnSpc>
                <a:spcPct val="100000"/>
              </a:lnSpc>
              <a:spcBef>
                <a:spcPts val="440"/>
              </a:spcBef>
              <a:spcAft>
                <a:spcPts val="0"/>
              </a:spcAft>
              <a:buSzPts val="1672"/>
              <a:buChar char="?"/>
              <a:defRPr sz="2200"/>
            </a:lvl2pPr>
            <a:lvl3pPr marL="1371600" lvl="2" indent="-325119" algn="l">
              <a:lnSpc>
                <a:spcPct val="100000"/>
              </a:lnSpc>
              <a:spcBef>
                <a:spcPts val="400"/>
              </a:spcBef>
              <a:spcAft>
                <a:spcPts val="0"/>
              </a:spcAft>
              <a:buSzPts val="1520"/>
              <a:buChar char="?"/>
              <a:defRPr sz="2000"/>
            </a:lvl3pPr>
            <a:lvl4pPr marL="1828800" lvl="3" indent="-315467" algn="l">
              <a:lnSpc>
                <a:spcPct val="100000"/>
              </a:lnSpc>
              <a:spcBef>
                <a:spcPts val="360"/>
              </a:spcBef>
              <a:spcAft>
                <a:spcPts val="0"/>
              </a:spcAft>
              <a:buSzPts val="1368"/>
              <a:buChar char="?"/>
              <a:defRPr sz="1800"/>
            </a:lvl4pPr>
            <a:lvl5pPr marL="2286000" lvl="4" indent="-305816" algn="l">
              <a:lnSpc>
                <a:spcPct val="100000"/>
              </a:lnSpc>
              <a:spcBef>
                <a:spcPts val="320"/>
              </a:spcBef>
              <a:spcAft>
                <a:spcPts val="0"/>
              </a:spcAft>
              <a:buSzPts val="1216"/>
              <a:buChar char="?"/>
              <a:defRPr sz="1600"/>
            </a:lvl5pPr>
            <a:lvl6pPr marL="2743200" lvl="5" indent="-325120" algn="l">
              <a:lnSpc>
                <a:spcPct val="100000"/>
              </a:lnSpc>
              <a:spcBef>
                <a:spcPts val="400"/>
              </a:spcBef>
              <a:spcAft>
                <a:spcPts val="0"/>
              </a:spcAft>
              <a:buSzPts val="1520"/>
              <a:buChar char="?"/>
              <a:defRPr sz="2000"/>
            </a:lvl6pPr>
            <a:lvl7pPr marL="3200400" lvl="6" indent="-325120" algn="l">
              <a:lnSpc>
                <a:spcPct val="100000"/>
              </a:lnSpc>
              <a:spcBef>
                <a:spcPts val="400"/>
              </a:spcBef>
              <a:spcAft>
                <a:spcPts val="0"/>
              </a:spcAft>
              <a:buSzPts val="1520"/>
              <a:buChar char="?"/>
              <a:defRPr sz="2000"/>
            </a:lvl7pPr>
            <a:lvl8pPr marL="3657600" lvl="7" indent="-325120" algn="l">
              <a:lnSpc>
                <a:spcPct val="100000"/>
              </a:lnSpc>
              <a:spcBef>
                <a:spcPts val="400"/>
              </a:spcBef>
              <a:spcAft>
                <a:spcPts val="0"/>
              </a:spcAft>
              <a:buSzPts val="1520"/>
              <a:buChar char="?"/>
              <a:defRPr sz="2000"/>
            </a:lvl8pPr>
            <a:lvl9pPr marL="4114800" lvl="8" indent="-325120" algn="l">
              <a:lnSpc>
                <a:spcPct val="100000"/>
              </a:lnSpc>
              <a:spcBef>
                <a:spcPts val="400"/>
              </a:spcBef>
              <a:spcAft>
                <a:spcPts val="0"/>
              </a:spcAft>
              <a:buSzPts val="1520"/>
              <a:buChar char="?"/>
              <a:defRPr sz="2000"/>
            </a:lvl9pPr>
          </a:lstStyle>
          <a:p>
            <a:endParaRPr/>
          </a:p>
        </p:txBody>
      </p:sp>
      <p:sp>
        <p:nvSpPr>
          <p:cNvPr id="189" name="Google Shape;189;p39"/>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90" name="Google Shape;190;p39"/>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39"/>
          <p:cNvSpPr txBox="1">
            <a:spLocks noGrp="1"/>
          </p:cNvSpPr>
          <p:nvPr>
            <p:ph type="title"/>
          </p:nvPr>
        </p:nvSpPr>
        <p:spPr>
          <a:xfrm>
            <a:off x="4739833" y="2657434"/>
            <a:ext cx="3304572" cy="146315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2800"/>
              <a:buFont typeface="Century Gothic"/>
              <a:buNone/>
              <a:defRPr sz="2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2" name="Google Shape;192;p39"/>
          <p:cNvSpPr txBox="1">
            <a:spLocks noGrp="1"/>
          </p:cNvSpPr>
          <p:nvPr>
            <p:ph type="body" idx="2"/>
          </p:nvPr>
        </p:nvSpPr>
        <p:spPr>
          <a:xfrm>
            <a:off x="4736592" y="4136994"/>
            <a:ext cx="3298784" cy="151790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20"/>
              </a:spcBef>
              <a:spcAft>
                <a:spcPts val="0"/>
              </a:spcAft>
              <a:buSzPts val="1216"/>
              <a:buNone/>
              <a:defRPr sz="1600">
                <a:solidFill>
                  <a:srgbClr val="424242"/>
                </a:solidFill>
              </a:defRPr>
            </a:lvl1pPr>
            <a:lvl2pPr marL="914400" lvl="1" indent="-228600" algn="l">
              <a:lnSpc>
                <a:spcPct val="100000"/>
              </a:lnSpc>
              <a:spcBef>
                <a:spcPts val="240"/>
              </a:spcBef>
              <a:spcAft>
                <a:spcPts val="0"/>
              </a:spcAft>
              <a:buSzPts val="912"/>
              <a:buNone/>
              <a:defRPr sz="1200"/>
            </a:lvl2pPr>
            <a:lvl3pPr marL="1371600" lvl="2" indent="-228600" algn="l">
              <a:lnSpc>
                <a:spcPct val="100000"/>
              </a:lnSpc>
              <a:spcBef>
                <a:spcPts val="200"/>
              </a:spcBef>
              <a:spcAft>
                <a:spcPts val="0"/>
              </a:spcAft>
              <a:buSzPts val="760"/>
              <a:buNone/>
              <a:defRPr sz="1000"/>
            </a:lvl3pPr>
            <a:lvl4pPr marL="1828800" lvl="3" indent="-228600" algn="l">
              <a:lnSpc>
                <a:spcPct val="100000"/>
              </a:lnSpc>
              <a:spcBef>
                <a:spcPts val="180"/>
              </a:spcBef>
              <a:spcAft>
                <a:spcPts val="0"/>
              </a:spcAft>
              <a:buSzPts val="684"/>
              <a:buNone/>
              <a:defRPr sz="900"/>
            </a:lvl4pPr>
            <a:lvl5pPr marL="2286000" lvl="4" indent="-228600" algn="l">
              <a:lnSpc>
                <a:spcPct val="100000"/>
              </a:lnSpc>
              <a:spcBef>
                <a:spcPts val="180"/>
              </a:spcBef>
              <a:spcAft>
                <a:spcPts val="0"/>
              </a:spcAft>
              <a:buSzPts val="684"/>
              <a:buNone/>
              <a:defRPr sz="900"/>
            </a:lvl5pPr>
            <a:lvl6pPr marL="2743200" lvl="5" indent="-228600" algn="l">
              <a:lnSpc>
                <a:spcPct val="100000"/>
              </a:lnSpc>
              <a:spcBef>
                <a:spcPts val="180"/>
              </a:spcBef>
              <a:spcAft>
                <a:spcPts val="0"/>
              </a:spcAft>
              <a:buSzPts val="684"/>
              <a:buNone/>
              <a:defRPr sz="900"/>
            </a:lvl6pPr>
            <a:lvl7pPr marL="3200400" lvl="6" indent="-228600" algn="l">
              <a:lnSpc>
                <a:spcPct val="100000"/>
              </a:lnSpc>
              <a:spcBef>
                <a:spcPts val="180"/>
              </a:spcBef>
              <a:spcAft>
                <a:spcPts val="0"/>
              </a:spcAft>
              <a:buSzPts val="684"/>
              <a:buNone/>
              <a:defRPr sz="900"/>
            </a:lvl7pPr>
            <a:lvl8pPr marL="3657600" lvl="7" indent="-228600" algn="l">
              <a:lnSpc>
                <a:spcPct val="100000"/>
              </a:lnSpc>
              <a:spcBef>
                <a:spcPts val="180"/>
              </a:spcBef>
              <a:spcAft>
                <a:spcPts val="0"/>
              </a:spcAft>
              <a:buSzPts val="684"/>
              <a:buNone/>
              <a:defRPr sz="900"/>
            </a:lvl8pPr>
            <a:lvl9pPr marL="4114800" lvl="8" indent="-228600" algn="l">
              <a:lnSpc>
                <a:spcPct val="100000"/>
              </a:lnSpc>
              <a:spcBef>
                <a:spcPts val="180"/>
              </a:spcBef>
              <a:spcAft>
                <a:spcPts val="0"/>
              </a:spcAft>
              <a:buSzPts val="684"/>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93"/>
        <p:cNvGrpSpPr/>
        <p:nvPr/>
      </p:nvGrpSpPr>
      <p:grpSpPr>
        <a:xfrm>
          <a:off x="0" y="0"/>
          <a:ext cx="0" cy="0"/>
          <a:chOff x="0" y="0"/>
          <a:chExt cx="0" cy="0"/>
        </a:xfrm>
      </p:grpSpPr>
      <p:grpSp>
        <p:nvGrpSpPr>
          <p:cNvPr id="194" name="Google Shape;194;p40"/>
          <p:cNvGrpSpPr/>
          <p:nvPr/>
        </p:nvGrpSpPr>
        <p:grpSpPr>
          <a:xfrm>
            <a:off x="-644959" y="0"/>
            <a:ext cx="10458653" cy="7117071"/>
            <a:chOff x="-644959" y="0"/>
            <a:chExt cx="10458653" cy="7117071"/>
          </a:xfrm>
        </p:grpSpPr>
        <p:grpSp>
          <p:nvGrpSpPr>
            <p:cNvPr id="195" name="Google Shape;195;p40"/>
            <p:cNvGrpSpPr/>
            <p:nvPr/>
          </p:nvGrpSpPr>
          <p:grpSpPr>
            <a:xfrm>
              <a:off x="0" y="0"/>
              <a:ext cx="9144000" cy="6858000"/>
              <a:chOff x="0" y="0"/>
              <a:chExt cx="9144000" cy="6858000"/>
            </a:xfrm>
          </p:grpSpPr>
          <p:grpSp>
            <p:nvGrpSpPr>
              <p:cNvPr id="196" name="Google Shape;196;p40"/>
              <p:cNvGrpSpPr/>
              <p:nvPr/>
            </p:nvGrpSpPr>
            <p:grpSpPr>
              <a:xfrm>
                <a:off x="0" y="0"/>
                <a:ext cx="2514600" cy="6858000"/>
                <a:chOff x="0" y="0"/>
                <a:chExt cx="2514600" cy="6858000"/>
              </a:xfrm>
            </p:grpSpPr>
            <p:sp>
              <p:nvSpPr>
                <p:cNvPr id="197" name="Google Shape;197;p40"/>
                <p:cNvSpPr/>
                <p:nvPr/>
              </p:nvSpPr>
              <p:spPr>
                <a:xfrm>
                  <a:off x="914400" y="0"/>
                  <a:ext cx="1600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98" name="Google Shape;198;p40"/>
                <p:cNvSpPr/>
                <p:nvPr/>
              </p:nvSpPr>
              <p:spPr>
                <a:xfrm>
                  <a:off x="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99" name="Google Shape;199;p40"/>
                <p:cNvSpPr/>
                <p:nvPr/>
              </p:nvSpPr>
              <p:spPr>
                <a:xfrm>
                  <a:off x="2286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0" name="Google Shape;200;p40"/>
              <p:cNvGrpSpPr/>
              <p:nvPr/>
            </p:nvGrpSpPr>
            <p:grpSpPr>
              <a:xfrm>
                <a:off x="422910" y="0"/>
                <a:ext cx="2514600" cy="6858000"/>
                <a:chOff x="0" y="0"/>
                <a:chExt cx="2514600" cy="6858000"/>
              </a:xfrm>
            </p:grpSpPr>
            <p:sp>
              <p:nvSpPr>
                <p:cNvPr id="201" name="Google Shape;201;p40"/>
                <p:cNvSpPr/>
                <p:nvPr/>
              </p:nvSpPr>
              <p:spPr>
                <a:xfrm>
                  <a:off x="914400" y="0"/>
                  <a:ext cx="1600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02" name="Google Shape;202;p40"/>
                <p:cNvSpPr/>
                <p:nvPr/>
              </p:nvSpPr>
              <p:spPr>
                <a:xfrm>
                  <a:off x="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03" name="Google Shape;203;p40"/>
                <p:cNvSpPr/>
                <p:nvPr/>
              </p:nvSpPr>
              <p:spPr>
                <a:xfrm>
                  <a:off x="2286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4" name="Google Shape;204;p40"/>
              <p:cNvGrpSpPr/>
              <p:nvPr/>
            </p:nvGrpSpPr>
            <p:grpSpPr>
              <a:xfrm rot="10800000">
                <a:off x="6629400" y="0"/>
                <a:ext cx="2514600" cy="6858000"/>
                <a:chOff x="0" y="0"/>
                <a:chExt cx="2514600" cy="6858000"/>
              </a:xfrm>
            </p:grpSpPr>
            <p:sp>
              <p:nvSpPr>
                <p:cNvPr id="205" name="Google Shape;205;p40"/>
                <p:cNvSpPr/>
                <p:nvPr/>
              </p:nvSpPr>
              <p:spPr>
                <a:xfrm>
                  <a:off x="914400" y="0"/>
                  <a:ext cx="1600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06" name="Google Shape;206;p40"/>
                <p:cNvSpPr/>
                <p:nvPr/>
              </p:nvSpPr>
              <p:spPr>
                <a:xfrm>
                  <a:off x="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07" name="Google Shape;207;p40"/>
                <p:cNvSpPr/>
                <p:nvPr/>
              </p:nvSpPr>
              <p:spPr>
                <a:xfrm>
                  <a:off x="2286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208" name="Google Shape;208;p40"/>
              <p:cNvSpPr/>
              <p:nvPr/>
            </p:nvSpPr>
            <p:spPr>
              <a:xfrm>
                <a:off x="3810000" y="0"/>
                <a:ext cx="28194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09" name="Google Shape;209;p40"/>
              <p:cNvSpPr/>
              <p:nvPr/>
            </p:nvSpPr>
            <p:spPr>
              <a:xfrm>
                <a:off x="289560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10" name="Google Shape;210;p40"/>
              <p:cNvSpPr/>
              <p:nvPr/>
            </p:nvSpPr>
            <p:spPr>
              <a:xfrm>
                <a:off x="31242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211" name="Google Shape;211;p40"/>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2" name="Google Shape;212;p40"/>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3" name="Google Shape;213;p40"/>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4" name="Google Shape;214;p40"/>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5" name="Google Shape;215;p40"/>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6" name="Google Shape;216;p40"/>
            <p:cNvSpPr/>
            <p:nvPr/>
          </p:nvSpPr>
          <p:spPr>
            <a:xfrm rot="1800000">
              <a:off x="2996165" y="2859252"/>
              <a:ext cx="1601400" cy="1388236"/>
            </a:xfrm>
            <a:prstGeom prst="hexagon">
              <a:avLst>
                <a:gd name="adj" fmla="val 28544"/>
                <a:gd name="vf" fmla="val 115470"/>
              </a:avLst>
            </a:prstGeom>
            <a:solidFill>
              <a:schemeClr val="lt1">
                <a:alpha val="9411"/>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17" name="Google Shape;217;p40"/>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18" name="Google Shape;218;p40"/>
            <p:cNvSpPr/>
            <p:nvPr/>
          </p:nvSpPr>
          <p:spPr>
            <a:xfrm rot="1800000">
              <a:off x="3729591" y="1592427"/>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19" name="Google Shape;219;p40"/>
            <p:cNvSpPr/>
            <p:nvPr/>
          </p:nvSpPr>
          <p:spPr>
            <a:xfrm rot="1800000">
              <a:off x="2977115" y="325603"/>
              <a:ext cx="1601400" cy="1388236"/>
            </a:xfrm>
            <a:prstGeom prst="hexagon">
              <a:avLst>
                <a:gd name="adj" fmla="val 28544"/>
                <a:gd name="vf" fmla="val 115470"/>
              </a:avLst>
            </a:prstGeom>
            <a:solidFill>
              <a:schemeClr val="lt1">
                <a:alpha val="3529"/>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20" name="Google Shape;220;p40"/>
            <p:cNvSpPr/>
            <p:nvPr/>
          </p:nvSpPr>
          <p:spPr>
            <a:xfrm rot="1800000">
              <a:off x="4463014" y="5383378"/>
              <a:ext cx="1601400" cy="1388236"/>
            </a:xfrm>
            <a:prstGeom prst="hexagon">
              <a:avLst>
                <a:gd name="adj" fmla="val 28544"/>
                <a:gd name="vf" fmla="val 115470"/>
              </a:avLst>
            </a:prstGeom>
            <a:solidFill>
              <a:schemeClr val="lt1">
                <a:alpha val="549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21" name="Google Shape;221;p40"/>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411"/>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22" name="Google Shape;222;p40"/>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23" name="Google Shape;223;p40"/>
            <p:cNvSpPr/>
            <p:nvPr/>
          </p:nvSpPr>
          <p:spPr>
            <a:xfrm rot="1800000">
              <a:off x="52941" y="2849728"/>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24" name="Google Shape;224;p40"/>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25" name="Google Shape;225;p40"/>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26" name="Google Shape;226;p40"/>
            <p:cNvSpPr/>
            <p:nvPr/>
          </p:nvSpPr>
          <p:spPr>
            <a:xfrm rot="1800000">
              <a:off x="1529316" y="2859252"/>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27" name="Google Shape;227;p40"/>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28" name="Google Shape;228;p40"/>
            <p:cNvSpPr/>
            <p:nvPr/>
          </p:nvSpPr>
          <p:spPr>
            <a:xfrm rot="1800000">
              <a:off x="6806166" y="4145128"/>
              <a:ext cx="1601400" cy="1388236"/>
            </a:xfrm>
            <a:prstGeom prst="hexagon">
              <a:avLst>
                <a:gd name="adj" fmla="val 28544"/>
                <a:gd name="vf" fmla="val 115470"/>
              </a:avLst>
            </a:prstGeom>
            <a:solidFill>
              <a:schemeClr val="lt1">
                <a:alpha val="9411"/>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29" name="Google Shape;229;p40"/>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30" name="Google Shape;230;p40"/>
            <p:cNvSpPr/>
            <p:nvPr/>
          </p:nvSpPr>
          <p:spPr>
            <a:xfrm rot="1800000">
              <a:off x="7549117" y="2868778"/>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31" name="Google Shape;231;p40"/>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529"/>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32" name="Google Shape;232;p40"/>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233" name="Google Shape;233;p40"/>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34" name="Google Shape;234;p40"/>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35" name="Google Shape;235;p40"/>
          <p:cNvSpPr/>
          <p:nvPr/>
        </p:nvSpPr>
        <p:spPr>
          <a:xfrm>
            <a:off x="905571" y="601883"/>
            <a:ext cx="3562257" cy="5648445"/>
          </a:xfrm>
          <a:prstGeom prst="rect">
            <a:avLst/>
          </a:prstGeom>
          <a:solidFill>
            <a:srgbClr val="FFFFFF"/>
          </a:solidFill>
          <a:ln w="9525" cap="flat" cmpd="sng">
            <a:solidFill>
              <a:srgbClr val="1E1E1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36" name="Google Shape;236;p40"/>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37" name="Google Shape;237;p40"/>
          <p:cNvSpPr txBox="1">
            <a:spLocks noGrp="1"/>
          </p:cNvSpPr>
          <p:nvPr>
            <p:ph type="title"/>
          </p:nvPr>
        </p:nvSpPr>
        <p:spPr>
          <a:xfrm>
            <a:off x="4734424" y="2660904"/>
            <a:ext cx="3300984" cy="146304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2800"/>
              <a:buFont typeface="Century Gothic"/>
              <a:buNone/>
              <a:defRPr sz="2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8" name="Google Shape;238;p40"/>
          <p:cNvSpPr>
            <a:spLocks noGrp="1"/>
          </p:cNvSpPr>
          <p:nvPr>
            <p:ph type="pic" idx="2"/>
          </p:nvPr>
        </p:nvSpPr>
        <p:spPr>
          <a:xfrm>
            <a:off x="1005208" y="693795"/>
            <a:ext cx="3359623" cy="5468112"/>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640"/>
              </a:spcBef>
              <a:spcAft>
                <a:spcPts val="0"/>
              </a:spcAft>
              <a:buClr>
                <a:schemeClr val="accent1"/>
              </a:buClr>
              <a:buSzPts val="2432"/>
              <a:buFont typeface="Noto Sans Symbols"/>
              <a:buNone/>
              <a:defRPr sz="3200" b="0" i="0" u="none" strike="noStrike" cap="none">
                <a:solidFill>
                  <a:schemeClr val="accent1"/>
                </a:solidFill>
                <a:latin typeface="Century Gothic"/>
                <a:ea typeface="Century Gothic"/>
                <a:cs typeface="Century Gothic"/>
                <a:sym typeface="Century Gothic"/>
              </a:defRPr>
            </a:lvl1pPr>
            <a:lvl2pPr marR="0" lvl="1" algn="l" rtl="0">
              <a:lnSpc>
                <a:spcPct val="100000"/>
              </a:lnSpc>
              <a:spcBef>
                <a:spcPts val="560"/>
              </a:spcBef>
              <a:spcAft>
                <a:spcPts val="0"/>
              </a:spcAft>
              <a:buClr>
                <a:schemeClr val="accent1"/>
              </a:buClr>
              <a:buSzPts val="2128"/>
              <a:buFont typeface="Noto Sans Symbols"/>
              <a:buNone/>
              <a:defRPr sz="2800" b="0" i="0" u="none" strike="noStrike" cap="none">
                <a:solidFill>
                  <a:schemeClr val="dk2"/>
                </a:solidFill>
                <a:latin typeface="Century Gothic"/>
                <a:ea typeface="Century Gothic"/>
                <a:cs typeface="Century Gothic"/>
                <a:sym typeface="Century Gothic"/>
              </a:defRPr>
            </a:lvl2pPr>
            <a:lvl3pPr marR="0" lvl="2" algn="l" rtl="0">
              <a:lnSpc>
                <a:spcPct val="100000"/>
              </a:lnSpc>
              <a:spcBef>
                <a:spcPts val="480"/>
              </a:spcBef>
              <a:spcAft>
                <a:spcPts val="0"/>
              </a:spcAft>
              <a:buClr>
                <a:schemeClr val="accent1"/>
              </a:buClr>
              <a:buSzPts val="1824"/>
              <a:buFont typeface="Noto Sans Symbols"/>
              <a:buNone/>
              <a:defRPr sz="2400" b="0" i="0" u="none" strike="noStrike" cap="none">
                <a:solidFill>
                  <a:schemeClr val="dk2"/>
                </a:solidFill>
                <a:latin typeface="Century Gothic"/>
                <a:ea typeface="Century Gothic"/>
                <a:cs typeface="Century Gothic"/>
                <a:sym typeface="Century Gothic"/>
              </a:defRPr>
            </a:lvl3pPr>
            <a:lvl4pPr marR="0" lvl="3" algn="l" rtl="0">
              <a:lnSpc>
                <a:spcPct val="100000"/>
              </a:lnSpc>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4pPr>
            <a:lvl5pPr marR="0" lvl="4" algn="l" rtl="0">
              <a:lnSpc>
                <a:spcPct val="100000"/>
              </a:lnSpc>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5pPr>
            <a:lvl6pPr marR="0" lvl="5" algn="l" rtl="0">
              <a:lnSpc>
                <a:spcPct val="100000"/>
              </a:lnSpc>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6pPr>
            <a:lvl7pPr marR="0" lvl="6" algn="l" rtl="0">
              <a:lnSpc>
                <a:spcPct val="100000"/>
              </a:lnSpc>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7pPr>
            <a:lvl8pPr marR="0" lvl="7" algn="l" rtl="0">
              <a:lnSpc>
                <a:spcPct val="100000"/>
              </a:lnSpc>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8pPr>
            <a:lvl9pPr marR="0" lvl="8" algn="l" rtl="0">
              <a:lnSpc>
                <a:spcPct val="100000"/>
              </a:lnSpc>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9pPr>
          </a:lstStyle>
          <a:p>
            <a:endParaRPr/>
          </a:p>
        </p:txBody>
      </p:sp>
      <p:sp>
        <p:nvSpPr>
          <p:cNvPr id="239" name="Google Shape;239;p40"/>
          <p:cNvSpPr txBox="1">
            <a:spLocks noGrp="1"/>
          </p:cNvSpPr>
          <p:nvPr>
            <p:ph type="body" idx="1"/>
          </p:nvPr>
        </p:nvSpPr>
        <p:spPr>
          <a:xfrm>
            <a:off x="4734630" y="4133088"/>
            <a:ext cx="3300573" cy="1519561"/>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20"/>
              </a:spcBef>
              <a:spcAft>
                <a:spcPts val="0"/>
              </a:spcAft>
              <a:buSzPts val="1216"/>
              <a:buNone/>
              <a:defRPr sz="1600">
                <a:solidFill>
                  <a:srgbClr val="424242"/>
                </a:solidFill>
              </a:defRPr>
            </a:lvl1pPr>
            <a:lvl2pPr marL="914400" lvl="1" indent="-228600" algn="l">
              <a:lnSpc>
                <a:spcPct val="100000"/>
              </a:lnSpc>
              <a:spcBef>
                <a:spcPts val="240"/>
              </a:spcBef>
              <a:spcAft>
                <a:spcPts val="0"/>
              </a:spcAft>
              <a:buSzPts val="912"/>
              <a:buNone/>
              <a:defRPr sz="1200"/>
            </a:lvl2pPr>
            <a:lvl3pPr marL="1371600" lvl="2" indent="-228600" algn="l">
              <a:lnSpc>
                <a:spcPct val="100000"/>
              </a:lnSpc>
              <a:spcBef>
                <a:spcPts val="200"/>
              </a:spcBef>
              <a:spcAft>
                <a:spcPts val="0"/>
              </a:spcAft>
              <a:buSzPts val="760"/>
              <a:buNone/>
              <a:defRPr sz="1000"/>
            </a:lvl3pPr>
            <a:lvl4pPr marL="1828800" lvl="3" indent="-228600" algn="l">
              <a:lnSpc>
                <a:spcPct val="100000"/>
              </a:lnSpc>
              <a:spcBef>
                <a:spcPts val="180"/>
              </a:spcBef>
              <a:spcAft>
                <a:spcPts val="0"/>
              </a:spcAft>
              <a:buSzPts val="684"/>
              <a:buNone/>
              <a:defRPr sz="900"/>
            </a:lvl4pPr>
            <a:lvl5pPr marL="2286000" lvl="4" indent="-228600" algn="l">
              <a:lnSpc>
                <a:spcPct val="100000"/>
              </a:lnSpc>
              <a:spcBef>
                <a:spcPts val="180"/>
              </a:spcBef>
              <a:spcAft>
                <a:spcPts val="0"/>
              </a:spcAft>
              <a:buSzPts val="684"/>
              <a:buNone/>
              <a:defRPr sz="900"/>
            </a:lvl5pPr>
            <a:lvl6pPr marL="2743200" lvl="5" indent="-228600" algn="l">
              <a:lnSpc>
                <a:spcPct val="100000"/>
              </a:lnSpc>
              <a:spcBef>
                <a:spcPts val="180"/>
              </a:spcBef>
              <a:spcAft>
                <a:spcPts val="0"/>
              </a:spcAft>
              <a:buSzPts val="684"/>
              <a:buNone/>
              <a:defRPr sz="900"/>
            </a:lvl6pPr>
            <a:lvl7pPr marL="3200400" lvl="6" indent="-228600" algn="l">
              <a:lnSpc>
                <a:spcPct val="100000"/>
              </a:lnSpc>
              <a:spcBef>
                <a:spcPts val="180"/>
              </a:spcBef>
              <a:spcAft>
                <a:spcPts val="0"/>
              </a:spcAft>
              <a:buSzPts val="684"/>
              <a:buNone/>
              <a:defRPr sz="900"/>
            </a:lvl7pPr>
            <a:lvl8pPr marL="3657600" lvl="7" indent="-228600" algn="l">
              <a:lnSpc>
                <a:spcPct val="100000"/>
              </a:lnSpc>
              <a:spcBef>
                <a:spcPts val="180"/>
              </a:spcBef>
              <a:spcAft>
                <a:spcPts val="0"/>
              </a:spcAft>
              <a:buSzPts val="684"/>
              <a:buNone/>
              <a:defRPr sz="900"/>
            </a:lvl8pPr>
            <a:lvl9pPr marL="4114800" lvl="8" indent="-228600" algn="l">
              <a:lnSpc>
                <a:spcPct val="100000"/>
              </a:lnSpc>
              <a:spcBef>
                <a:spcPts val="180"/>
              </a:spcBef>
              <a:spcAft>
                <a:spcPts val="0"/>
              </a:spcAft>
              <a:buSzPts val="684"/>
              <a:buNone/>
              <a:defRPr sz="900"/>
            </a:lvl9pPr>
          </a:lstStyle>
          <a:p>
            <a:endParaRPr/>
          </a:p>
        </p:txBody>
      </p:sp>
      <p:sp>
        <p:nvSpPr>
          <p:cNvPr id="240" name="Google Shape;240;p40"/>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1" name="Google Shape;241;p40"/>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2" name="Google Shape;242;p4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C1F15E"/>
            </a:gs>
            <a:gs pos="62000">
              <a:srgbClr val="90BA3F"/>
            </a:gs>
            <a:gs pos="100000">
              <a:srgbClr val="7FA03E"/>
            </a:gs>
          </a:gsLst>
          <a:lin ang="5400000" scaled="0"/>
        </a:gradFill>
        <a:effectLst/>
      </p:bgPr>
    </p:bg>
    <p:spTree>
      <p:nvGrpSpPr>
        <p:cNvPr id="1" name="Shape 9"/>
        <p:cNvGrpSpPr/>
        <p:nvPr/>
      </p:nvGrpSpPr>
      <p:grpSpPr>
        <a:xfrm>
          <a:off x="0" y="0"/>
          <a:ext cx="0" cy="0"/>
          <a:chOff x="0" y="0"/>
          <a:chExt cx="0" cy="0"/>
        </a:xfrm>
      </p:grpSpPr>
      <p:grpSp>
        <p:nvGrpSpPr>
          <p:cNvPr id="10" name="Google Shape;10;p31"/>
          <p:cNvGrpSpPr/>
          <p:nvPr/>
        </p:nvGrpSpPr>
        <p:grpSpPr>
          <a:xfrm>
            <a:off x="-567355" y="0"/>
            <a:ext cx="10458653" cy="7117071"/>
            <a:chOff x="-644959" y="0"/>
            <a:chExt cx="10458653" cy="7117071"/>
          </a:xfrm>
        </p:grpSpPr>
        <p:grpSp>
          <p:nvGrpSpPr>
            <p:cNvPr id="11" name="Google Shape;11;p31"/>
            <p:cNvGrpSpPr/>
            <p:nvPr/>
          </p:nvGrpSpPr>
          <p:grpSpPr>
            <a:xfrm>
              <a:off x="0" y="0"/>
              <a:ext cx="9144000" cy="6858000"/>
              <a:chOff x="0" y="0"/>
              <a:chExt cx="9144000" cy="6858000"/>
            </a:xfrm>
          </p:grpSpPr>
          <p:grpSp>
            <p:nvGrpSpPr>
              <p:cNvPr id="12" name="Google Shape;12;p31"/>
              <p:cNvGrpSpPr/>
              <p:nvPr/>
            </p:nvGrpSpPr>
            <p:grpSpPr>
              <a:xfrm>
                <a:off x="0" y="0"/>
                <a:ext cx="2514600" cy="6858000"/>
                <a:chOff x="0" y="0"/>
                <a:chExt cx="2514600" cy="6858000"/>
              </a:xfrm>
            </p:grpSpPr>
            <p:sp>
              <p:nvSpPr>
                <p:cNvPr id="13" name="Google Shape;13;p31"/>
                <p:cNvSpPr/>
                <p:nvPr/>
              </p:nvSpPr>
              <p:spPr>
                <a:xfrm>
                  <a:off x="914400" y="0"/>
                  <a:ext cx="1600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4" name="Google Shape;14;p31"/>
                <p:cNvSpPr/>
                <p:nvPr/>
              </p:nvSpPr>
              <p:spPr>
                <a:xfrm>
                  <a:off x="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5" name="Google Shape;15;p31"/>
                <p:cNvSpPr/>
                <p:nvPr/>
              </p:nvSpPr>
              <p:spPr>
                <a:xfrm>
                  <a:off x="2286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6" name="Google Shape;16;p31"/>
              <p:cNvGrpSpPr/>
              <p:nvPr/>
            </p:nvGrpSpPr>
            <p:grpSpPr>
              <a:xfrm>
                <a:off x="422910" y="0"/>
                <a:ext cx="2514600" cy="6858000"/>
                <a:chOff x="0" y="0"/>
                <a:chExt cx="2514600" cy="6858000"/>
              </a:xfrm>
            </p:grpSpPr>
            <p:sp>
              <p:nvSpPr>
                <p:cNvPr id="17" name="Google Shape;17;p31"/>
                <p:cNvSpPr/>
                <p:nvPr/>
              </p:nvSpPr>
              <p:spPr>
                <a:xfrm>
                  <a:off x="914400" y="0"/>
                  <a:ext cx="1600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8" name="Google Shape;18;p31"/>
                <p:cNvSpPr/>
                <p:nvPr/>
              </p:nvSpPr>
              <p:spPr>
                <a:xfrm>
                  <a:off x="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9" name="Google Shape;19;p31"/>
                <p:cNvSpPr/>
                <p:nvPr/>
              </p:nvSpPr>
              <p:spPr>
                <a:xfrm>
                  <a:off x="2286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 name="Google Shape;20;p31"/>
              <p:cNvGrpSpPr/>
              <p:nvPr/>
            </p:nvGrpSpPr>
            <p:grpSpPr>
              <a:xfrm rot="10800000">
                <a:off x="6629400" y="0"/>
                <a:ext cx="2514600" cy="6858000"/>
                <a:chOff x="0" y="0"/>
                <a:chExt cx="2514600" cy="6858000"/>
              </a:xfrm>
            </p:grpSpPr>
            <p:sp>
              <p:nvSpPr>
                <p:cNvPr id="21" name="Google Shape;21;p31"/>
                <p:cNvSpPr/>
                <p:nvPr/>
              </p:nvSpPr>
              <p:spPr>
                <a:xfrm>
                  <a:off x="914400" y="0"/>
                  <a:ext cx="1600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2" name="Google Shape;22;p31"/>
                <p:cNvSpPr/>
                <p:nvPr/>
              </p:nvSpPr>
              <p:spPr>
                <a:xfrm>
                  <a:off x="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3" name="Google Shape;23;p31"/>
                <p:cNvSpPr/>
                <p:nvPr/>
              </p:nvSpPr>
              <p:spPr>
                <a:xfrm>
                  <a:off x="2286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24" name="Google Shape;24;p31"/>
              <p:cNvSpPr/>
              <p:nvPr/>
            </p:nvSpPr>
            <p:spPr>
              <a:xfrm>
                <a:off x="3810000" y="0"/>
                <a:ext cx="28194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5" name="Google Shape;25;p31"/>
              <p:cNvSpPr/>
              <p:nvPr/>
            </p:nvSpPr>
            <p:spPr>
              <a:xfrm>
                <a:off x="289560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6" name="Google Shape;26;p31"/>
              <p:cNvSpPr/>
              <p:nvPr/>
            </p:nvSpPr>
            <p:spPr>
              <a:xfrm>
                <a:off x="31242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27" name="Google Shape;27;p31"/>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 name="Google Shape;28;p31"/>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 name="Google Shape;29;p31"/>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0" name="Google Shape;30;p31"/>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 name="Google Shape;31;p31"/>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 name="Google Shape;32;p31"/>
            <p:cNvSpPr/>
            <p:nvPr/>
          </p:nvSpPr>
          <p:spPr>
            <a:xfrm rot="1800000">
              <a:off x="2996165" y="2859252"/>
              <a:ext cx="1601400" cy="1388236"/>
            </a:xfrm>
            <a:prstGeom prst="hexagon">
              <a:avLst>
                <a:gd name="adj" fmla="val 28544"/>
                <a:gd name="vf" fmla="val 115470"/>
              </a:avLst>
            </a:prstGeom>
            <a:solidFill>
              <a:schemeClr val="lt1">
                <a:alpha val="9411"/>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33" name="Google Shape;33;p31"/>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34" name="Google Shape;34;p31"/>
            <p:cNvSpPr/>
            <p:nvPr/>
          </p:nvSpPr>
          <p:spPr>
            <a:xfrm rot="1800000">
              <a:off x="3729591" y="1592427"/>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35" name="Google Shape;35;p31"/>
            <p:cNvSpPr/>
            <p:nvPr/>
          </p:nvSpPr>
          <p:spPr>
            <a:xfrm rot="1800000">
              <a:off x="2977115" y="325603"/>
              <a:ext cx="1601400" cy="1388236"/>
            </a:xfrm>
            <a:prstGeom prst="hexagon">
              <a:avLst>
                <a:gd name="adj" fmla="val 28544"/>
                <a:gd name="vf" fmla="val 115470"/>
              </a:avLst>
            </a:prstGeom>
            <a:solidFill>
              <a:schemeClr val="lt1">
                <a:alpha val="3529"/>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36" name="Google Shape;36;p31"/>
            <p:cNvSpPr/>
            <p:nvPr/>
          </p:nvSpPr>
          <p:spPr>
            <a:xfrm rot="1800000">
              <a:off x="4463014" y="5383378"/>
              <a:ext cx="1601400" cy="1388236"/>
            </a:xfrm>
            <a:prstGeom prst="hexagon">
              <a:avLst>
                <a:gd name="adj" fmla="val 28544"/>
                <a:gd name="vf" fmla="val 115470"/>
              </a:avLst>
            </a:prstGeom>
            <a:solidFill>
              <a:schemeClr val="lt1">
                <a:alpha val="549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37" name="Google Shape;37;p31"/>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411"/>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38" name="Google Shape;38;p31"/>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39" name="Google Shape;39;p31"/>
            <p:cNvSpPr/>
            <p:nvPr/>
          </p:nvSpPr>
          <p:spPr>
            <a:xfrm rot="1800000">
              <a:off x="52941" y="2849728"/>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0" name="Google Shape;40;p31"/>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1" name="Google Shape;41;p31"/>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2" name="Google Shape;42;p31"/>
            <p:cNvSpPr/>
            <p:nvPr/>
          </p:nvSpPr>
          <p:spPr>
            <a:xfrm rot="1800000">
              <a:off x="1529316" y="2859252"/>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3" name="Google Shape;43;p31"/>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4" name="Google Shape;44;p31"/>
            <p:cNvSpPr/>
            <p:nvPr/>
          </p:nvSpPr>
          <p:spPr>
            <a:xfrm rot="1800000">
              <a:off x="6806166" y="4145128"/>
              <a:ext cx="1601400" cy="1388236"/>
            </a:xfrm>
            <a:prstGeom prst="hexagon">
              <a:avLst>
                <a:gd name="adj" fmla="val 28544"/>
                <a:gd name="vf" fmla="val 115470"/>
              </a:avLst>
            </a:prstGeom>
            <a:solidFill>
              <a:schemeClr val="lt1">
                <a:alpha val="9411"/>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5" name="Google Shape;45;p31"/>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6" name="Google Shape;46;p31"/>
            <p:cNvSpPr/>
            <p:nvPr/>
          </p:nvSpPr>
          <p:spPr>
            <a:xfrm rot="1800000">
              <a:off x="7549117" y="2868778"/>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7" name="Google Shape;47;p31"/>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529"/>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8" name="Google Shape;48;p31"/>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49" name="Google Shape;49;p31"/>
          <p:cNvSpPr/>
          <p:nvPr/>
        </p:nvSpPr>
        <p:spPr>
          <a:xfrm>
            <a:off x="457200" y="333487"/>
            <a:ext cx="8229600" cy="6185647"/>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50" name="Google Shape;50;p31"/>
          <p:cNvSpPr/>
          <p:nvPr/>
        </p:nvSpPr>
        <p:spPr>
          <a:xfrm>
            <a:off x="4561242" y="-21511"/>
            <a:ext cx="3679116" cy="699244"/>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51" name="Google Shape;51;p31"/>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52" name="Google Shape;52;p31"/>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chemeClr val="accent1"/>
              </a:buClr>
              <a:buSzPts val="4000"/>
              <a:buFont typeface="Century Gothic"/>
              <a:buNone/>
              <a:defRPr sz="4000" b="0" i="0" u="none" strike="noStrike" cap="none">
                <a:solidFill>
                  <a:schemeClr val="accen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53" name="Google Shape;53;p31"/>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marR="0" lvl="0" indent="-344424" algn="l" rtl="0">
              <a:lnSpc>
                <a:spcPct val="100000"/>
              </a:lnSpc>
              <a:spcBef>
                <a:spcPts val="480"/>
              </a:spcBef>
              <a:spcAft>
                <a:spcPts val="0"/>
              </a:spcAft>
              <a:buClr>
                <a:schemeClr val="accent1"/>
              </a:buClr>
              <a:buSzPts val="1824"/>
              <a:buFont typeface="Noto Sans Symbols"/>
              <a:buChar char="🞇"/>
              <a:defRPr sz="2400" b="0" i="0" u="none" strike="noStrike" cap="none">
                <a:solidFill>
                  <a:schemeClr val="dk2"/>
                </a:solidFill>
                <a:latin typeface="Century Gothic"/>
                <a:ea typeface="Century Gothic"/>
                <a:cs typeface="Century Gothic"/>
                <a:sym typeface="Century Gothic"/>
              </a:defRPr>
            </a:lvl1pPr>
            <a:lvl2pPr marL="914400" marR="0" lvl="1" indent="-334772" algn="l" rtl="0">
              <a:lnSpc>
                <a:spcPct val="100000"/>
              </a:lnSpc>
              <a:spcBef>
                <a:spcPts val="440"/>
              </a:spcBef>
              <a:spcAft>
                <a:spcPts val="0"/>
              </a:spcAft>
              <a:buClr>
                <a:schemeClr val="accent1"/>
              </a:buClr>
              <a:buSzPts val="1672"/>
              <a:buFont typeface="Noto Sans Symbols"/>
              <a:buChar char="🞇"/>
              <a:defRPr sz="2200" b="0" i="0" u="none" strike="noStrike" cap="none">
                <a:solidFill>
                  <a:schemeClr val="dk2"/>
                </a:solidFill>
                <a:latin typeface="Century Gothic"/>
                <a:ea typeface="Century Gothic"/>
                <a:cs typeface="Century Gothic"/>
                <a:sym typeface="Century Gothic"/>
              </a:defRPr>
            </a:lvl2pPr>
            <a:lvl3pPr marL="1371600" marR="0" lvl="2" indent="-325119" algn="l" rtl="0">
              <a:lnSpc>
                <a:spcPct val="100000"/>
              </a:lnSpc>
              <a:spcBef>
                <a:spcPts val="400"/>
              </a:spcBef>
              <a:spcAft>
                <a:spcPts val="0"/>
              </a:spcAft>
              <a:buClr>
                <a:schemeClr val="accent1"/>
              </a:buClr>
              <a:buSzPts val="1520"/>
              <a:buFont typeface="Noto Sans Symbols"/>
              <a:buChar char="🞇"/>
              <a:defRPr sz="2000" b="0" i="0" u="none" strike="noStrike" cap="none">
                <a:solidFill>
                  <a:schemeClr val="dk2"/>
                </a:solidFill>
                <a:latin typeface="Century Gothic"/>
                <a:ea typeface="Century Gothic"/>
                <a:cs typeface="Century Gothic"/>
                <a:sym typeface="Century Gothic"/>
              </a:defRPr>
            </a:lvl3pPr>
            <a:lvl4pPr marL="1828800" marR="0" lvl="3" indent="-315467" algn="l" rtl="0">
              <a:lnSpc>
                <a:spcPct val="100000"/>
              </a:lnSpc>
              <a:spcBef>
                <a:spcPts val="360"/>
              </a:spcBef>
              <a:spcAft>
                <a:spcPts val="0"/>
              </a:spcAft>
              <a:buClr>
                <a:schemeClr val="accent1"/>
              </a:buClr>
              <a:buSzPts val="1368"/>
              <a:buFont typeface="Noto Sans Symbols"/>
              <a:buChar char="🞇"/>
              <a:defRPr sz="1800" b="0" i="0" u="none" strike="noStrike" cap="none">
                <a:solidFill>
                  <a:schemeClr val="dk2"/>
                </a:solidFill>
                <a:latin typeface="Century Gothic"/>
                <a:ea typeface="Century Gothic"/>
                <a:cs typeface="Century Gothic"/>
                <a:sym typeface="Century Gothic"/>
              </a:defRPr>
            </a:lvl4pPr>
            <a:lvl5pPr marL="2286000" marR="0" lvl="4" indent="-305816" algn="l" rtl="0">
              <a:lnSpc>
                <a:spcPct val="100000"/>
              </a:lnSpc>
              <a:spcBef>
                <a:spcPts val="320"/>
              </a:spcBef>
              <a:spcAft>
                <a:spcPts val="0"/>
              </a:spcAft>
              <a:buClr>
                <a:schemeClr val="accent1"/>
              </a:buClr>
              <a:buSzPts val="1216"/>
              <a:buFont typeface="Noto Sans Symbols"/>
              <a:buChar char="🞇"/>
              <a:defRPr sz="1600" b="0" i="0" u="none" strike="noStrike" cap="none">
                <a:solidFill>
                  <a:schemeClr val="dk2"/>
                </a:solidFill>
                <a:latin typeface="Century Gothic"/>
                <a:ea typeface="Century Gothic"/>
                <a:cs typeface="Century Gothic"/>
                <a:sym typeface="Century Gothic"/>
              </a:defRPr>
            </a:lvl5pPr>
            <a:lvl6pPr marL="2743200" marR="0" lvl="5" indent="-296164" algn="l" rtl="0">
              <a:lnSpc>
                <a:spcPct val="100000"/>
              </a:lnSpc>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6pPr>
            <a:lvl7pPr marL="3200400" marR="0" lvl="6" indent="-296164" algn="l" rtl="0">
              <a:lnSpc>
                <a:spcPct val="100000"/>
              </a:lnSpc>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7pPr>
            <a:lvl8pPr marL="3657600" marR="0" lvl="7" indent="-296164" algn="l" rtl="0">
              <a:lnSpc>
                <a:spcPct val="100000"/>
              </a:lnSpc>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8pPr>
            <a:lvl9pPr marL="4114800" marR="0" lvl="8" indent="-296164" algn="l" rtl="0">
              <a:lnSpc>
                <a:spcPct val="100000"/>
              </a:lnSpc>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9pPr>
          </a:lstStyle>
          <a:p>
            <a:endParaRPr/>
          </a:p>
        </p:txBody>
      </p:sp>
      <p:sp>
        <p:nvSpPr>
          <p:cNvPr id="54" name="Google Shape;54;p31"/>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FEFEFE"/>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5" name="Google Shape;55;p31"/>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accen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6" name="Google Shape;56;p3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1pPr>
            <a:lvl2pPr marL="0" marR="0" lvl="1" indent="0" algn="l" rtl="0">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2pPr>
            <a:lvl3pPr marL="0" marR="0" lvl="2" indent="0" algn="l" rtl="0">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3pPr>
            <a:lvl4pPr marL="0" marR="0" lvl="3" indent="0" algn="l" rtl="0">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4pPr>
            <a:lvl5pPr marL="0" marR="0" lvl="4" indent="0" algn="l" rtl="0">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5pPr>
            <a:lvl6pPr marL="0" marR="0" lvl="5" indent="0" algn="l" rtl="0">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6pPr>
            <a:lvl7pPr marL="0" marR="0" lvl="6" indent="0" algn="l" rtl="0">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7pPr>
            <a:lvl8pPr marL="0" marR="0" lvl="7" indent="0" algn="l" rtl="0">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8pPr>
            <a:lvl9pPr marL="0" marR="0" lvl="8" indent="0" algn="l" rtl="0">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tr-TR" smtClean="0"/>
              <a:t>CO</a:t>
            </a:r>
            <a:r>
              <a:rPr lang="en-US" smtClean="0"/>
              <a:t>M2</a:t>
            </a:r>
            <a:r>
              <a:rPr lang="tr-TR" dirty="0" smtClean="0"/>
              <a:t>0</a:t>
            </a:r>
            <a:r>
              <a:rPr lang="en-US" dirty="0" smtClean="0"/>
              <a:t>67</a:t>
            </a:r>
            <a:endParaRPr dirty="0"/>
          </a:p>
        </p:txBody>
      </p:sp>
      <p:sp>
        <p:nvSpPr>
          <p:cNvPr id="260" name="Google Shape;260;p1"/>
          <p:cNvSpPr txBox="1">
            <a:spLocks noGrp="1"/>
          </p:cNvSpPr>
          <p:nvPr>
            <p:ph type="subTitle" idx="1"/>
          </p:nvPr>
        </p:nvSpPr>
        <p:spPr>
          <a:xfrm>
            <a:off x="4733365" y="4421080"/>
            <a:ext cx="3309803" cy="152252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368"/>
              <a:buNone/>
            </a:pPr>
            <a:r>
              <a:rPr lang="en-US"/>
              <a:t>Chapter 14: Searching and Sorting</a:t>
            </a:r>
            <a:endParaRPr/>
          </a:p>
          <a:p>
            <a:pPr marL="0" lvl="0" indent="0" algn="l" rtl="0">
              <a:lnSpc>
                <a:spcPct val="100000"/>
              </a:lnSpc>
              <a:spcBef>
                <a:spcPts val="360"/>
              </a:spcBef>
              <a:spcAft>
                <a:spcPts val="0"/>
              </a:spcAft>
              <a:buSzPts val="1368"/>
              <a:buNone/>
            </a:pPr>
            <a:r>
              <a:rPr lang="en-US" b="1"/>
              <a:t>Data Structures Using C, Second Edition</a:t>
            </a:r>
            <a:endParaRPr b="1"/>
          </a:p>
        </p:txBody>
      </p:sp>
      <p:sp>
        <p:nvSpPr>
          <p:cNvPr id="261" name="Google Shape;261;p1"/>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1</a:t>
            </a:fld>
            <a:endParaRPr/>
          </a:p>
        </p:txBody>
      </p:sp>
      <p:sp>
        <p:nvSpPr>
          <p:cNvPr id="262" name="Google Shape;262;p1"/>
          <p:cNvSpPr txBox="1">
            <a:spLocks noGrp="1"/>
          </p:cNvSpPr>
          <p:nvPr>
            <p:ph type="ftr" idx="11"/>
          </p:nvPr>
        </p:nvSpPr>
        <p:spPr>
          <a:xfrm>
            <a:off x="5303520" y="5638800"/>
            <a:ext cx="2831592" cy="446291"/>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400"/>
              <a:buNone/>
            </a:pPr>
            <a:r>
              <a:rPr lang="en-US" sz="1026" b="1">
                <a:solidFill>
                  <a:schemeClr val="dk1"/>
                </a:solidFill>
              </a:rPr>
              <a:t>Data Structures Using C, Second Edition</a:t>
            </a:r>
            <a:endParaRPr sz="1026" b="1">
              <a:solidFill>
                <a:schemeClr val="dk1"/>
              </a:solidFill>
            </a:endParaRPr>
          </a:p>
          <a:p>
            <a:pPr marL="0" lvl="0" indent="0" algn="r" rtl="0">
              <a:lnSpc>
                <a:spcPct val="100000"/>
              </a:lnSpc>
              <a:spcBef>
                <a:spcPts val="0"/>
              </a:spcBef>
              <a:spcAft>
                <a:spcPts val="0"/>
              </a:spcAft>
              <a:buSzPts val="1400"/>
              <a:buNone/>
            </a:pPr>
            <a:r>
              <a:rPr lang="en-US" sz="1026">
                <a:solidFill>
                  <a:schemeClr val="dk1"/>
                </a:solidFill>
              </a:rPr>
              <a:t>Reema Thareja</a:t>
            </a:r>
            <a:endParaRPr sz="1026">
              <a:solidFill>
                <a:schemeClr val="dk1"/>
              </a:solidFill>
            </a:endParaRPr>
          </a:p>
          <a:p>
            <a:pPr marL="0" lvl="0" indent="0" algn="r" rtl="0">
              <a:lnSpc>
                <a:spcPct val="100000"/>
              </a:lnSpc>
              <a:spcBef>
                <a:spcPts val="0"/>
              </a:spcBef>
              <a:spcAft>
                <a:spcPts val="0"/>
              </a:spcAft>
              <a:buSzPts val="1400"/>
              <a:buNone/>
            </a:pPr>
            <a:endParaRPr sz="1026"/>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1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Binary Search</a:t>
            </a:r>
            <a:endParaRPr sz="3600"/>
          </a:p>
        </p:txBody>
      </p:sp>
      <p:sp>
        <p:nvSpPr>
          <p:cNvPr id="340" name="Google Shape;340;p10"/>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1480" lvl="0" indent="-342900" algn="l" rtl="0">
              <a:lnSpc>
                <a:spcPct val="80000"/>
              </a:lnSpc>
              <a:spcBef>
                <a:spcPts val="0"/>
              </a:spcBef>
              <a:spcAft>
                <a:spcPts val="0"/>
              </a:spcAft>
              <a:buSzPts val="1550"/>
            </a:pPr>
            <a:r>
              <a:rPr lang="en-US" sz="2040" dirty="0"/>
              <a:t>In this algorithm, we see that BEG and END are the beginning and ending positions of the segment that we are looking to search for the element. </a:t>
            </a:r>
            <a:endParaRPr sz="2040"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MID is calculated as (BEG + END)/2. </a:t>
            </a:r>
            <a:endParaRPr sz="1870"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Initially, BEG = </a:t>
            </a:r>
            <a:r>
              <a:rPr lang="en-US" sz="1870" dirty="0" err="1"/>
              <a:t>lower_bound</a:t>
            </a:r>
            <a:r>
              <a:rPr lang="en-US" sz="1870" dirty="0"/>
              <a:t> and END = </a:t>
            </a:r>
            <a:r>
              <a:rPr lang="en-US" sz="1870" dirty="0" err="1"/>
              <a:t>upper_bound</a:t>
            </a:r>
            <a:r>
              <a:rPr lang="en-US" sz="1870" dirty="0"/>
              <a:t>. </a:t>
            </a:r>
            <a:endParaRPr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The algorithm will terminate when A[MID] = VAL. </a:t>
            </a:r>
            <a:endParaRPr sz="1870"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When the algorithm ends, we will set POS = MID. </a:t>
            </a:r>
            <a:endParaRPr sz="1870" dirty="0"/>
          </a:p>
          <a:p>
            <a:pPr marL="971550" lvl="2" indent="-285750" algn="l" rtl="0">
              <a:lnSpc>
                <a:spcPct val="80000"/>
              </a:lnSpc>
              <a:spcBef>
                <a:spcPts val="340"/>
              </a:spcBef>
              <a:spcAft>
                <a:spcPts val="0"/>
              </a:spcAft>
              <a:buSzPts val="1292"/>
              <a:buFont typeface="Wingdings" panose="05000000000000000000" pitchFamily="2" charset="2"/>
              <a:buChar char="q"/>
            </a:pPr>
            <a:r>
              <a:rPr lang="en-US" sz="1700" dirty="0"/>
              <a:t>POS is the position at which the value is present in the array. </a:t>
            </a:r>
            <a:endParaRPr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However, if VAL is not equal to A[MID], then the values of BEG, END, and MID will be changed depending on whether VAL is smaller or greater than A[MID]. (</a:t>
            </a:r>
            <a:endParaRPr dirty="0"/>
          </a:p>
          <a:p>
            <a:pPr marL="971550" lvl="2" indent="-285750" algn="l" rtl="0">
              <a:lnSpc>
                <a:spcPct val="80000"/>
              </a:lnSpc>
              <a:spcBef>
                <a:spcPts val="340"/>
              </a:spcBef>
              <a:spcAft>
                <a:spcPts val="0"/>
              </a:spcAft>
              <a:buSzPts val="1292"/>
              <a:buFont typeface="Wingdings" panose="05000000000000000000" pitchFamily="2" charset="2"/>
              <a:buChar char="q"/>
            </a:pPr>
            <a:r>
              <a:rPr lang="en-US" sz="1700" dirty="0"/>
              <a:t>a) If VAL &lt; A[MID], then VAL will be present in the left segment of the array. So, the value of END will be changed as END = MID – 1. </a:t>
            </a:r>
            <a:endParaRPr dirty="0"/>
          </a:p>
          <a:p>
            <a:pPr marL="971550" lvl="2" indent="-285750" algn="l" rtl="0">
              <a:lnSpc>
                <a:spcPct val="80000"/>
              </a:lnSpc>
              <a:spcBef>
                <a:spcPts val="340"/>
              </a:spcBef>
              <a:spcAft>
                <a:spcPts val="0"/>
              </a:spcAft>
              <a:buSzPts val="1292"/>
              <a:buFont typeface="Wingdings" panose="05000000000000000000" pitchFamily="2" charset="2"/>
              <a:buChar char="q"/>
            </a:pPr>
            <a:r>
              <a:rPr lang="en-US" sz="1700" dirty="0"/>
              <a:t>(b) If VAL &gt; A[MID], then VAL will be present in the right segment of the array. So, the value of BEG will be changed as BEG = MID + 1. </a:t>
            </a:r>
            <a:endParaRPr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Finally, if VAL is not present in the array, then eventually, END will be less than BEG. When this happens, the algorithm will terminate and the search will be unsuccessful.</a:t>
            </a:r>
            <a:endParaRPr sz="1870" b="1" dirty="0"/>
          </a:p>
        </p:txBody>
      </p:sp>
      <p:sp>
        <p:nvSpPr>
          <p:cNvPr id="341" name="Google Shape;341;p1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10</a:t>
            </a:fld>
            <a:endParaRPr/>
          </a:p>
        </p:txBody>
      </p:sp>
      <p:sp>
        <p:nvSpPr>
          <p:cNvPr id="342" name="Google Shape;342;p1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1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Binary Search</a:t>
            </a:r>
            <a:endParaRPr sz="3600"/>
          </a:p>
        </p:txBody>
      </p:sp>
      <p:sp>
        <p:nvSpPr>
          <p:cNvPr id="349" name="Google Shape;349;p11"/>
          <p:cNvSpPr txBox="1">
            <a:spLocks noGrp="1"/>
          </p:cNvSpPr>
          <p:nvPr>
            <p:ph type="body" idx="1"/>
          </p:nvPr>
        </p:nvSpPr>
        <p:spPr>
          <a:xfrm>
            <a:off x="685800" y="990600"/>
            <a:ext cx="7848600" cy="2895600"/>
          </a:xfrm>
          <a:prstGeom prst="rect">
            <a:avLst/>
          </a:prstGeom>
          <a:noFill/>
          <a:ln>
            <a:noFill/>
          </a:ln>
        </p:spPr>
        <p:txBody>
          <a:bodyPr spcFirstLastPara="1" wrap="square" lIns="91425" tIns="45700" rIns="91425" bIns="45700" anchor="t" anchorCtr="0">
            <a:normAutofit/>
          </a:bodyPr>
          <a:lstStyle/>
          <a:p>
            <a:pPr marL="354330" lvl="0" indent="-285750" algn="l" rtl="0">
              <a:lnSpc>
                <a:spcPct val="100000"/>
              </a:lnSpc>
              <a:spcBef>
                <a:spcPts val="0"/>
              </a:spcBef>
              <a:spcAft>
                <a:spcPts val="0"/>
              </a:spcAft>
              <a:buSzPts val="1216"/>
            </a:pPr>
            <a:r>
              <a:rPr lang="en-US" sz="1600" dirty="0"/>
              <a:t>Figure 14.2 shows the algorithm for binary search.</a:t>
            </a:r>
            <a:endParaRPr dirty="0"/>
          </a:p>
          <a:p>
            <a:pPr marL="354330" lvl="0" indent="-285750" algn="l" rtl="0">
              <a:lnSpc>
                <a:spcPct val="100000"/>
              </a:lnSpc>
              <a:spcBef>
                <a:spcPts val="320"/>
              </a:spcBef>
              <a:spcAft>
                <a:spcPts val="0"/>
              </a:spcAft>
              <a:buSzPts val="1216"/>
            </a:pPr>
            <a:r>
              <a:rPr lang="en-US" sz="1600" dirty="0"/>
              <a:t>In Step 1, we initialize the value of variables, BEG, END, and POS. </a:t>
            </a:r>
            <a:endParaRPr sz="1600" dirty="0"/>
          </a:p>
          <a:p>
            <a:pPr marL="354330" lvl="0" indent="-285750" algn="l" rtl="0">
              <a:lnSpc>
                <a:spcPct val="100000"/>
              </a:lnSpc>
              <a:spcBef>
                <a:spcPts val="320"/>
              </a:spcBef>
              <a:spcAft>
                <a:spcPts val="0"/>
              </a:spcAft>
              <a:buSzPts val="1216"/>
            </a:pPr>
            <a:r>
              <a:rPr lang="en-US" sz="1600" dirty="0"/>
              <a:t>In Step 2, a while loop is executed until BEG is less than or equal to END. </a:t>
            </a:r>
            <a:endParaRPr sz="1600" dirty="0"/>
          </a:p>
          <a:p>
            <a:pPr marL="354330" lvl="0" indent="-285750" algn="l" rtl="0">
              <a:lnSpc>
                <a:spcPct val="100000"/>
              </a:lnSpc>
              <a:spcBef>
                <a:spcPts val="320"/>
              </a:spcBef>
              <a:spcAft>
                <a:spcPts val="0"/>
              </a:spcAft>
              <a:buSzPts val="1216"/>
            </a:pPr>
            <a:r>
              <a:rPr lang="en-US" sz="1600" dirty="0"/>
              <a:t>In Step 3, the value of MID is calculated. </a:t>
            </a:r>
            <a:endParaRPr sz="1600" dirty="0"/>
          </a:p>
          <a:p>
            <a:pPr marL="354330" lvl="0" indent="-285750" algn="l" rtl="0">
              <a:lnSpc>
                <a:spcPct val="100000"/>
              </a:lnSpc>
              <a:spcBef>
                <a:spcPts val="320"/>
              </a:spcBef>
              <a:spcAft>
                <a:spcPts val="0"/>
              </a:spcAft>
              <a:buSzPts val="1216"/>
            </a:pPr>
            <a:r>
              <a:rPr lang="en-US" sz="1600" dirty="0"/>
              <a:t>In Step 4, we check if the array value at MID is equal to VAL (item to be searched in the array). </a:t>
            </a:r>
            <a:endParaRPr dirty="0"/>
          </a:p>
          <a:p>
            <a:pPr marL="651510" lvl="1" indent="-285750" algn="l" rtl="0">
              <a:lnSpc>
                <a:spcPct val="100000"/>
              </a:lnSpc>
              <a:spcBef>
                <a:spcPts val="280"/>
              </a:spcBef>
              <a:spcAft>
                <a:spcPts val="0"/>
              </a:spcAft>
              <a:buSzPts val="1064"/>
              <a:buFont typeface="Wingdings" panose="05000000000000000000" pitchFamily="2" charset="2"/>
              <a:buChar char="q"/>
            </a:pPr>
            <a:r>
              <a:rPr lang="en-US" sz="1400" dirty="0"/>
              <a:t>If a match is found, then the value of POS is printed and the algorithm exits. </a:t>
            </a:r>
            <a:endParaRPr dirty="0"/>
          </a:p>
          <a:p>
            <a:pPr marL="431546" lvl="0" indent="-285750" algn="l" rtl="0">
              <a:lnSpc>
                <a:spcPct val="100000"/>
              </a:lnSpc>
              <a:spcBef>
                <a:spcPts val="320"/>
              </a:spcBef>
              <a:spcAft>
                <a:spcPts val="0"/>
              </a:spcAft>
              <a:buSzPts val="1216"/>
            </a:pPr>
            <a:endParaRPr sz="1600" dirty="0"/>
          </a:p>
        </p:txBody>
      </p:sp>
      <p:sp>
        <p:nvSpPr>
          <p:cNvPr id="350" name="Google Shape;350;p1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11</a:t>
            </a:fld>
            <a:endParaRPr/>
          </a:p>
        </p:txBody>
      </p:sp>
      <p:sp>
        <p:nvSpPr>
          <p:cNvPr id="351" name="Google Shape;351;p1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352" name="Google Shape;352;p11"/>
          <p:cNvPicPr preferRelativeResize="0"/>
          <p:nvPr/>
        </p:nvPicPr>
        <p:blipFill rotWithShape="1">
          <a:blip r:embed="rId3">
            <a:alphaModFix/>
          </a:blip>
          <a:srcRect/>
          <a:stretch/>
        </p:blipFill>
        <p:spPr>
          <a:xfrm>
            <a:off x="4892615" y="2984739"/>
            <a:ext cx="3688080" cy="3200400"/>
          </a:xfrm>
          <a:prstGeom prst="rect">
            <a:avLst/>
          </a:prstGeom>
          <a:noFill/>
          <a:ln>
            <a:noFill/>
          </a:ln>
        </p:spPr>
      </p:pic>
      <p:sp>
        <p:nvSpPr>
          <p:cNvPr id="353" name="Google Shape;353;p11"/>
          <p:cNvSpPr txBox="1"/>
          <p:nvPr/>
        </p:nvSpPr>
        <p:spPr>
          <a:xfrm>
            <a:off x="685800" y="2976113"/>
            <a:ext cx="4206815" cy="3429000"/>
          </a:xfrm>
          <a:prstGeom prst="rect">
            <a:avLst/>
          </a:prstGeom>
          <a:noFill/>
          <a:ln>
            <a:noFill/>
          </a:ln>
        </p:spPr>
        <p:txBody>
          <a:bodyPr spcFirstLastPara="1" wrap="square" lIns="91425" tIns="45700" rIns="91425" bIns="45700" anchor="t" anchorCtr="0">
            <a:normAutofit/>
          </a:bodyPr>
          <a:lstStyle/>
          <a:p>
            <a:pPr marL="628650" marR="0" lvl="2" indent="-285750" algn="l" rtl="0">
              <a:lnSpc>
                <a:spcPct val="100000"/>
              </a:lnSpc>
              <a:spcBef>
                <a:spcPts val="0"/>
              </a:spcBef>
              <a:spcAft>
                <a:spcPts val="0"/>
              </a:spcAft>
              <a:buClr>
                <a:schemeClr val="accent1"/>
              </a:buClr>
              <a:buSzPts val="1064"/>
              <a:buFont typeface="Wingdings" panose="05000000000000000000" pitchFamily="2" charset="2"/>
              <a:buChar char="q"/>
            </a:pPr>
            <a:r>
              <a:rPr lang="en-US" sz="1400" b="0" i="0" u="none" strike="noStrike" cap="none" dirty="0">
                <a:solidFill>
                  <a:schemeClr val="dk2"/>
                </a:solidFill>
                <a:latin typeface="Century Gothic"/>
                <a:ea typeface="Century Gothic"/>
                <a:cs typeface="Century Gothic"/>
                <a:sym typeface="Century Gothic"/>
              </a:rPr>
              <a:t>However, if a match is not found, and if the value of A[MID] is greater than VAL, the value of END is modified, otherwise if A[MID] is greater than VAL, then the value of BEG is altered. </a:t>
            </a:r>
            <a:endParaRPr sz="1400" b="0" i="0" u="none" strike="noStrike" cap="none" dirty="0">
              <a:solidFill>
                <a:srgbClr val="000000"/>
              </a:solidFill>
              <a:latin typeface="Arial"/>
              <a:ea typeface="Arial"/>
              <a:cs typeface="Arial"/>
              <a:sym typeface="Arial"/>
            </a:endParaRPr>
          </a:p>
          <a:p>
            <a:pPr marL="354330" marR="0" lvl="0" indent="-285750" algn="l" rtl="0">
              <a:lnSpc>
                <a:spcPct val="100000"/>
              </a:lnSpc>
              <a:spcBef>
                <a:spcPts val="320"/>
              </a:spcBef>
              <a:spcAft>
                <a:spcPts val="0"/>
              </a:spcAft>
              <a:buClr>
                <a:schemeClr val="accent1"/>
              </a:buClr>
              <a:buSzPts val="1216"/>
              <a:buFont typeface="Wingdings" panose="05000000000000000000" pitchFamily="2" charset="2"/>
              <a:buChar char="q"/>
            </a:pPr>
            <a:r>
              <a:rPr lang="en-US" sz="1600" b="0" i="0" u="none" strike="noStrike" cap="none" dirty="0">
                <a:solidFill>
                  <a:schemeClr val="dk2"/>
                </a:solidFill>
                <a:latin typeface="Century Gothic"/>
                <a:ea typeface="Century Gothic"/>
                <a:cs typeface="Century Gothic"/>
                <a:sym typeface="Century Gothic"/>
              </a:rPr>
              <a:t>In Step 5, if the value of POS = –1, then VAL is not present in the array and an appropriate message is printed on the screen before the algorithm exits.</a:t>
            </a:r>
            <a:endParaRPr sz="1600" b="1" i="0" u="none" strike="noStrike" cap="none" dirty="0">
              <a:solidFill>
                <a:schemeClr val="dk2"/>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Binary Search</a:t>
            </a:r>
            <a:endParaRPr sz="3600"/>
          </a:p>
        </p:txBody>
      </p:sp>
      <p:sp>
        <p:nvSpPr>
          <p:cNvPr id="360" name="Google Shape;360;p12"/>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1481" lvl="0" indent="-342900" algn="l" rtl="0">
              <a:lnSpc>
                <a:spcPct val="90000"/>
              </a:lnSpc>
              <a:spcBef>
                <a:spcPts val="0"/>
              </a:spcBef>
              <a:spcAft>
                <a:spcPts val="0"/>
              </a:spcAft>
              <a:buSzPts val="1824"/>
            </a:pPr>
            <a:r>
              <a:rPr lang="en-US" b="1" i="1" dirty="0"/>
              <a:t>Complexity of Binary Search Algorithm</a:t>
            </a:r>
            <a:endParaRPr dirty="0"/>
          </a:p>
          <a:p>
            <a:pPr marL="411481" lvl="0" indent="-342900" algn="l" rtl="0">
              <a:lnSpc>
                <a:spcPct val="90000"/>
              </a:lnSpc>
              <a:spcBef>
                <a:spcPts val="480"/>
              </a:spcBef>
              <a:spcAft>
                <a:spcPts val="0"/>
              </a:spcAft>
              <a:buSzPts val="1824"/>
            </a:pPr>
            <a:r>
              <a:rPr lang="en-US" dirty="0"/>
              <a:t>The complexity of the binary search algorithm can be expressed as f(n), where n is the number of elements in the array. </a:t>
            </a:r>
            <a:endParaRPr dirty="0"/>
          </a:p>
          <a:p>
            <a:pPr marL="411481" lvl="0" indent="-342900" algn="l" rtl="0">
              <a:lnSpc>
                <a:spcPct val="90000"/>
              </a:lnSpc>
              <a:spcBef>
                <a:spcPts val="480"/>
              </a:spcBef>
              <a:spcAft>
                <a:spcPts val="0"/>
              </a:spcAft>
              <a:buSzPts val="1824"/>
            </a:pPr>
            <a:r>
              <a:rPr lang="en-US" dirty="0"/>
              <a:t>The complexity of the algorithm is calculated depending on the number of comparisons that are made. </a:t>
            </a:r>
            <a:endParaRPr dirty="0"/>
          </a:p>
          <a:p>
            <a:pPr marL="411481" lvl="0" indent="-342900" algn="l" rtl="0">
              <a:lnSpc>
                <a:spcPct val="90000"/>
              </a:lnSpc>
              <a:spcBef>
                <a:spcPts val="480"/>
              </a:spcBef>
              <a:spcAft>
                <a:spcPts val="0"/>
              </a:spcAft>
              <a:buSzPts val="1824"/>
            </a:pPr>
            <a:r>
              <a:rPr lang="en-US" dirty="0"/>
              <a:t>In the binary search algorithm, we see that with each comparison, the size of the segment where search has to be made is reduced to half. </a:t>
            </a:r>
            <a:endParaRPr dirty="0"/>
          </a:p>
          <a:p>
            <a:pPr marL="411481" lvl="0" indent="-342900" algn="l" rtl="0">
              <a:lnSpc>
                <a:spcPct val="90000"/>
              </a:lnSpc>
              <a:spcBef>
                <a:spcPts val="480"/>
              </a:spcBef>
              <a:spcAft>
                <a:spcPts val="0"/>
              </a:spcAft>
              <a:buSzPts val="1824"/>
            </a:pPr>
            <a:r>
              <a:rPr lang="en-US" dirty="0"/>
              <a:t>Thus, we can say that, in order to locate a particular value in the array, the total number of comparisons that will be made is given as</a:t>
            </a:r>
            <a:endParaRPr dirty="0"/>
          </a:p>
          <a:p>
            <a:pPr marL="411480" lvl="0" indent="-342900" algn="l" rtl="0">
              <a:lnSpc>
                <a:spcPct val="90000"/>
              </a:lnSpc>
              <a:spcBef>
                <a:spcPts val="480"/>
              </a:spcBef>
              <a:spcAft>
                <a:spcPts val="0"/>
              </a:spcAft>
              <a:buSzPts val="1824"/>
            </a:pPr>
            <a:r>
              <a:rPr lang="en-US" dirty="0"/>
              <a:t>		2</a:t>
            </a:r>
            <a:r>
              <a:rPr lang="en-US" baseline="30000" dirty="0"/>
              <a:t>f(n)</a:t>
            </a:r>
            <a:r>
              <a:rPr lang="en-US" dirty="0"/>
              <a:t> &gt; n or f(n) = log2n</a:t>
            </a:r>
            <a:endParaRPr b="1" dirty="0"/>
          </a:p>
        </p:txBody>
      </p:sp>
      <p:sp>
        <p:nvSpPr>
          <p:cNvPr id="361" name="Google Shape;361;p1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12</a:t>
            </a:fld>
            <a:endParaRPr/>
          </a:p>
        </p:txBody>
      </p:sp>
      <p:sp>
        <p:nvSpPr>
          <p:cNvPr id="362" name="Google Shape;362;p1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1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Binary Search</a:t>
            </a:r>
            <a:endParaRPr sz="3600"/>
          </a:p>
        </p:txBody>
      </p:sp>
      <p:sp>
        <p:nvSpPr>
          <p:cNvPr id="369" name="Google Shape;369;p13"/>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342900" lvl="0" indent="-158496" algn="l" rtl="0">
              <a:lnSpc>
                <a:spcPct val="100000"/>
              </a:lnSpc>
              <a:spcBef>
                <a:spcPts val="0"/>
              </a:spcBef>
              <a:spcAft>
                <a:spcPts val="0"/>
              </a:spcAft>
              <a:buSzPts val="1824"/>
              <a:buNone/>
            </a:pPr>
            <a:endParaRPr b="1"/>
          </a:p>
        </p:txBody>
      </p:sp>
      <p:sp>
        <p:nvSpPr>
          <p:cNvPr id="370" name="Google Shape;370;p1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13</a:t>
            </a:fld>
            <a:endParaRPr/>
          </a:p>
        </p:txBody>
      </p:sp>
      <p:sp>
        <p:nvSpPr>
          <p:cNvPr id="371" name="Google Shape;371;p1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372" name="Google Shape;372;p13"/>
          <p:cNvPicPr preferRelativeResize="0"/>
          <p:nvPr/>
        </p:nvPicPr>
        <p:blipFill rotWithShape="1">
          <a:blip r:embed="rId3">
            <a:alphaModFix/>
          </a:blip>
          <a:srcRect/>
          <a:stretch/>
        </p:blipFill>
        <p:spPr>
          <a:xfrm>
            <a:off x="1524000" y="1066800"/>
            <a:ext cx="6381031" cy="490975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1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Binary Search</a:t>
            </a:r>
            <a:endParaRPr sz="3600"/>
          </a:p>
        </p:txBody>
      </p:sp>
      <p:sp>
        <p:nvSpPr>
          <p:cNvPr id="379" name="Google Shape;379;p1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14</a:t>
            </a:fld>
            <a:endParaRPr/>
          </a:p>
        </p:txBody>
      </p:sp>
      <p:sp>
        <p:nvSpPr>
          <p:cNvPr id="380" name="Google Shape;380;p1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381" name="Google Shape;381;p14"/>
          <p:cNvPicPr preferRelativeResize="0">
            <a:picLocks noGrp="1"/>
          </p:cNvPicPr>
          <p:nvPr>
            <p:ph type="body" idx="1"/>
          </p:nvPr>
        </p:nvPicPr>
        <p:blipFill rotWithShape="1">
          <a:blip r:embed="rId3">
            <a:alphaModFix/>
          </a:blip>
          <a:srcRect/>
          <a:stretch/>
        </p:blipFill>
        <p:spPr>
          <a:xfrm>
            <a:off x="1524000" y="990600"/>
            <a:ext cx="6287302" cy="4648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1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200"/>
              <a:buFont typeface="Century Gothic"/>
              <a:buNone/>
            </a:pPr>
            <a:r>
              <a:rPr lang="en-US" sz="3200"/>
              <a:t>Interpolation Search</a:t>
            </a:r>
            <a:endParaRPr sz="3200"/>
          </a:p>
        </p:txBody>
      </p:sp>
      <p:sp>
        <p:nvSpPr>
          <p:cNvPr id="388" name="Google Shape;388;p15"/>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1480" lvl="0" indent="-342900" algn="l" rtl="0">
              <a:lnSpc>
                <a:spcPct val="80000"/>
              </a:lnSpc>
              <a:spcBef>
                <a:spcPts val="0"/>
              </a:spcBef>
              <a:spcAft>
                <a:spcPts val="0"/>
              </a:spcAft>
              <a:buSzPts val="1550"/>
            </a:pPr>
            <a:r>
              <a:rPr lang="en-US" sz="2040" dirty="0"/>
              <a:t>Interpolation search, also known as extrapolation search, is a searching technique that finds a specified value in a sorted array. </a:t>
            </a:r>
            <a:endParaRPr sz="2040" dirty="0"/>
          </a:p>
          <a:p>
            <a:pPr marL="411480" lvl="0" indent="-342900" algn="l" rtl="0">
              <a:lnSpc>
                <a:spcPct val="80000"/>
              </a:lnSpc>
              <a:spcBef>
                <a:spcPts val="408"/>
              </a:spcBef>
              <a:spcAft>
                <a:spcPts val="0"/>
              </a:spcAft>
              <a:buSzPts val="1550"/>
            </a:pPr>
            <a:r>
              <a:rPr lang="en-US" sz="2040" dirty="0"/>
              <a:t>The concept of interpolation search is similar to how we search for names in a telephone book or for keys by which a book’s entries are ordered. </a:t>
            </a:r>
            <a:endParaRPr sz="2040"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For example, when looking for a name “Bharat” in a telephone directory, we know that it will be near the extreme left, so applying a binary search technique by dividing the list in two halves each time is not a good idea. </a:t>
            </a:r>
            <a:endParaRPr sz="1870"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We must start scanning the extreme left in the first pass itself. </a:t>
            </a:r>
            <a:endParaRPr dirty="0"/>
          </a:p>
          <a:p>
            <a:pPr marL="411480" lvl="0" indent="-342900" algn="l" rtl="0">
              <a:lnSpc>
                <a:spcPct val="80000"/>
              </a:lnSpc>
              <a:spcBef>
                <a:spcPts val="408"/>
              </a:spcBef>
              <a:spcAft>
                <a:spcPts val="0"/>
              </a:spcAft>
              <a:buSzPts val="1550"/>
            </a:pPr>
            <a:r>
              <a:rPr lang="en-US" sz="2040" dirty="0"/>
              <a:t>In each step of interpolation search, the remaining search space for the value to be found is calculated. </a:t>
            </a:r>
            <a:endParaRPr sz="2040" dirty="0"/>
          </a:p>
          <a:p>
            <a:pPr marL="411480" lvl="0" indent="-342900" algn="l" rtl="0">
              <a:lnSpc>
                <a:spcPct val="80000"/>
              </a:lnSpc>
              <a:spcBef>
                <a:spcPts val="408"/>
              </a:spcBef>
              <a:spcAft>
                <a:spcPts val="0"/>
              </a:spcAft>
              <a:buSzPts val="1550"/>
            </a:pPr>
            <a:r>
              <a:rPr lang="en-US" sz="2040" dirty="0"/>
              <a:t>The calculation is done based on the values at the bounds of the search space and the value to be searched. </a:t>
            </a:r>
            <a:endParaRPr sz="2040" dirty="0"/>
          </a:p>
          <a:p>
            <a:pPr marL="411480" lvl="0" indent="-342900" algn="l" rtl="0">
              <a:lnSpc>
                <a:spcPct val="80000"/>
              </a:lnSpc>
              <a:spcBef>
                <a:spcPts val="408"/>
              </a:spcBef>
              <a:spcAft>
                <a:spcPts val="0"/>
              </a:spcAft>
              <a:buSzPts val="1550"/>
            </a:pPr>
            <a:r>
              <a:rPr lang="en-US" sz="2040" dirty="0"/>
              <a:t>The value found at this estimated position is then compared with the value being searched for. </a:t>
            </a:r>
            <a:endParaRPr sz="2040" dirty="0"/>
          </a:p>
          <a:p>
            <a:pPr marL="411480" lvl="0" indent="-342900" algn="l" rtl="0">
              <a:lnSpc>
                <a:spcPct val="80000"/>
              </a:lnSpc>
              <a:spcBef>
                <a:spcPts val="408"/>
              </a:spcBef>
              <a:spcAft>
                <a:spcPts val="0"/>
              </a:spcAft>
              <a:buSzPts val="1550"/>
            </a:pPr>
            <a:r>
              <a:rPr lang="en-US" sz="2040" dirty="0"/>
              <a:t>If the two values are equal, then the search is complete.</a:t>
            </a:r>
            <a:endParaRPr sz="2040" b="1" dirty="0"/>
          </a:p>
        </p:txBody>
      </p:sp>
      <p:sp>
        <p:nvSpPr>
          <p:cNvPr id="389" name="Google Shape;389;p1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15</a:t>
            </a:fld>
            <a:endParaRPr/>
          </a:p>
        </p:txBody>
      </p:sp>
      <p:sp>
        <p:nvSpPr>
          <p:cNvPr id="390" name="Google Shape;390;p1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1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200"/>
              <a:buFont typeface="Century Gothic"/>
              <a:buNone/>
            </a:pPr>
            <a:r>
              <a:rPr lang="en-US" sz="3200"/>
              <a:t>Interpolation Search</a:t>
            </a:r>
            <a:endParaRPr sz="3200"/>
          </a:p>
        </p:txBody>
      </p:sp>
      <p:sp>
        <p:nvSpPr>
          <p:cNvPr id="397" name="Google Shape;397;p16"/>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1481" lvl="0" indent="-342900" algn="l" rtl="0">
              <a:lnSpc>
                <a:spcPct val="90000"/>
              </a:lnSpc>
              <a:spcBef>
                <a:spcPts val="0"/>
              </a:spcBef>
              <a:spcAft>
                <a:spcPts val="0"/>
              </a:spcAft>
              <a:buSzPts val="1824"/>
            </a:pPr>
            <a:r>
              <a:rPr lang="en-US" dirty="0"/>
              <a:t>However, in case the values are not equal then depending on the comparison, the remaining search space is reduced to the part before or after the estimated position. </a:t>
            </a:r>
            <a:endParaRPr dirty="0"/>
          </a:p>
          <a:p>
            <a:pPr marL="411481" lvl="0" indent="-342900" algn="l" rtl="0">
              <a:lnSpc>
                <a:spcPct val="90000"/>
              </a:lnSpc>
              <a:spcBef>
                <a:spcPts val="480"/>
              </a:spcBef>
              <a:spcAft>
                <a:spcPts val="0"/>
              </a:spcAft>
              <a:buSzPts val="1824"/>
            </a:pPr>
            <a:r>
              <a:rPr lang="en-US" dirty="0"/>
              <a:t>Thus, we see that interpolation search is similar to the binary search technique. </a:t>
            </a:r>
            <a:endParaRPr dirty="0"/>
          </a:p>
          <a:p>
            <a:pPr marL="708660" lvl="1" indent="-342900" algn="l" rtl="0">
              <a:lnSpc>
                <a:spcPct val="90000"/>
              </a:lnSpc>
              <a:spcBef>
                <a:spcPts val="440"/>
              </a:spcBef>
              <a:spcAft>
                <a:spcPts val="0"/>
              </a:spcAft>
              <a:buSzPts val="1672"/>
              <a:buFont typeface="Wingdings" panose="05000000000000000000" pitchFamily="2" charset="2"/>
              <a:buChar char="q"/>
            </a:pPr>
            <a:r>
              <a:rPr lang="en-US" dirty="0"/>
              <a:t>However, the important difference between the two techniques is that binary search always selects the middle value of the remaining search space. It discards half of the values based on the comparison between the value found at the estimated position and the value to be searched. </a:t>
            </a:r>
            <a:endParaRPr dirty="0"/>
          </a:p>
          <a:p>
            <a:pPr marL="708660" lvl="1" indent="-342900" algn="l" rtl="0">
              <a:lnSpc>
                <a:spcPct val="90000"/>
              </a:lnSpc>
              <a:spcBef>
                <a:spcPts val="440"/>
              </a:spcBef>
              <a:spcAft>
                <a:spcPts val="0"/>
              </a:spcAft>
              <a:buSzPts val="1672"/>
              <a:buFont typeface="Wingdings" panose="05000000000000000000" pitchFamily="2" charset="2"/>
              <a:buChar char="q"/>
            </a:pPr>
            <a:r>
              <a:rPr lang="en-US" dirty="0"/>
              <a:t>But in interpolation search, interpolation is used to find an item near the one being searched for. </a:t>
            </a:r>
            <a:endParaRPr dirty="0"/>
          </a:p>
        </p:txBody>
      </p:sp>
      <p:sp>
        <p:nvSpPr>
          <p:cNvPr id="398" name="Google Shape;398;p1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16</a:t>
            </a:fld>
            <a:endParaRPr/>
          </a:p>
        </p:txBody>
      </p:sp>
      <p:sp>
        <p:nvSpPr>
          <p:cNvPr id="399" name="Google Shape;399;p1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pic>
        <p:nvPicPr>
          <p:cNvPr id="405" name="Google Shape;405;p17"/>
          <p:cNvPicPr preferRelativeResize="0"/>
          <p:nvPr/>
        </p:nvPicPr>
        <p:blipFill rotWithShape="1">
          <a:blip r:embed="rId3">
            <a:alphaModFix/>
          </a:blip>
          <a:srcRect/>
          <a:stretch/>
        </p:blipFill>
        <p:spPr>
          <a:xfrm>
            <a:off x="2133600" y="1828800"/>
            <a:ext cx="4714875" cy="4533900"/>
          </a:xfrm>
          <a:prstGeom prst="rect">
            <a:avLst/>
          </a:prstGeom>
          <a:noFill/>
          <a:ln>
            <a:noFill/>
          </a:ln>
        </p:spPr>
      </p:pic>
      <p:sp>
        <p:nvSpPr>
          <p:cNvPr id="406" name="Google Shape;406;p1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200"/>
              <a:buFont typeface="Century Gothic"/>
              <a:buNone/>
            </a:pPr>
            <a:r>
              <a:rPr lang="en-US" sz="3200"/>
              <a:t>Interpolation Search</a:t>
            </a:r>
            <a:endParaRPr sz="3200"/>
          </a:p>
        </p:txBody>
      </p:sp>
      <p:sp>
        <p:nvSpPr>
          <p:cNvPr id="407" name="Google Shape;407;p17"/>
          <p:cNvSpPr txBox="1">
            <a:spLocks noGrp="1"/>
          </p:cNvSpPr>
          <p:nvPr>
            <p:ph type="body" idx="1"/>
          </p:nvPr>
        </p:nvSpPr>
        <p:spPr>
          <a:xfrm>
            <a:off x="685800" y="990600"/>
            <a:ext cx="7848600" cy="838200"/>
          </a:xfrm>
          <a:prstGeom prst="rect">
            <a:avLst/>
          </a:prstGeom>
          <a:noFill/>
          <a:ln>
            <a:noFill/>
          </a:ln>
        </p:spPr>
        <p:txBody>
          <a:bodyPr spcFirstLastPara="1" wrap="square" lIns="91425" tIns="45700" rIns="91425" bIns="45700" anchor="t" anchorCtr="0">
            <a:normAutofit/>
          </a:bodyPr>
          <a:lstStyle/>
          <a:p>
            <a:pPr marL="411481" lvl="0" indent="-342900" algn="l" rtl="0">
              <a:lnSpc>
                <a:spcPct val="100000"/>
              </a:lnSpc>
              <a:spcBef>
                <a:spcPts val="0"/>
              </a:spcBef>
              <a:spcAft>
                <a:spcPts val="0"/>
              </a:spcAft>
              <a:buSzPts val="1824"/>
            </a:pPr>
            <a:r>
              <a:rPr lang="en-US" dirty="0"/>
              <a:t>The algorithm for interpolation search is given in Fig. 14.3.</a:t>
            </a:r>
            <a:endParaRPr b="1" dirty="0"/>
          </a:p>
        </p:txBody>
      </p:sp>
      <p:sp>
        <p:nvSpPr>
          <p:cNvPr id="408" name="Google Shape;408;p1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17</a:t>
            </a:fld>
            <a:endParaRPr/>
          </a:p>
        </p:txBody>
      </p:sp>
      <p:sp>
        <p:nvSpPr>
          <p:cNvPr id="409" name="Google Shape;409;p1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1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200"/>
              <a:buFont typeface="Century Gothic"/>
              <a:buNone/>
            </a:pPr>
            <a:r>
              <a:rPr lang="en-US" sz="3200"/>
              <a:t>Interpolation Search</a:t>
            </a:r>
            <a:endParaRPr sz="3200"/>
          </a:p>
        </p:txBody>
      </p:sp>
      <p:sp>
        <p:nvSpPr>
          <p:cNvPr id="416" name="Google Shape;416;p18"/>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1481" lvl="0" indent="-342900" algn="l" rtl="0">
              <a:lnSpc>
                <a:spcPct val="100000"/>
              </a:lnSpc>
              <a:spcBef>
                <a:spcPts val="0"/>
              </a:spcBef>
              <a:spcAft>
                <a:spcPts val="0"/>
              </a:spcAft>
              <a:buSzPts val="1824"/>
            </a:pPr>
            <a:r>
              <a:rPr lang="en-US" dirty="0"/>
              <a:t>Figure 14.4 helps us to visualize how the search space is divided in case of binary search and interpolation search.</a:t>
            </a:r>
            <a:endParaRPr b="1" dirty="0"/>
          </a:p>
        </p:txBody>
      </p:sp>
      <p:sp>
        <p:nvSpPr>
          <p:cNvPr id="417" name="Google Shape;417;p1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18</a:t>
            </a:fld>
            <a:endParaRPr/>
          </a:p>
        </p:txBody>
      </p:sp>
      <p:sp>
        <p:nvSpPr>
          <p:cNvPr id="418" name="Google Shape;418;p1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188" y="2330388"/>
            <a:ext cx="6143625"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1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200"/>
              <a:buFont typeface="Century Gothic"/>
              <a:buNone/>
            </a:pPr>
            <a:r>
              <a:rPr lang="en-US" sz="3200"/>
              <a:t>Interpolation Search</a:t>
            </a:r>
            <a:endParaRPr sz="3200"/>
          </a:p>
        </p:txBody>
      </p:sp>
      <p:sp>
        <p:nvSpPr>
          <p:cNvPr id="426" name="Google Shape;426;p19"/>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1481" lvl="0" indent="-342900" algn="l" rtl="0">
              <a:lnSpc>
                <a:spcPct val="100000"/>
              </a:lnSpc>
              <a:spcBef>
                <a:spcPts val="0"/>
              </a:spcBef>
              <a:spcAft>
                <a:spcPts val="0"/>
              </a:spcAft>
              <a:buSzPts val="1824"/>
            </a:pPr>
            <a:r>
              <a:rPr lang="en-US" b="1" i="1" dirty="0"/>
              <a:t>Complexity of Interpolation Search Algorithm</a:t>
            </a:r>
            <a:endParaRPr dirty="0"/>
          </a:p>
          <a:p>
            <a:pPr marL="411481" lvl="0" indent="-342900" algn="l" rtl="0">
              <a:lnSpc>
                <a:spcPct val="100000"/>
              </a:lnSpc>
              <a:spcBef>
                <a:spcPts val="480"/>
              </a:spcBef>
              <a:spcAft>
                <a:spcPts val="0"/>
              </a:spcAft>
              <a:buSzPts val="1824"/>
            </a:pPr>
            <a:r>
              <a:rPr lang="en-US" dirty="0"/>
              <a:t>When n elements of a list to be sorted are uniformly distributed (average case), interpolation search makes about log(log n) comparisons. </a:t>
            </a:r>
            <a:endParaRPr dirty="0"/>
          </a:p>
          <a:p>
            <a:pPr marL="411481" lvl="0" indent="-342900" algn="l" rtl="0">
              <a:lnSpc>
                <a:spcPct val="100000"/>
              </a:lnSpc>
              <a:spcBef>
                <a:spcPts val="480"/>
              </a:spcBef>
              <a:spcAft>
                <a:spcPts val="0"/>
              </a:spcAft>
              <a:buSzPts val="1824"/>
            </a:pPr>
            <a:r>
              <a:rPr lang="en-US" dirty="0"/>
              <a:t>However, in the worst case, that is when the elements increase exponentially, the algorithm can make up to O(n) comparisons.</a:t>
            </a:r>
            <a:endParaRPr b="1" dirty="0"/>
          </a:p>
        </p:txBody>
      </p:sp>
      <p:sp>
        <p:nvSpPr>
          <p:cNvPr id="427" name="Google Shape;427;p1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19</a:t>
            </a:fld>
            <a:endParaRPr/>
          </a:p>
        </p:txBody>
      </p:sp>
      <p:sp>
        <p:nvSpPr>
          <p:cNvPr id="428" name="Google Shape;428;p1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
          <p:cNvSpPr txBox="1">
            <a:spLocks noGrp="1"/>
          </p:cNvSpPr>
          <p:nvPr>
            <p:ph type="body" idx="1"/>
          </p:nvPr>
        </p:nvSpPr>
        <p:spPr>
          <a:xfrm>
            <a:off x="1043492" y="990600"/>
            <a:ext cx="7186108" cy="5105399"/>
          </a:xfrm>
          <a:prstGeom prst="rect">
            <a:avLst/>
          </a:prstGeom>
          <a:noFill/>
          <a:ln>
            <a:noFill/>
          </a:ln>
        </p:spPr>
        <p:txBody>
          <a:bodyPr spcFirstLastPara="1" wrap="square" lIns="91425" tIns="45700" rIns="91425" bIns="45700" anchor="t" anchorCtr="0">
            <a:normAutofit/>
          </a:bodyPr>
          <a:lstStyle/>
          <a:p>
            <a:pPr marL="411481" lvl="0" indent="-342900" algn="l" rtl="0">
              <a:lnSpc>
                <a:spcPct val="100000"/>
              </a:lnSpc>
              <a:spcBef>
                <a:spcPts val="0"/>
              </a:spcBef>
              <a:spcAft>
                <a:spcPts val="0"/>
              </a:spcAft>
              <a:buSzPts val="1824"/>
            </a:pPr>
            <a:r>
              <a:rPr lang="en-US" dirty="0"/>
              <a:t>Searching</a:t>
            </a:r>
            <a:endParaRPr dirty="0"/>
          </a:p>
          <a:p>
            <a:pPr marL="411481" lvl="0" indent="-342900" algn="l" rtl="0">
              <a:lnSpc>
                <a:spcPct val="100000"/>
              </a:lnSpc>
              <a:spcBef>
                <a:spcPts val="480"/>
              </a:spcBef>
              <a:spcAft>
                <a:spcPts val="0"/>
              </a:spcAft>
              <a:buSzPts val="1824"/>
            </a:pPr>
            <a:r>
              <a:rPr lang="en-US" dirty="0"/>
              <a:t>Sorting</a:t>
            </a:r>
            <a:endParaRPr dirty="0"/>
          </a:p>
        </p:txBody>
      </p:sp>
      <p:sp>
        <p:nvSpPr>
          <p:cNvPr id="268" name="Google Shape;268;p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2</a:t>
            </a:fld>
            <a:endParaRPr/>
          </a:p>
        </p:txBody>
      </p:sp>
      <p:sp>
        <p:nvSpPr>
          <p:cNvPr id="269" name="Google Shape;269;p2"/>
          <p:cNvSpPr txBox="1">
            <a:spLocks noGrp="1"/>
          </p:cNvSpPr>
          <p:nvPr>
            <p:ph type="ftr" idx="11"/>
          </p:nvPr>
        </p:nvSpPr>
        <p:spPr>
          <a:xfrm>
            <a:off x="4641448" y="5715000"/>
            <a:ext cx="3502152" cy="50228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a:p>
            <a:pPr marL="0" lvl="0" indent="0" algn="r" rtl="0">
              <a:lnSpc>
                <a:spcPct val="100000"/>
              </a:lnSpc>
              <a:spcBef>
                <a:spcPts val="0"/>
              </a:spcBef>
              <a:spcAft>
                <a:spcPts val="0"/>
              </a:spcAft>
              <a:buSzPts val="14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200"/>
              <a:buFont typeface="Century Gothic"/>
              <a:buNone/>
            </a:pPr>
            <a:r>
              <a:rPr lang="en-US" sz="3200"/>
              <a:t>Interpolation Search</a:t>
            </a:r>
            <a:endParaRPr sz="3200"/>
          </a:p>
        </p:txBody>
      </p:sp>
      <p:sp>
        <p:nvSpPr>
          <p:cNvPr id="435" name="Google Shape;435;p20"/>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342900" lvl="0" indent="-158496" algn="l" rtl="0">
              <a:lnSpc>
                <a:spcPct val="100000"/>
              </a:lnSpc>
              <a:spcBef>
                <a:spcPts val="0"/>
              </a:spcBef>
              <a:spcAft>
                <a:spcPts val="0"/>
              </a:spcAft>
              <a:buSzPts val="1824"/>
              <a:buNone/>
            </a:pPr>
            <a:endParaRPr b="1"/>
          </a:p>
        </p:txBody>
      </p:sp>
      <p:sp>
        <p:nvSpPr>
          <p:cNvPr id="436" name="Google Shape;436;p2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20</a:t>
            </a:fld>
            <a:endParaRPr/>
          </a:p>
        </p:txBody>
      </p:sp>
      <p:sp>
        <p:nvSpPr>
          <p:cNvPr id="437" name="Google Shape;437;p2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438" name="Google Shape;438;p20"/>
          <p:cNvPicPr preferRelativeResize="0"/>
          <p:nvPr/>
        </p:nvPicPr>
        <p:blipFill rotWithShape="1">
          <a:blip r:embed="rId3">
            <a:alphaModFix/>
          </a:blip>
          <a:srcRect/>
          <a:stretch/>
        </p:blipFill>
        <p:spPr>
          <a:xfrm>
            <a:off x="893014" y="990600"/>
            <a:ext cx="7372350" cy="1828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2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200"/>
              <a:buFont typeface="Century Gothic"/>
              <a:buNone/>
            </a:pPr>
            <a:r>
              <a:rPr lang="en-US" sz="3200"/>
              <a:t>Interpolation Search</a:t>
            </a:r>
            <a:endParaRPr sz="3200"/>
          </a:p>
        </p:txBody>
      </p:sp>
      <p:sp>
        <p:nvSpPr>
          <p:cNvPr id="445" name="Google Shape;445;p21"/>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342900" lvl="0" indent="-158496" algn="l" rtl="0">
              <a:lnSpc>
                <a:spcPct val="100000"/>
              </a:lnSpc>
              <a:spcBef>
                <a:spcPts val="0"/>
              </a:spcBef>
              <a:spcAft>
                <a:spcPts val="0"/>
              </a:spcAft>
              <a:buSzPts val="1824"/>
              <a:buNone/>
            </a:pPr>
            <a:endParaRPr b="1"/>
          </a:p>
        </p:txBody>
      </p:sp>
      <p:sp>
        <p:nvSpPr>
          <p:cNvPr id="446" name="Google Shape;446;p2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21</a:t>
            </a:fld>
            <a:endParaRPr/>
          </a:p>
        </p:txBody>
      </p:sp>
      <p:sp>
        <p:nvSpPr>
          <p:cNvPr id="447" name="Google Shape;447;p2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448" name="Google Shape;448;p21"/>
          <p:cNvPicPr preferRelativeResize="0"/>
          <p:nvPr/>
        </p:nvPicPr>
        <p:blipFill rotWithShape="1">
          <a:blip r:embed="rId3">
            <a:alphaModFix/>
          </a:blip>
          <a:srcRect/>
          <a:stretch/>
        </p:blipFill>
        <p:spPr>
          <a:xfrm>
            <a:off x="1600200" y="990600"/>
            <a:ext cx="5486400" cy="525539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2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Jump Search</a:t>
            </a:r>
            <a:endParaRPr sz="3600"/>
          </a:p>
        </p:txBody>
      </p:sp>
      <p:sp>
        <p:nvSpPr>
          <p:cNvPr id="455" name="Google Shape;455;p22"/>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7831" lvl="0" indent="-342900" algn="l" rtl="0">
              <a:lnSpc>
                <a:spcPct val="70000"/>
              </a:lnSpc>
              <a:spcBef>
                <a:spcPts val="0"/>
              </a:spcBef>
              <a:spcAft>
                <a:spcPts val="0"/>
              </a:spcAft>
              <a:buSzPts val="1587"/>
            </a:pPr>
            <a:r>
              <a:rPr lang="en-US" sz="2120" dirty="0"/>
              <a:t>When we have an already sorted list, then the other efficient algorithm to search for a value is jump search or block search. </a:t>
            </a:r>
            <a:endParaRPr sz="2120" dirty="0"/>
          </a:p>
          <a:p>
            <a:pPr marL="417831" lvl="0" indent="-342900" algn="l" rtl="0">
              <a:lnSpc>
                <a:spcPct val="70000"/>
              </a:lnSpc>
              <a:spcBef>
                <a:spcPts val="444"/>
              </a:spcBef>
              <a:spcAft>
                <a:spcPts val="0"/>
              </a:spcAft>
              <a:buSzPts val="1587"/>
            </a:pPr>
            <a:r>
              <a:rPr lang="en-US" sz="2120" dirty="0"/>
              <a:t>In jump search, it is not necessary to scan all the elements in the list to find the desired value. </a:t>
            </a:r>
            <a:endParaRPr sz="2120" dirty="0"/>
          </a:p>
          <a:p>
            <a:pPr marL="417831" lvl="0" indent="-342900" algn="l" rtl="0">
              <a:lnSpc>
                <a:spcPct val="70000"/>
              </a:lnSpc>
              <a:spcBef>
                <a:spcPts val="444"/>
              </a:spcBef>
              <a:spcAft>
                <a:spcPts val="0"/>
              </a:spcAft>
              <a:buSzPts val="1587"/>
            </a:pPr>
            <a:r>
              <a:rPr lang="en-US" sz="2120" dirty="0"/>
              <a:t>We just check an element and if it is less than the desired value, then some of the elements following it are skipped by jumping ahead. </a:t>
            </a:r>
            <a:endParaRPr sz="2120" dirty="0"/>
          </a:p>
          <a:p>
            <a:pPr marL="417831" lvl="0" indent="-342900" algn="l" rtl="0">
              <a:lnSpc>
                <a:spcPct val="70000"/>
              </a:lnSpc>
              <a:spcBef>
                <a:spcPts val="444"/>
              </a:spcBef>
              <a:spcAft>
                <a:spcPts val="0"/>
              </a:spcAft>
              <a:buSzPts val="1587"/>
            </a:pPr>
            <a:r>
              <a:rPr lang="en-US" sz="2120" dirty="0"/>
              <a:t>After moving a little forward again, the element is checked. </a:t>
            </a:r>
            <a:endParaRPr sz="2120" dirty="0"/>
          </a:p>
          <a:p>
            <a:pPr marL="715010" lvl="1" indent="-342900" algn="l" rtl="0">
              <a:lnSpc>
                <a:spcPct val="70000"/>
              </a:lnSpc>
              <a:spcBef>
                <a:spcPts val="407"/>
              </a:spcBef>
              <a:spcAft>
                <a:spcPts val="0"/>
              </a:spcAft>
              <a:buSzPts val="1447"/>
              <a:buFont typeface="Wingdings" panose="05000000000000000000" pitchFamily="2" charset="2"/>
              <a:buChar char="q"/>
            </a:pPr>
            <a:r>
              <a:rPr lang="en-US" sz="1935" dirty="0"/>
              <a:t>If the checked element is greater than the desired value, then we have a boundary and we are sure that the desired value lies between the previously checked element and the currently checked element. </a:t>
            </a:r>
            <a:endParaRPr sz="1935" dirty="0"/>
          </a:p>
          <a:p>
            <a:pPr marL="715010" lvl="1" indent="-342900" algn="l" rtl="0">
              <a:lnSpc>
                <a:spcPct val="70000"/>
              </a:lnSpc>
              <a:spcBef>
                <a:spcPts val="407"/>
              </a:spcBef>
              <a:spcAft>
                <a:spcPts val="0"/>
              </a:spcAft>
              <a:buSzPts val="1447"/>
              <a:buFont typeface="Wingdings" panose="05000000000000000000" pitchFamily="2" charset="2"/>
              <a:buChar char="q"/>
            </a:pPr>
            <a:r>
              <a:rPr lang="en-US" sz="1935" dirty="0"/>
              <a:t>However, if the checked element is less than the value being searched for, then we again make a small jump and repeat the process.</a:t>
            </a:r>
            <a:endParaRPr sz="1935" dirty="0"/>
          </a:p>
          <a:p>
            <a:pPr marL="672656" lvl="1" indent="-342900" algn="l" rtl="0">
              <a:lnSpc>
                <a:spcPct val="90000"/>
              </a:lnSpc>
              <a:spcBef>
                <a:spcPts val="0"/>
              </a:spcBef>
              <a:spcAft>
                <a:spcPts val="0"/>
              </a:spcAft>
              <a:buSzPts val="1935"/>
              <a:buFont typeface="Wingdings" panose="05000000000000000000" pitchFamily="2" charset="2"/>
              <a:buChar char="q"/>
            </a:pPr>
            <a:r>
              <a:rPr lang="en-US" sz="1935" dirty="0"/>
              <a:t>Once the boundary of the value is determined, a linear search is done to find the value and its position in the array.</a:t>
            </a:r>
            <a:endParaRPr sz="1935" dirty="0"/>
          </a:p>
        </p:txBody>
      </p:sp>
      <p:sp>
        <p:nvSpPr>
          <p:cNvPr id="456" name="Google Shape;456;p2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22</a:t>
            </a:fld>
            <a:endParaRPr/>
          </a:p>
        </p:txBody>
      </p:sp>
      <p:sp>
        <p:nvSpPr>
          <p:cNvPr id="457" name="Google Shape;457;p2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2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Jump Search</a:t>
            </a:r>
            <a:endParaRPr sz="3600"/>
          </a:p>
        </p:txBody>
      </p:sp>
      <p:sp>
        <p:nvSpPr>
          <p:cNvPr id="464" name="Google Shape;464;p23"/>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1480" lvl="0" indent="-342900" algn="l" rtl="0">
              <a:lnSpc>
                <a:spcPct val="100000"/>
              </a:lnSpc>
              <a:spcBef>
                <a:spcPts val="400"/>
              </a:spcBef>
              <a:spcAft>
                <a:spcPts val="0"/>
              </a:spcAft>
              <a:buSzPts val="1520"/>
            </a:pPr>
            <a:r>
              <a:rPr lang="en-US" sz="2000" dirty="0"/>
              <a:t>For example, consider an array </a:t>
            </a:r>
            <a:endParaRPr sz="2000" dirty="0"/>
          </a:p>
          <a:p>
            <a:pPr marL="411480" lvl="0" indent="-342900" algn="l" rtl="0">
              <a:lnSpc>
                <a:spcPct val="100000"/>
              </a:lnSpc>
              <a:spcBef>
                <a:spcPts val="400"/>
              </a:spcBef>
              <a:spcAft>
                <a:spcPts val="0"/>
              </a:spcAft>
              <a:buSzPts val="1520"/>
            </a:pPr>
            <a:r>
              <a:rPr lang="en-US" sz="2000" dirty="0"/>
              <a:t>	a[] = {1,2,3,4,5,6,7,8,9}. </a:t>
            </a:r>
            <a:endParaRPr sz="2000" dirty="0"/>
          </a:p>
          <a:p>
            <a:pPr marL="708660" lvl="1" indent="-342900" algn="l" rtl="0">
              <a:lnSpc>
                <a:spcPct val="100000"/>
              </a:lnSpc>
              <a:spcBef>
                <a:spcPts val="400"/>
              </a:spcBef>
              <a:spcAft>
                <a:spcPts val="0"/>
              </a:spcAft>
              <a:buSzPts val="1520"/>
              <a:buFont typeface="Wingdings" panose="05000000000000000000" pitchFamily="2" charset="2"/>
              <a:buChar char="q"/>
            </a:pPr>
            <a:r>
              <a:rPr lang="en-US" sz="2000" dirty="0"/>
              <a:t>The length of the array is 9. </a:t>
            </a:r>
            <a:endParaRPr sz="2000" dirty="0"/>
          </a:p>
          <a:p>
            <a:pPr marL="708660" lvl="1" indent="-342900" algn="l" rtl="0">
              <a:lnSpc>
                <a:spcPct val="100000"/>
              </a:lnSpc>
              <a:spcBef>
                <a:spcPts val="400"/>
              </a:spcBef>
              <a:spcAft>
                <a:spcPts val="0"/>
              </a:spcAft>
              <a:buSzPts val="1520"/>
              <a:buFont typeface="Wingdings" panose="05000000000000000000" pitchFamily="2" charset="2"/>
              <a:buChar char="q"/>
            </a:pPr>
            <a:r>
              <a:rPr lang="en-US" sz="2000" dirty="0"/>
              <a:t>If we have to find value 8 then following steps are performed using the jump search technique.</a:t>
            </a:r>
            <a:endParaRPr sz="2000" b="1" dirty="0"/>
          </a:p>
        </p:txBody>
      </p:sp>
      <p:sp>
        <p:nvSpPr>
          <p:cNvPr id="465" name="Google Shape;465;p2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23</a:t>
            </a:fld>
            <a:endParaRPr/>
          </a:p>
        </p:txBody>
      </p:sp>
      <p:sp>
        <p:nvSpPr>
          <p:cNvPr id="466" name="Google Shape;466;p2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467" name="Google Shape;467;p23"/>
          <p:cNvPicPr preferRelativeResize="0"/>
          <p:nvPr/>
        </p:nvPicPr>
        <p:blipFill rotWithShape="1">
          <a:blip r:embed="rId3">
            <a:alphaModFix/>
          </a:blip>
          <a:srcRect/>
          <a:stretch/>
        </p:blipFill>
        <p:spPr>
          <a:xfrm>
            <a:off x="1219200" y="3267796"/>
            <a:ext cx="6705601" cy="259960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2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Jump Search</a:t>
            </a:r>
            <a:endParaRPr sz="3600"/>
          </a:p>
        </p:txBody>
      </p:sp>
      <p:sp>
        <p:nvSpPr>
          <p:cNvPr id="474" name="Google Shape;474;p24"/>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1481" lvl="0" indent="-342900" algn="l" rtl="0">
              <a:lnSpc>
                <a:spcPct val="100000"/>
              </a:lnSpc>
              <a:spcBef>
                <a:spcPts val="0"/>
              </a:spcBef>
              <a:spcAft>
                <a:spcPts val="0"/>
              </a:spcAft>
              <a:buSzPts val="1824"/>
            </a:pPr>
            <a:r>
              <a:rPr lang="en-US" dirty="0"/>
              <a:t>The algorithm for jump search is given in Fig. 14.5.</a:t>
            </a:r>
            <a:endParaRPr b="1" dirty="0"/>
          </a:p>
        </p:txBody>
      </p:sp>
      <p:sp>
        <p:nvSpPr>
          <p:cNvPr id="475" name="Google Shape;475;p2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24</a:t>
            </a:fld>
            <a:endParaRPr/>
          </a:p>
        </p:txBody>
      </p:sp>
      <p:sp>
        <p:nvSpPr>
          <p:cNvPr id="476" name="Google Shape;476;p2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477" name="Google Shape;477;p24"/>
          <p:cNvPicPr preferRelativeResize="0"/>
          <p:nvPr/>
        </p:nvPicPr>
        <p:blipFill rotWithShape="1">
          <a:blip r:embed="rId3">
            <a:alphaModFix/>
          </a:blip>
          <a:srcRect/>
          <a:stretch/>
        </p:blipFill>
        <p:spPr>
          <a:xfrm>
            <a:off x="1038050" y="1524000"/>
            <a:ext cx="7024749" cy="439698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2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Jump Search</a:t>
            </a:r>
            <a:endParaRPr sz="3600"/>
          </a:p>
        </p:txBody>
      </p:sp>
      <p:sp>
        <p:nvSpPr>
          <p:cNvPr id="484" name="Google Shape;484;p25"/>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1480" lvl="0" indent="-342900" algn="l" rtl="0">
              <a:lnSpc>
                <a:spcPct val="80000"/>
              </a:lnSpc>
              <a:spcBef>
                <a:spcPts val="0"/>
              </a:spcBef>
              <a:spcAft>
                <a:spcPts val="0"/>
              </a:spcAft>
              <a:buSzPts val="1550"/>
            </a:pPr>
            <a:r>
              <a:rPr lang="en-US" sz="2040" b="1" i="1" dirty="0"/>
              <a:t>Advantage of Jump Search over Linear Search</a:t>
            </a:r>
            <a:endParaRPr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Suppose we have a sorted list of 1000 elements where the elements have values 0, 1, 2, 3, 4, …, 999, then sequential search will find the value 674 in exactly 674 iterations. </a:t>
            </a:r>
            <a:endParaRPr sz="1870"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But with jump search, the same value can be found in 44 iterations. Hence, jump search performs far better than a linear search on a sorted list of elements.</a:t>
            </a:r>
            <a:endParaRPr dirty="0"/>
          </a:p>
          <a:p>
            <a:pPr marL="411480" lvl="0" indent="-342900" algn="l" rtl="0">
              <a:lnSpc>
                <a:spcPct val="80000"/>
              </a:lnSpc>
              <a:spcBef>
                <a:spcPts val="408"/>
              </a:spcBef>
              <a:spcAft>
                <a:spcPts val="0"/>
              </a:spcAft>
              <a:buSzPts val="1550"/>
            </a:pPr>
            <a:r>
              <a:rPr lang="en-US" sz="2040" b="1" i="1" dirty="0"/>
              <a:t>Advantage of Jump Search over Binary Search</a:t>
            </a:r>
            <a:endParaRPr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No doubt, binary search is very easy to implement and has a complexity of O(log n), but in case of a list having very large number of elements, jumping to the middle of the list to make comparisons is not a good idea because if the value being searched is at the beginning of the list then one (or even more) large step(s) in the backward direction would have to be taken. </a:t>
            </a:r>
            <a:endParaRPr sz="1870"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In such cases, jump search performs better as we have to move little backward that too only once. Hence, when jumping back is slower than jumping forward, the jump search algorithm always performs better.</a:t>
            </a:r>
            <a:endParaRPr sz="1870" b="1" dirty="0"/>
          </a:p>
        </p:txBody>
      </p:sp>
      <p:sp>
        <p:nvSpPr>
          <p:cNvPr id="485" name="Google Shape;485;p2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25</a:t>
            </a:fld>
            <a:endParaRPr/>
          </a:p>
        </p:txBody>
      </p:sp>
      <p:sp>
        <p:nvSpPr>
          <p:cNvPr id="486" name="Google Shape;486;p2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2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Jump Search</a:t>
            </a:r>
            <a:endParaRPr sz="3600"/>
          </a:p>
        </p:txBody>
      </p:sp>
      <p:sp>
        <p:nvSpPr>
          <p:cNvPr id="493" name="Google Shape;493;p26"/>
          <p:cNvSpPr txBox="1">
            <a:spLocks noGrp="1"/>
          </p:cNvSpPr>
          <p:nvPr>
            <p:ph type="body" idx="1"/>
          </p:nvPr>
        </p:nvSpPr>
        <p:spPr>
          <a:xfrm>
            <a:off x="685800" y="990600"/>
            <a:ext cx="7848600" cy="4267200"/>
          </a:xfrm>
          <a:prstGeom prst="rect">
            <a:avLst/>
          </a:prstGeom>
          <a:noFill/>
          <a:ln>
            <a:noFill/>
          </a:ln>
        </p:spPr>
        <p:txBody>
          <a:bodyPr spcFirstLastPara="1" wrap="square" lIns="91425" tIns="45700" rIns="91425" bIns="45700" anchor="t" anchorCtr="0">
            <a:normAutofit/>
          </a:bodyPr>
          <a:lstStyle/>
          <a:p>
            <a:pPr marL="411481" lvl="0" indent="-342900" algn="l" rtl="0">
              <a:lnSpc>
                <a:spcPct val="80000"/>
              </a:lnSpc>
              <a:spcBef>
                <a:spcPts val="0"/>
              </a:spcBef>
              <a:spcAft>
                <a:spcPts val="0"/>
              </a:spcAft>
              <a:buSzPts val="1687"/>
            </a:pPr>
            <a:r>
              <a:rPr lang="en-US" sz="2220" b="1" i="1" dirty="0"/>
              <a:t>How to Choose the Step Length?</a:t>
            </a:r>
            <a:endParaRPr dirty="0"/>
          </a:p>
          <a:p>
            <a:pPr marL="708660" lvl="1" indent="-342900" algn="l" rtl="0">
              <a:lnSpc>
                <a:spcPct val="80000"/>
              </a:lnSpc>
              <a:spcBef>
                <a:spcPts val="407"/>
              </a:spcBef>
              <a:spcAft>
                <a:spcPts val="0"/>
              </a:spcAft>
              <a:buSzPts val="1547"/>
              <a:buFont typeface="Wingdings" panose="05000000000000000000" pitchFamily="2" charset="2"/>
              <a:buChar char="q"/>
            </a:pPr>
            <a:r>
              <a:rPr lang="en-US" sz="2035" dirty="0"/>
              <a:t>For the jump search algorithm to work efficiently, we must define a fixed size for the step. </a:t>
            </a:r>
            <a:endParaRPr sz="2035" dirty="0"/>
          </a:p>
          <a:p>
            <a:pPr marL="1028700" lvl="2" indent="-342900" algn="l" rtl="0">
              <a:lnSpc>
                <a:spcPct val="80000"/>
              </a:lnSpc>
              <a:spcBef>
                <a:spcPts val="370"/>
              </a:spcBef>
              <a:spcAft>
                <a:spcPts val="0"/>
              </a:spcAft>
              <a:buSzPts val="1406"/>
              <a:buFont typeface="Wingdings" panose="05000000000000000000" pitchFamily="2" charset="2"/>
              <a:buChar char="q"/>
            </a:pPr>
            <a:r>
              <a:rPr lang="en-US" sz="1850" dirty="0"/>
              <a:t>If the step size is 1, then algorithm is same as linear search. </a:t>
            </a:r>
            <a:endParaRPr sz="1850" dirty="0"/>
          </a:p>
          <a:p>
            <a:pPr marL="1028700" lvl="2" indent="-342900" algn="l" rtl="0">
              <a:lnSpc>
                <a:spcPct val="80000"/>
              </a:lnSpc>
              <a:spcBef>
                <a:spcPts val="370"/>
              </a:spcBef>
              <a:spcAft>
                <a:spcPts val="0"/>
              </a:spcAft>
              <a:buSzPts val="1406"/>
              <a:buFont typeface="Wingdings" panose="05000000000000000000" pitchFamily="2" charset="2"/>
              <a:buChar char="q"/>
            </a:pPr>
            <a:r>
              <a:rPr lang="en-US" sz="1850" dirty="0"/>
              <a:t>Now, in order to find an appropriate step size, we must first try to figure out the relation between the size of the list (n) and the size of the step (k). Usually, k is calculated as √n.</a:t>
            </a:r>
            <a:endParaRPr dirty="0"/>
          </a:p>
          <a:p>
            <a:pPr marL="411481" lvl="0" indent="-342900" algn="l" rtl="0">
              <a:lnSpc>
                <a:spcPct val="80000"/>
              </a:lnSpc>
              <a:spcBef>
                <a:spcPts val="444"/>
              </a:spcBef>
              <a:spcAft>
                <a:spcPts val="0"/>
              </a:spcAft>
              <a:buSzPts val="1687"/>
            </a:pPr>
            <a:r>
              <a:rPr lang="en-US" sz="2220" b="1" i="1" dirty="0"/>
              <a:t>Further Optimization of Jump Search</a:t>
            </a:r>
            <a:endParaRPr dirty="0"/>
          </a:p>
          <a:p>
            <a:pPr marL="708660" lvl="1" indent="-342900" algn="l" rtl="0">
              <a:lnSpc>
                <a:spcPct val="80000"/>
              </a:lnSpc>
              <a:spcBef>
                <a:spcPts val="407"/>
              </a:spcBef>
              <a:spcAft>
                <a:spcPts val="0"/>
              </a:spcAft>
              <a:buSzPts val="1547"/>
              <a:buFont typeface="Wingdings" panose="05000000000000000000" pitchFamily="2" charset="2"/>
              <a:buChar char="q"/>
            </a:pPr>
            <a:r>
              <a:rPr lang="en-US" sz="2035" dirty="0"/>
              <a:t>Till now, we were dealing with lists having small number of elements. But in real-world applications, lists can be very large. In such large lists searching the value from the beginning of the list may not be a good idea. </a:t>
            </a:r>
            <a:endParaRPr sz="2035" dirty="0"/>
          </a:p>
          <a:p>
            <a:pPr marL="708660" lvl="1" indent="-342900" algn="l" rtl="0">
              <a:lnSpc>
                <a:spcPct val="80000"/>
              </a:lnSpc>
              <a:spcBef>
                <a:spcPts val="407"/>
              </a:spcBef>
              <a:spcAft>
                <a:spcPts val="0"/>
              </a:spcAft>
              <a:buSzPts val="1547"/>
              <a:buFont typeface="Wingdings" panose="05000000000000000000" pitchFamily="2" charset="2"/>
              <a:buChar char="q"/>
            </a:pPr>
            <a:r>
              <a:rPr lang="en-US" sz="2035" dirty="0"/>
              <a:t>A better option is to start the search from the k–</a:t>
            </a:r>
            <a:r>
              <a:rPr lang="en-US" sz="2035" dirty="0" err="1"/>
              <a:t>th</a:t>
            </a:r>
            <a:r>
              <a:rPr lang="en-US" sz="2035" dirty="0"/>
              <a:t> element as shown in the figure below.</a:t>
            </a:r>
            <a:endParaRPr sz="2035" b="1" dirty="0"/>
          </a:p>
        </p:txBody>
      </p:sp>
      <p:sp>
        <p:nvSpPr>
          <p:cNvPr id="494" name="Google Shape;494;p2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26</a:t>
            </a:fld>
            <a:endParaRPr/>
          </a:p>
        </p:txBody>
      </p:sp>
      <p:sp>
        <p:nvSpPr>
          <p:cNvPr id="495" name="Google Shape;495;p2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496" name="Google Shape;496;p26"/>
          <p:cNvPicPr preferRelativeResize="0"/>
          <p:nvPr/>
        </p:nvPicPr>
        <p:blipFill rotWithShape="1">
          <a:blip r:embed="rId3">
            <a:alphaModFix/>
          </a:blip>
          <a:srcRect/>
          <a:stretch/>
        </p:blipFill>
        <p:spPr>
          <a:xfrm>
            <a:off x="1143000" y="5105400"/>
            <a:ext cx="7372350" cy="1019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2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Jump Search</a:t>
            </a:r>
            <a:endParaRPr sz="3600"/>
          </a:p>
        </p:txBody>
      </p:sp>
      <p:sp>
        <p:nvSpPr>
          <p:cNvPr id="503" name="Google Shape;503;p27"/>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1481" lvl="0" indent="-342900" algn="l" rtl="0">
              <a:lnSpc>
                <a:spcPct val="90000"/>
              </a:lnSpc>
              <a:spcBef>
                <a:spcPts val="0"/>
              </a:spcBef>
              <a:spcAft>
                <a:spcPts val="0"/>
              </a:spcAft>
              <a:buSzPts val="1687"/>
            </a:pPr>
            <a:r>
              <a:rPr lang="en-US" sz="2220" dirty="0"/>
              <a:t>We can also improve the performance of jump search algorithm by repeatedly applying jump search. </a:t>
            </a:r>
            <a:endParaRPr sz="2220" dirty="0"/>
          </a:p>
          <a:p>
            <a:pPr marL="411481" lvl="0" indent="-342900" algn="l" rtl="0">
              <a:lnSpc>
                <a:spcPct val="90000"/>
              </a:lnSpc>
              <a:spcBef>
                <a:spcPts val="444"/>
              </a:spcBef>
              <a:spcAft>
                <a:spcPts val="0"/>
              </a:spcAft>
              <a:buSzPts val="1687"/>
            </a:pPr>
            <a:r>
              <a:rPr lang="en-US" sz="2220" dirty="0"/>
              <a:t>For example, if the size of the list is 1000000 (n). </a:t>
            </a:r>
            <a:endParaRPr sz="2220" dirty="0"/>
          </a:p>
          <a:p>
            <a:pPr marL="708660" lvl="1" indent="-342900" algn="l" rtl="0">
              <a:lnSpc>
                <a:spcPct val="90000"/>
              </a:lnSpc>
              <a:spcBef>
                <a:spcPts val="407"/>
              </a:spcBef>
              <a:spcAft>
                <a:spcPts val="0"/>
              </a:spcAft>
              <a:buSzPts val="1547"/>
              <a:buFont typeface="Wingdings" panose="05000000000000000000" pitchFamily="2" charset="2"/>
              <a:buChar char="q"/>
            </a:pPr>
            <a:r>
              <a:rPr lang="en-US" sz="2035" dirty="0"/>
              <a:t>The jump interval would then be </a:t>
            </a:r>
            <a:endParaRPr sz="2035" dirty="0"/>
          </a:p>
          <a:p>
            <a:pPr marL="708660" lvl="1" indent="-342900" algn="l" rtl="0">
              <a:lnSpc>
                <a:spcPct val="90000"/>
              </a:lnSpc>
              <a:spcBef>
                <a:spcPts val="407"/>
              </a:spcBef>
              <a:spcAft>
                <a:spcPts val="0"/>
              </a:spcAft>
              <a:buSzPts val="1547"/>
              <a:buFont typeface="Wingdings" panose="05000000000000000000" pitchFamily="2" charset="2"/>
              <a:buChar char="q"/>
            </a:pPr>
            <a:r>
              <a:rPr lang="en-US" sz="2035" dirty="0"/>
              <a:t>	√n =√1000000 =1000. </a:t>
            </a:r>
            <a:endParaRPr sz="2035" dirty="0"/>
          </a:p>
          <a:p>
            <a:pPr marL="708660" lvl="1" indent="-342900" algn="l" rtl="0">
              <a:lnSpc>
                <a:spcPct val="90000"/>
              </a:lnSpc>
              <a:spcBef>
                <a:spcPts val="407"/>
              </a:spcBef>
              <a:spcAft>
                <a:spcPts val="0"/>
              </a:spcAft>
              <a:buSzPts val="1547"/>
              <a:buFont typeface="Wingdings" panose="05000000000000000000" pitchFamily="2" charset="2"/>
              <a:buChar char="q"/>
            </a:pPr>
            <a:r>
              <a:rPr lang="en-US" sz="2035" dirty="0"/>
              <a:t>Now, even the identified interval has 1000 elements and is again a large list. So, jump search can be applied again with a new step size of </a:t>
            </a:r>
            <a:endParaRPr sz="2035" dirty="0"/>
          </a:p>
          <a:p>
            <a:pPr marL="708660" lvl="1" indent="-342900" algn="l" rtl="0">
              <a:lnSpc>
                <a:spcPct val="90000"/>
              </a:lnSpc>
              <a:spcBef>
                <a:spcPts val="407"/>
              </a:spcBef>
              <a:spcAft>
                <a:spcPts val="0"/>
              </a:spcAft>
              <a:buSzPts val="1547"/>
              <a:buFont typeface="Wingdings" panose="05000000000000000000" pitchFamily="2" charset="2"/>
              <a:buChar char="q"/>
            </a:pPr>
            <a:r>
              <a:rPr lang="en-US" sz="2035" dirty="0"/>
              <a:t>	√1000 ≈ 31. </a:t>
            </a:r>
            <a:endParaRPr sz="2035" dirty="0"/>
          </a:p>
          <a:p>
            <a:pPr marL="708660" lvl="1" indent="-342900" algn="l" rtl="0">
              <a:lnSpc>
                <a:spcPct val="90000"/>
              </a:lnSpc>
              <a:spcBef>
                <a:spcPts val="407"/>
              </a:spcBef>
              <a:spcAft>
                <a:spcPts val="0"/>
              </a:spcAft>
              <a:buSzPts val="1547"/>
              <a:buFont typeface="Wingdings" panose="05000000000000000000" pitchFamily="2" charset="2"/>
              <a:buChar char="q"/>
            </a:pPr>
            <a:r>
              <a:rPr lang="en-US" sz="2035" dirty="0"/>
              <a:t>Thus, every time we have a desired interval with a large number of values, the jump search algorithm can be applied again but with a smaller step. </a:t>
            </a:r>
            <a:endParaRPr sz="2035" dirty="0"/>
          </a:p>
          <a:p>
            <a:pPr marL="708660" lvl="1" indent="-342900" algn="l" rtl="0">
              <a:lnSpc>
                <a:spcPct val="90000"/>
              </a:lnSpc>
              <a:spcBef>
                <a:spcPts val="407"/>
              </a:spcBef>
              <a:spcAft>
                <a:spcPts val="0"/>
              </a:spcAft>
              <a:buSzPts val="1547"/>
              <a:buFont typeface="Wingdings" panose="05000000000000000000" pitchFamily="2" charset="2"/>
              <a:buChar char="q"/>
            </a:pPr>
            <a:r>
              <a:rPr lang="en-US" sz="2035" dirty="0"/>
              <a:t>However, in this case, the complexity of the algorithm will no longer be O(√n) but will approach a logarithmic value.</a:t>
            </a:r>
            <a:endParaRPr sz="2035" b="1" dirty="0"/>
          </a:p>
        </p:txBody>
      </p:sp>
      <p:sp>
        <p:nvSpPr>
          <p:cNvPr id="504" name="Google Shape;504;p2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27</a:t>
            </a:fld>
            <a:endParaRPr/>
          </a:p>
        </p:txBody>
      </p:sp>
      <p:sp>
        <p:nvSpPr>
          <p:cNvPr id="505" name="Google Shape;505;p2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2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Jump Search</a:t>
            </a:r>
            <a:endParaRPr sz="3600"/>
          </a:p>
        </p:txBody>
      </p:sp>
      <p:sp>
        <p:nvSpPr>
          <p:cNvPr id="512" name="Google Shape;512;p28"/>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1481" lvl="0" indent="-342900" algn="l" rtl="0">
              <a:lnSpc>
                <a:spcPct val="100000"/>
              </a:lnSpc>
              <a:spcBef>
                <a:spcPts val="0"/>
              </a:spcBef>
              <a:spcAft>
                <a:spcPts val="0"/>
              </a:spcAft>
              <a:buSzPts val="1824"/>
            </a:pPr>
            <a:r>
              <a:rPr lang="en-US" b="1" i="1" dirty="0"/>
              <a:t>Complexity of Jump Search Algorithm</a:t>
            </a:r>
            <a:endParaRPr dirty="0"/>
          </a:p>
          <a:p>
            <a:pPr marL="411481" lvl="0" indent="-342900" algn="l" rtl="0">
              <a:lnSpc>
                <a:spcPct val="100000"/>
              </a:lnSpc>
              <a:spcBef>
                <a:spcPts val="480"/>
              </a:spcBef>
              <a:spcAft>
                <a:spcPts val="0"/>
              </a:spcAft>
              <a:buSzPts val="1824"/>
            </a:pPr>
            <a:r>
              <a:rPr lang="en-US" dirty="0"/>
              <a:t>Jump search works by jumping through the array with a step size (optimally chosen to be √n) to find the interval of the value. </a:t>
            </a:r>
            <a:endParaRPr dirty="0"/>
          </a:p>
          <a:p>
            <a:pPr marL="411481" lvl="0" indent="-342900" algn="l" rtl="0">
              <a:lnSpc>
                <a:spcPct val="100000"/>
              </a:lnSpc>
              <a:spcBef>
                <a:spcPts val="480"/>
              </a:spcBef>
              <a:spcAft>
                <a:spcPts val="0"/>
              </a:spcAft>
              <a:buSzPts val="1824"/>
            </a:pPr>
            <a:r>
              <a:rPr lang="en-US" dirty="0"/>
              <a:t>Once this interval is identified, the value is searched using the linear search technique.</a:t>
            </a:r>
            <a:endParaRPr dirty="0"/>
          </a:p>
          <a:p>
            <a:pPr marL="411481" lvl="0" indent="-342900" algn="l" rtl="0">
              <a:lnSpc>
                <a:spcPct val="100000"/>
              </a:lnSpc>
              <a:spcBef>
                <a:spcPts val="480"/>
              </a:spcBef>
              <a:spcAft>
                <a:spcPts val="0"/>
              </a:spcAft>
              <a:buSzPts val="1824"/>
            </a:pPr>
            <a:r>
              <a:rPr lang="en-US" dirty="0"/>
              <a:t>Therefore, the complexity of the jump search algorithm can be given as </a:t>
            </a:r>
            <a:r>
              <a:rPr lang="en-US" b="1" dirty="0"/>
              <a:t>O</a:t>
            </a:r>
            <a:r>
              <a:rPr lang="en-US" dirty="0"/>
              <a:t>(√n).</a:t>
            </a:r>
            <a:endParaRPr b="1" dirty="0"/>
          </a:p>
        </p:txBody>
      </p:sp>
      <p:sp>
        <p:nvSpPr>
          <p:cNvPr id="513" name="Google Shape;513;p2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28</a:t>
            </a:fld>
            <a:endParaRPr/>
          </a:p>
        </p:txBody>
      </p:sp>
      <p:sp>
        <p:nvSpPr>
          <p:cNvPr id="514" name="Google Shape;514;p2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2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3600"/>
              <a:buNone/>
            </a:pPr>
            <a:r>
              <a:rPr lang="en-US" sz="2400">
                <a:solidFill>
                  <a:srgbClr val="94C600"/>
                </a:solidFill>
              </a:rPr>
              <a:t>INTRODUCTION TO SORTING</a:t>
            </a:r>
            <a:endParaRPr sz="3600"/>
          </a:p>
        </p:txBody>
      </p:sp>
      <p:sp>
        <p:nvSpPr>
          <p:cNvPr id="521" name="Google Shape;521;p29"/>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516382" indent="-342900">
              <a:lnSpc>
                <a:spcPct val="90000"/>
              </a:lnSpc>
              <a:buSzPts val="868"/>
            </a:pPr>
            <a:r>
              <a:rPr lang="en-US" sz="1900" dirty="0"/>
              <a:t>Sorting means arranging the elements of an array so that they are placed in some relevant order which may be either ascending or descending. </a:t>
            </a:r>
            <a:endParaRPr sz="1900" dirty="0"/>
          </a:p>
          <a:p>
            <a:pPr marL="516382" lvl="0" indent="-342900" algn="l" rtl="0">
              <a:lnSpc>
                <a:spcPct val="90000"/>
              </a:lnSpc>
              <a:spcBef>
                <a:spcPts val="360"/>
              </a:spcBef>
              <a:spcAft>
                <a:spcPts val="0"/>
              </a:spcAft>
              <a:buSzPts val="868"/>
            </a:pPr>
            <a:r>
              <a:rPr lang="en-US" sz="1900" dirty="0"/>
              <a:t>That is, if A is an array, then the elements of A are arranged in a sorted order (ascending order) in such a way that </a:t>
            </a:r>
            <a:endParaRPr sz="1900" dirty="0"/>
          </a:p>
          <a:p>
            <a:pPr marL="141732" lvl="0" indent="0" algn="l" rtl="0">
              <a:lnSpc>
                <a:spcPct val="90000"/>
              </a:lnSpc>
              <a:spcBef>
                <a:spcPts val="360"/>
              </a:spcBef>
              <a:spcAft>
                <a:spcPts val="0"/>
              </a:spcAft>
              <a:buSzPts val="1368"/>
              <a:buNone/>
            </a:pPr>
            <a:r>
              <a:rPr lang="en-US" sz="1900" dirty="0"/>
              <a:t>		A[0] &lt; A[1] &lt; A[2] &lt; ...... &lt; A[N].</a:t>
            </a:r>
            <a:endParaRPr sz="1900" dirty="0"/>
          </a:p>
          <a:p>
            <a:pPr marL="516382" lvl="0" indent="-342900" algn="l" rtl="0">
              <a:lnSpc>
                <a:spcPct val="90000"/>
              </a:lnSpc>
              <a:spcBef>
                <a:spcPts val="360"/>
              </a:spcBef>
              <a:spcAft>
                <a:spcPts val="0"/>
              </a:spcAft>
              <a:buSzPts val="868"/>
            </a:pPr>
            <a:r>
              <a:rPr lang="en-US" sz="1900" dirty="0"/>
              <a:t>For example, if we have an array that is declared and initialized as</a:t>
            </a:r>
            <a:endParaRPr sz="1900" dirty="0"/>
          </a:p>
          <a:p>
            <a:pPr marL="141732" lvl="0" indent="0" algn="l" rtl="0">
              <a:lnSpc>
                <a:spcPct val="90000"/>
              </a:lnSpc>
              <a:spcBef>
                <a:spcPts val="360"/>
              </a:spcBef>
              <a:spcAft>
                <a:spcPts val="0"/>
              </a:spcAft>
              <a:buSzPts val="1368"/>
              <a:buNone/>
            </a:pPr>
            <a:r>
              <a:rPr lang="en-US" sz="1900" dirty="0"/>
              <a:t>		</a:t>
            </a:r>
            <a:r>
              <a:rPr lang="en-US" sz="1900" dirty="0" err="1"/>
              <a:t>int</a:t>
            </a:r>
            <a:r>
              <a:rPr lang="en-US" sz="1900" dirty="0"/>
              <a:t> A[] = {21, 34, 11, 9, 1, 0, 22};</a:t>
            </a:r>
            <a:endParaRPr sz="1900" dirty="0"/>
          </a:p>
          <a:p>
            <a:pPr marL="516382" lvl="0" indent="-342900" algn="l" rtl="0">
              <a:lnSpc>
                <a:spcPct val="90000"/>
              </a:lnSpc>
              <a:spcBef>
                <a:spcPts val="360"/>
              </a:spcBef>
              <a:spcAft>
                <a:spcPts val="0"/>
              </a:spcAft>
              <a:buSzPts val="868"/>
            </a:pPr>
            <a:r>
              <a:rPr lang="en-US" sz="1900" dirty="0"/>
              <a:t>Then the sorted array (ascending order) can be given as:</a:t>
            </a:r>
            <a:endParaRPr sz="1900" dirty="0"/>
          </a:p>
          <a:p>
            <a:pPr marL="141732" lvl="0" indent="0" algn="l" rtl="0">
              <a:lnSpc>
                <a:spcPct val="90000"/>
              </a:lnSpc>
              <a:spcBef>
                <a:spcPts val="360"/>
              </a:spcBef>
              <a:spcAft>
                <a:spcPts val="0"/>
              </a:spcAft>
              <a:buSzPts val="1368"/>
              <a:buNone/>
            </a:pPr>
            <a:r>
              <a:rPr lang="en-US" sz="1900" dirty="0"/>
              <a:t>		A[] = {0, 1, 9, 11, 21, 22, 34;</a:t>
            </a:r>
            <a:endParaRPr sz="1900" dirty="0"/>
          </a:p>
          <a:p>
            <a:pPr marL="516382" lvl="0" indent="-342900" algn="l" rtl="0">
              <a:lnSpc>
                <a:spcPct val="90000"/>
              </a:lnSpc>
              <a:spcBef>
                <a:spcPts val="360"/>
              </a:spcBef>
              <a:spcAft>
                <a:spcPts val="0"/>
              </a:spcAft>
              <a:buSzPts val="868"/>
            </a:pPr>
            <a:r>
              <a:rPr lang="en-US" sz="1900" dirty="0"/>
              <a:t>A sorting algorithm is defined as an algorithm that puts the elements of a list in a certain order, which can be either numerical order, lexicographical order, or any user-defined order. </a:t>
            </a:r>
            <a:endParaRPr sz="1900" dirty="0"/>
          </a:p>
          <a:p>
            <a:pPr marL="516382" lvl="0" indent="-342900" algn="l" rtl="0">
              <a:lnSpc>
                <a:spcPct val="90000"/>
              </a:lnSpc>
              <a:spcBef>
                <a:spcPts val="360"/>
              </a:spcBef>
              <a:spcAft>
                <a:spcPts val="0"/>
              </a:spcAft>
              <a:buSzPts val="868"/>
            </a:pPr>
            <a:r>
              <a:rPr lang="en-US" sz="1900" dirty="0"/>
              <a:t>Efficient sorting algorithms are widely used to optimize the use of other algorithms like search and merge algorithms which require sorted lists to work correctly. </a:t>
            </a:r>
            <a:endParaRPr sz="1900" b="1" dirty="0"/>
          </a:p>
          <a:p>
            <a:pPr lvl="0" algn="l" rtl="0">
              <a:lnSpc>
                <a:spcPct val="90000"/>
              </a:lnSpc>
              <a:spcBef>
                <a:spcPts val="360"/>
              </a:spcBef>
              <a:spcAft>
                <a:spcPts val="0"/>
              </a:spcAft>
              <a:buSzPts val="1368"/>
            </a:pPr>
            <a:endParaRPr sz="1900" dirty="0"/>
          </a:p>
        </p:txBody>
      </p:sp>
      <p:sp>
        <p:nvSpPr>
          <p:cNvPr id="522" name="Google Shape;522;p2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29</a:t>
            </a:fld>
            <a:endParaRPr/>
          </a:p>
        </p:txBody>
      </p:sp>
      <p:sp>
        <p:nvSpPr>
          <p:cNvPr id="523" name="Google Shape;523;p2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
          <p:cNvSpPr txBox="1">
            <a:spLocks noGrp="1"/>
          </p:cNvSpPr>
          <p:nvPr>
            <p:ph type="title"/>
          </p:nvPr>
        </p:nvSpPr>
        <p:spPr>
          <a:xfrm>
            <a:off x="442856" y="3810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2400"/>
              <a:buFont typeface="Century Gothic"/>
              <a:buNone/>
            </a:pPr>
            <a:r>
              <a:rPr lang="en-US" sz="2400"/>
              <a:t>INTRODUCTION TO SEARCHING</a:t>
            </a:r>
            <a:endParaRPr sz="2400"/>
          </a:p>
        </p:txBody>
      </p:sp>
      <p:sp>
        <p:nvSpPr>
          <p:cNvPr id="276" name="Google Shape;276;p3"/>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1481" lvl="0" indent="-342900" algn="l" rtl="0">
              <a:lnSpc>
                <a:spcPct val="100000"/>
              </a:lnSpc>
              <a:spcBef>
                <a:spcPts val="0"/>
              </a:spcBef>
              <a:spcAft>
                <a:spcPts val="0"/>
              </a:spcAft>
              <a:buSzPts val="1687"/>
              <a:buFont typeface="Wingdings" panose="05000000000000000000" pitchFamily="2" charset="2"/>
              <a:buChar char="q"/>
            </a:pPr>
            <a:r>
              <a:rPr lang="en-US" sz="2220" dirty="0"/>
              <a:t>Searching means to find whether a particular value is present in an array or not. </a:t>
            </a:r>
            <a:endParaRPr sz="2220" dirty="0"/>
          </a:p>
          <a:p>
            <a:pPr marL="411481" lvl="0" indent="-342900" algn="l" rtl="0">
              <a:lnSpc>
                <a:spcPct val="100000"/>
              </a:lnSpc>
              <a:spcBef>
                <a:spcPts val="444"/>
              </a:spcBef>
              <a:spcAft>
                <a:spcPts val="0"/>
              </a:spcAft>
              <a:buSzPts val="1687"/>
              <a:buFont typeface="Wingdings" panose="05000000000000000000" pitchFamily="2" charset="2"/>
              <a:buChar char="q"/>
            </a:pPr>
            <a:r>
              <a:rPr lang="en-US" sz="2220" dirty="0"/>
              <a:t>If the value is present in the array, then searching is said to be successful and the searching process gives the location of that value in the array. </a:t>
            </a:r>
            <a:endParaRPr sz="2220" dirty="0"/>
          </a:p>
          <a:p>
            <a:pPr marL="411481" lvl="0" indent="-342900" algn="l" rtl="0">
              <a:lnSpc>
                <a:spcPct val="100000"/>
              </a:lnSpc>
              <a:spcBef>
                <a:spcPts val="444"/>
              </a:spcBef>
              <a:spcAft>
                <a:spcPts val="0"/>
              </a:spcAft>
              <a:buSzPts val="1687"/>
              <a:buFont typeface="Wingdings" panose="05000000000000000000" pitchFamily="2" charset="2"/>
              <a:buChar char="q"/>
            </a:pPr>
            <a:r>
              <a:rPr lang="en-US" sz="2220" dirty="0"/>
              <a:t>However, if the value is not present in the array, the searching process displays an appropriate message and in this case searching is said to be unsuccessful.</a:t>
            </a:r>
            <a:endParaRPr dirty="0"/>
          </a:p>
          <a:p>
            <a:pPr marL="411481" lvl="0" indent="-342900" algn="l" rtl="0">
              <a:lnSpc>
                <a:spcPct val="100000"/>
              </a:lnSpc>
              <a:spcBef>
                <a:spcPts val="444"/>
              </a:spcBef>
              <a:spcAft>
                <a:spcPts val="0"/>
              </a:spcAft>
              <a:buSzPts val="1687"/>
              <a:buFont typeface="Wingdings" panose="05000000000000000000" pitchFamily="2" charset="2"/>
              <a:buChar char="q"/>
            </a:pPr>
            <a:r>
              <a:rPr lang="en-US" sz="2220" dirty="0"/>
              <a:t> There are two popular methods for searching the array elements: </a:t>
            </a:r>
            <a:r>
              <a:rPr lang="en-US" sz="2220" i="1" dirty="0"/>
              <a:t>linear search </a:t>
            </a:r>
            <a:r>
              <a:rPr lang="en-US" sz="2220" dirty="0"/>
              <a:t>and </a:t>
            </a:r>
            <a:r>
              <a:rPr lang="en-US" sz="2220" i="1" dirty="0"/>
              <a:t>binary search</a:t>
            </a:r>
            <a:r>
              <a:rPr lang="en-US" sz="2220" dirty="0"/>
              <a:t>. </a:t>
            </a:r>
            <a:endParaRPr dirty="0"/>
          </a:p>
          <a:p>
            <a:pPr marL="411481" lvl="0" indent="-342900" algn="l" rtl="0">
              <a:lnSpc>
                <a:spcPct val="100000"/>
              </a:lnSpc>
              <a:spcBef>
                <a:spcPts val="444"/>
              </a:spcBef>
              <a:spcAft>
                <a:spcPts val="0"/>
              </a:spcAft>
              <a:buSzPts val="1687"/>
              <a:buFont typeface="Wingdings" panose="05000000000000000000" pitchFamily="2" charset="2"/>
              <a:buChar char="q"/>
            </a:pPr>
            <a:r>
              <a:rPr lang="en-US" sz="2220" dirty="0"/>
              <a:t>The algorithm that should be used depends entirely on how the values are organized in the array. </a:t>
            </a:r>
            <a:endParaRPr dirty="0"/>
          </a:p>
        </p:txBody>
      </p:sp>
      <p:sp>
        <p:nvSpPr>
          <p:cNvPr id="277" name="Google Shape;277;p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3</a:t>
            </a:fld>
            <a:endParaRPr/>
          </a:p>
        </p:txBody>
      </p:sp>
      <p:sp>
        <p:nvSpPr>
          <p:cNvPr id="278" name="Google Shape;278;p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Bubble Sort</a:t>
            </a:r>
            <a:endParaRPr sz="3600"/>
          </a:p>
        </p:txBody>
      </p:sp>
      <p:sp>
        <p:nvSpPr>
          <p:cNvPr id="530" name="Google Shape;530;p47"/>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lvl="0" algn="l" rtl="0">
              <a:lnSpc>
                <a:spcPct val="80000"/>
              </a:lnSpc>
              <a:spcBef>
                <a:spcPts val="360"/>
              </a:spcBef>
              <a:spcAft>
                <a:spcPts val="0"/>
              </a:spcAft>
              <a:buSzPts val="1368"/>
            </a:pPr>
            <a:r>
              <a:rPr lang="en-US" sz="2040" dirty="0"/>
              <a:t>Bubble sort is a very simple method that sorts the array elements by repeatedly moving the largest element to the highest index position of the array segment (in case of arranging elements in ascending order). </a:t>
            </a:r>
            <a:endParaRPr sz="2040" dirty="0"/>
          </a:p>
          <a:p>
            <a:pPr lvl="0" algn="l" rtl="0">
              <a:lnSpc>
                <a:spcPct val="80000"/>
              </a:lnSpc>
              <a:spcBef>
                <a:spcPts val="360"/>
              </a:spcBef>
              <a:spcAft>
                <a:spcPts val="0"/>
              </a:spcAft>
              <a:buSzPts val="1368"/>
            </a:pPr>
            <a:r>
              <a:rPr lang="en-US" sz="2040" dirty="0"/>
              <a:t>In </a:t>
            </a:r>
            <a:r>
              <a:rPr lang="en-US" sz="2040" i="1" dirty="0"/>
              <a:t>bubble sorting</a:t>
            </a:r>
            <a:r>
              <a:rPr lang="en-US" sz="2040" dirty="0"/>
              <a:t>, consecutive adjacent pairs of elements in the array are compared with each other. </a:t>
            </a:r>
            <a:endParaRPr sz="2040" dirty="0"/>
          </a:p>
          <a:p>
            <a:pPr lvl="1" algn="l" rtl="0">
              <a:lnSpc>
                <a:spcPct val="80000"/>
              </a:lnSpc>
              <a:spcBef>
                <a:spcPts val="360"/>
              </a:spcBef>
              <a:spcAft>
                <a:spcPts val="0"/>
              </a:spcAft>
              <a:buSzPts val="1368"/>
              <a:buFont typeface="Wingdings" panose="05000000000000000000" pitchFamily="2" charset="2"/>
              <a:buChar char="q"/>
            </a:pPr>
            <a:r>
              <a:rPr lang="en-US" sz="1870" dirty="0"/>
              <a:t>If the element at the lower index is greater than the element at the higher index, the two elements are interchanged so that the element is placed before the bigger one. </a:t>
            </a:r>
            <a:endParaRPr sz="1870" dirty="0"/>
          </a:p>
          <a:p>
            <a:pPr lvl="1" algn="l" rtl="0">
              <a:lnSpc>
                <a:spcPct val="80000"/>
              </a:lnSpc>
              <a:spcBef>
                <a:spcPts val="360"/>
              </a:spcBef>
              <a:spcAft>
                <a:spcPts val="0"/>
              </a:spcAft>
              <a:buSzPts val="1368"/>
              <a:buFont typeface="Wingdings" panose="05000000000000000000" pitchFamily="2" charset="2"/>
              <a:buChar char="q"/>
            </a:pPr>
            <a:r>
              <a:rPr lang="en-US" sz="1870" dirty="0"/>
              <a:t>This process will continue till the list of unsorted elements exhausts. </a:t>
            </a:r>
            <a:endParaRPr dirty="0"/>
          </a:p>
          <a:p>
            <a:pPr lvl="0" algn="l" rtl="0">
              <a:lnSpc>
                <a:spcPct val="80000"/>
              </a:lnSpc>
              <a:spcBef>
                <a:spcPts val="360"/>
              </a:spcBef>
              <a:spcAft>
                <a:spcPts val="0"/>
              </a:spcAft>
              <a:buSzPts val="1368"/>
            </a:pPr>
            <a:r>
              <a:rPr lang="en-US" sz="2040" dirty="0"/>
              <a:t>This procedure of sorting is called bubble sorting because elements ‘bubble’ to the top of the list. </a:t>
            </a:r>
            <a:endParaRPr sz="2040" dirty="0"/>
          </a:p>
          <a:p>
            <a:pPr lvl="0" algn="l" rtl="0">
              <a:lnSpc>
                <a:spcPct val="80000"/>
              </a:lnSpc>
              <a:spcBef>
                <a:spcPts val="360"/>
              </a:spcBef>
              <a:spcAft>
                <a:spcPts val="0"/>
              </a:spcAft>
              <a:buSzPts val="1368"/>
            </a:pPr>
            <a:r>
              <a:rPr lang="en-US" sz="2040" dirty="0"/>
              <a:t>At the end of the first pass, the largest element in the list will be placed at its proper position </a:t>
            </a:r>
            <a:endParaRPr sz="2040" dirty="0"/>
          </a:p>
          <a:p>
            <a:pPr lvl="0" algn="l" rtl="0">
              <a:lnSpc>
                <a:spcPct val="80000"/>
              </a:lnSpc>
              <a:spcBef>
                <a:spcPts val="360"/>
              </a:spcBef>
              <a:spcAft>
                <a:spcPts val="0"/>
              </a:spcAft>
              <a:buSzPts val="1368"/>
            </a:pPr>
            <a:r>
              <a:rPr lang="en-US" sz="2040" b="1" dirty="0"/>
              <a:t>Note </a:t>
            </a:r>
            <a:r>
              <a:rPr lang="en-US" sz="2040" dirty="0"/>
              <a:t>If the elements are to be sorted in descending order, then in first pass the smallest element is moved to the highest index of the array.</a:t>
            </a:r>
            <a:endParaRPr sz="2040" b="1" dirty="0"/>
          </a:p>
        </p:txBody>
      </p:sp>
      <p:sp>
        <p:nvSpPr>
          <p:cNvPr id="531" name="Google Shape;531;p4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30</a:t>
            </a:fld>
            <a:endParaRPr/>
          </a:p>
        </p:txBody>
      </p:sp>
      <p:sp>
        <p:nvSpPr>
          <p:cNvPr id="532" name="Google Shape;532;p4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4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Bubble Sort</a:t>
            </a:r>
            <a:endParaRPr sz="3600"/>
          </a:p>
        </p:txBody>
      </p:sp>
      <p:sp>
        <p:nvSpPr>
          <p:cNvPr id="539" name="Google Shape;539;p48"/>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lvl="0" algn="l" rtl="0">
              <a:lnSpc>
                <a:spcPct val="80000"/>
              </a:lnSpc>
              <a:spcBef>
                <a:spcPts val="360"/>
              </a:spcBef>
              <a:spcAft>
                <a:spcPts val="0"/>
              </a:spcAft>
              <a:buSzPts val="1368"/>
            </a:pPr>
            <a:r>
              <a:rPr lang="en-US" sz="1860" b="1" i="1" dirty="0"/>
              <a:t>Technique</a:t>
            </a:r>
            <a:endParaRPr dirty="0"/>
          </a:p>
          <a:p>
            <a:pPr lvl="0" algn="l" rtl="0">
              <a:lnSpc>
                <a:spcPct val="80000"/>
              </a:lnSpc>
              <a:spcBef>
                <a:spcPts val="360"/>
              </a:spcBef>
              <a:spcAft>
                <a:spcPts val="0"/>
              </a:spcAft>
              <a:buSzPts val="1368"/>
            </a:pPr>
            <a:r>
              <a:rPr lang="en-US" sz="1860" dirty="0"/>
              <a:t>The basic methodology of the working of bubble sort is given as follows:</a:t>
            </a:r>
            <a:endParaRPr dirty="0"/>
          </a:p>
          <a:p>
            <a:pPr marL="1056132" lvl="1" indent="-457200" algn="l" rtl="0">
              <a:lnSpc>
                <a:spcPct val="80000"/>
              </a:lnSpc>
              <a:spcBef>
                <a:spcPts val="360"/>
              </a:spcBef>
              <a:spcAft>
                <a:spcPts val="0"/>
              </a:spcAft>
              <a:buSzPts val="1368"/>
              <a:buFont typeface="Arial"/>
              <a:buAutoNum type="alphaLcParenR"/>
            </a:pPr>
            <a:r>
              <a:rPr lang="en-US" sz="1704" dirty="0"/>
              <a:t>In Pass 1, A[0] and A[1] are compared, then A[1] is compared with A[2], A[2] is compared with A[3], and so on. Finally, A[N–2] is compared with A[N–1]. Pass 1 involves n–1 comparisons and places the biggest element at the highest index of the array.</a:t>
            </a:r>
            <a:endParaRPr dirty="0"/>
          </a:p>
          <a:p>
            <a:pPr marL="1056132" lvl="1" indent="-457200" algn="l" rtl="0">
              <a:lnSpc>
                <a:spcPct val="80000"/>
              </a:lnSpc>
              <a:spcBef>
                <a:spcPts val="360"/>
              </a:spcBef>
              <a:spcAft>
                <a:spcPts val="0"/>
              </a:spcAft>
              <a:buSzPts val="1368"/>
              <a:buFont typeface="Arial"/>
              <a:buAutoNum type="alphaLcParenR"/>
            </a:pPr>
            <a:r>
              <a:rPr lang="en-US" sz="1704" dirty="0"/>
              <a:t>In Pass 2, A[0] and A[1] are compared, then A[1] is compared with A[2], A[2] is compared with A[3], and so on. Finally, A[N–3] is compared with A[N–2]. Pass 2 involves n–2 comparisons and places the second biggest element at the second highest index of the array.</a:t>
            </a:r>
            <a:endParaRPr dirty="0"/>
          </a:p>
          <a:p>
            <a:pPr marL="1056132" lvl="1" indent="-457200" algn="l" rtl="0">
              <a:lnSpc>
                <a:spcPct val="80000"/>
              </a:lnSpc>
              <a:spcBef>
                <a:spcPts val="360"/>
              </a:spcBef>
              <a:spcAft>
                <a:spcPts val="0"/>
              </a:spcAft>
              <a:buSzPts val="1368"/>
              <a:buFont typeface="Arial"/>
              <a:buAutoNum type="alphaLcParenR"/>
            </a:pPr>
            <a:r>
              <a:rPr lang="en-US" sz="1704" dirty="0"/>
              <a:t>In Pass 3, A[0] and A[1] are compared, then A[1] is compared with A[2], A[2] is compared with A[3], and so on. Finally, A[N–4] is compared with A[N–3]. Pass 3 involves n–3 comparisons and places the third biggest element at the third highest index of the array.</a:t>
            </a:r>
            <a:endParaRPr dirty="0"/>
          </a:p>
          <a:p>
            <a:pPr marL="1056132" lvl="1" indent="-457200" algn="l" rtl="0">
              <a:lnSpc>
                <a:spcPct val="80000"/>
              </a:lnSpc>
              <a:spcBef>
                <a:spcPts val="360"/>
              </a:spcBef>
              <a:spcAft>
                <a:spcPts val="0"/>
              </a:spcAft>
              <a:buSzPts val="1368"/>
              <a:buFont typeface="Arial"/>
              <a:buAutoNum type="alphaLcParenR"/>
            </a:pPr>
            <a:r>
              <a:rPr lang="en-US" sz="1704" dirty="0"/>
              <a:t>In Pass n–1, A[0] and A[1] are compared so that A[0]&lt;A[1]. After this step, all the elements of the array are arranged in ascending order.</a:t>
            </a:r>
            <a:endParaRPr sz="1704" b="1" dirty="0"/>
          </a:p>
        </p:txBody>
      </p:sp>
      <p:sp>
        <p:nvSpPr>
          <p:cNvPr id="540" name="Google Shape;540;p4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31</a:t>
            </a:fld>
            <a:endParaRPr/>
          </a:p>
        </p:txBody>
      </p:sp>
      <p:sp>
        <p:nvSpPr>
          <p:cNvPr id="541" name="Google Shape;541;p4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4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Bubble Sort</a:t>
            </a:r>
            <a:endParaRPr sz="3600"/>
          </a:p>
        </p:txBody>
      </p:sp>
      <p:sp>
        <p:nvSpPr>
          <p:cNvPr id="548" name="Google Shape;548;p49"/>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Autofit/>
          </a:bodyPr>
          <a:lstStyle/>
          <a:p>
            <a:pPr lvl="0" algn="l" rtl="0">
              <a:lnSpc>
                <a:spcPct val="100000"/>
              </a:lnSpc>
              <a:spcBef>
                <a:spcPts val="360"/>
              </a:spcBef>
              <a:spcAft>
                <a:spcPts val="0"/>
              </a:spcAft>
              <a:buSzPts val="1368"/>
            </a:pPr>
            <a:r>
              <a:rPr lang="en-US" sz="1200" b="1" dirty="0"/>
              <a:t>Example 14.2 </a:t>
            </a:r>
            <a:r>
              <a:rPr lang="en-US" sz="1200" dirty="0"/>
              <a:t>To discuss bubble sort in detail, let us consider an array A[] that has the following elements:</a:t>
            </a:r>
            <a:endParaRPr dirty="0"/>
          </a:p>
          <a:p>
            <a:pPr lvl="0" algn="l" rtl="0">
              <a:lnSpc>
                <a:spcPct val="100000"/>
              </a:lnSpc>
              <a:spcBef>
                <a:spcPts val="360"/>
              </a:spcBef>
              <a:spcAft>
                <a:spcPts val="0"/>
              </a:spcAft>
              <a:buSzPts val="1368"/>
            </a:pPr>
            <a:endParaRPr sz="1200" dirty="0"/>
          </a:p>
          <a:p>
            <a:pPr marL="457200" lvl="0" indent="-228600" algn="l" rtl="0">
              <a:lnSpc>
                <a:spcPct val="100000"/>
              </a:lnSpc>
              <a:spcBef>
                <a:spcPts val="360"/>
              </a:spcBef>
              <a:spcAft>
                <a:spcPts val="0"/>
              </a:spcAft>
              <a:buSzPts val="1368"/>
            </a:pPr>
            <a:endParaRPr sz="1200" dirty="0"/>
          </a:p>
          <a:p>
            <a:pPr marL="457200" lvl="0" indent="-228600" algn="l" rtl="0">
              <a:lnSpc>
                <a:spcPct val="100000"/>
              </a:lnSpc>
              <a:spcBef>
                <a:spcPts val="360"/>
              </a:spcBef>
              <a:spcAft>
                <a:spcPts val="0"/>
              </a:spcAft>
              <a:buSzPts val="1368"/>
            </a:pPr>
            <a:endParaRPr sz="1200" dirty="0"/>
          </a:p>
          <a:p>
            <a:pPr marL="457200" lvl="0" indent="-228600" algn="l" rtl="0">
              <a:lnSpc>
                <a:spcPct val="100000"/>
              </a:lnSpc>
              <a:spcBef>
                <a:spcPts val="360"/>
              </a:spcBef>
              <a:spcAft>
                <a:spcPts val="0"/>
              </a:spcAft>
              <a:buSzPts val="1368"/>
            </a:pPr>
            <a:endParaRPr sz="1200" dirty="0"/>
          </a:p>
          <a:p>
            <a:pPr marL="457200" lvl="0" indent="-228600" algn="l" rtl="0">
              <a:lnSpc>
                <a:spcPct val="100000"/>
              </a:lnSpc>
              <a:spcBef>
                <a:spcPts val="360"/>
              </a:spcBef>
              <a:spcAft>
                <a:spcPts val="0"/>
              </a:spcAft>
              <a:buSzPts val="1368"/>
            </a:pPr>
            <a:endParaRPr sz="1200" dirty="0"/>
          </a:p>
          <a:p>
            <a:pPr marL="457200" lvl="0" indent="-228600" algn="l" rtl="0">
              <a:lnSpc>
                <a:spcPct val="100000"/>
              </a:lnSpc>
              <a:spcBef>
                <a:spcPts val="360"/>
              </a:spcBef>
              <a:spcAft>
                <a:spcPts val="0"/>
              </a:spcAft>
              <a:buSzPts val="1368"/>
            </a:pPr>
            <a:endParaRPr sz="1200" dirty="0"/>
          </a:p>
          <a:p>
            <a:pPr marL="457200" lvl="0" indent="-228600" algn="l" rtl="0">
              <a:lnSpc>
                <a:spcPct val="100000"/>
              </a:lnSpc>
              <a:spcBef>
                <a:spcPts val="360"/>
              </a:spcBef>
              <a:spcAft>
                <a:spcPts val="0"/>
              </a:spcAft>
              <a:buSzPts val="1368"/>
            </a:pPr>
            <a:endParaRPr sz="1200" dirty="0"/>
          </a:p>
          <a:p>
            <a:pPr marL="457200" lvl="0" indent="-228600" algn="l" rtl="0">
              <a:lnSpc>
                <a:spcPct val="100000"/>
              </a:lnSpc>
              <a:spcBef>
                <a:spcPts val="360"/>
              </a:spcBef>
              <a:spcAft>
                <a:spcPts val="0"/>
              </a:spcAft>
              <a:buSzPts val="1368"/>
            </a:pPr>
            <a:endParaRPr sz="1200" dirty="0"/>
          </a:p>
          <a:p>
            <a:pPr marL="457200" lvl="0" indent="-228600" algn="l" rtl="0">
              <a:lnSpc>
                <a:spcPct val="100000"/>
              </a:lnSpc>
              <a:spcBef>
                <a:spcPts val="360"/>
              </a:spcBef>
              <a:spcAft>
                <a:spcPts val="0"/>
              </a:spcAft>
              <a:buSzPts val="1368"/>
            </a:pPr>
            <a:endParaRPr sz="1200" dirty="0"/>
          </a:p>
          <a:p>
            <a:pPr lvl="0" algn="l" rtl="0">
              <a:lnSpc>
                <a:spcPct val="100000"/>
              </a:lnSpc>
              <a:spcBef>
                <a:spcPts val="360"/>
              </a:spcBef>
              <a:spcAft>
                <a:spcPts val="0"/>
              </a:spcAft>
              <a:buSzPts val="1368"/>
            </a:pPr>
            <a:r>
              <a:rPr lang="en-US" sz="1200" dirty="0"/>
              <a:t>Observe that after the end of the first pass, the largest element is placed at the highest index of the array. All the other elements are still unsorted.</a:t>
            </a:r>
            <a:endParaRPr dirty="0"/>
          </a:p>
          <a:p>
            <a:pPr marL="457200" lvl="0" indent="-228600" algn="l" rtl="0">
              <a:lnSpc>
                <a:spcPct val="100000"/>
              </a:lnSpc>
              <a:spcBef>
                <a:spcPts val="360"/>
              </a:spcBef>
              <a:spcAft>
                <a:spcPts val="0"/>
              </a:spcAft>
              <a:buSzPts val="1368"/>
            </a:pPr>
            <a:endParaRPr sz="1200" dirty="0"/>
          </a:p>
          <a:p>
            <a:pPr marL="457200" lvl="0" indent="-228600" algn="l" rtl="0">
              <a:lnSpc>
                <a:spcPct val="100000"/>
              </a:lnSpc>
              <a:spcBef>
                <a:spcPts val="360"/>
              </a:spcBef>
              <a:spcAft>
                <a:spcPts val="0"/>
              </a:spcAft>
              <a:buSzPts val="1368"/>
            </a:pPr>
            <a:endParaRPr sz="1200" dirty="0"/>
          </a:p>
          <a:p>
            <a:pPr marL="457200" lvl="0" indent="-228600" algn="l" rtl="0">
              <a:lnSpc>
                <a:spcPct val="100000"/>
              </a:lnSpc>
              <a:spcBef>
                <a:spcPts val="360"/>
              </a:spcBef>
              <a:spcAft>
                <a:spcPts val="0"/>
              </a:spcAft>
              <a:buSzPts val="1368"/>
            </a:pPr>
            <a:endParaRPr sz="1200" dirty="0"/>
          </a:p>
          <a:p>
            <a:pPr marL="457200" lvl="0" indent="-228600" algn="l" rtl="0">
              <a:lnSpc>
                <a:spcPct val="100000"/>
              </a:lnSpc>
              <a:spcBef>
                <a:spcPts val="360"/>
              </a:spcBef>
              <a:spcAft>
                <a:spcPts val="0"/>
              </a:spcAft>
              <a:buSzPts val="1368"/>
            </a:pPr>
            <a:endParaRPr sz="1200" dirty="0"/>
          </a:p>
          <a:p>
            <a:pPr marL="457200" lvl="0" indent="-228600" algn="l" rtl="0">
              <a:lnSpc>
                <a:spcPct val="100000"/>
              </a:lnSpc>
              <a:spcBef>
                <a:spcPts val="360"/>
              </a:spcBef>
              <a:spcAft>
                <a:spcPts val="0"/>
              </a:spcAft>
              <a:buSzPts val="1368"/>
            </a:pPr>
            <a:endParaRPr sz="1200" dirty="0"/>
          </a:p>
          <a:p>
            <a:pPr marL="457200" lvl="0" indent="-228600" algn="l" rtl="0">
              <a:lnSpc>
                <a:spcPct val="100000"/>
              </a:lnSpc>
              <a:spcBef>
                <a:spcPts val="360"/>
              </a:spcBef>
              <a:spcAft>
                <a:spcPts val="0"/>
              </a:spcAft>
              <a:buSzPts val="1368"/>
            </a:pPr>
            <a:endParaRPr sz="1200" dirty="0"/>
          </a:p>
          <a:p>
            <a:pPr marL="457200" lvl="0" indent="-228600" algn="l" rtl="0">
              <a:lnSpc>
                <a:spcPct val="100000"/>
              </a:lnSpc>
              <a:spcBef>
                <a:spcPts val="360"/>
              </a:spcBef>
              <a:spcAft>
                <a:spcPts val="0"/>
              </a:spcAft>
              <a:buSzPts val="1368"/>
            </a:pPr>
            <a:endParaRPr sz="1200" dirty="0"/>
          </a:p>
          <a:p>
            <a:pPr lvl="0" algn="l" rtl="0">
              <a:lnSpc>
                <a:spcPct val="100000"/>
              </a:lnSpc>
              <a:spcBef>
                <a:spcPts val="360"/>
              </a:spcBef>
              <a:spcAft>
                <a:spcPts val="0"/>
              </a:spcAft>
              <a:buSzPts val="1368"/>
            </a:pPr>
            <a:r>
              <a:rPr lang="en-US" sz="1200" dirty="0"/>
              <a:t>Observe that after the end of the second pass, the second largest element is placed at the second highest index of the array. All the other elements are still unsorted.</a:t>
            </a:r>
            <a:endParaRPr dirty="0"/>
          </a:p>
          <a:p>
            <a:pPr marL="457200" lvl="0" indent="-228600" algn="l" rtl="0">
              <a:lnSpc>
                <a:spcPct val="100000"/>
              </a:lnSpc>
              <a:spcBef>
                <a:spcPts val="360"/>
              </a:spcBef>
              <a:spcAft>
                <a:spcPts val="0"/>
              </a:spcAft>
              <a:buSzPts val="1368"/>
            </a:pPr>
            <a:endParaRPr sz="1200" dirty="0"/>
          </a:p>
          <a:p>
            <a:pPr marL="457200" lvl="0" indent="-228600" algn="l" rtl="0">
              <a:lnSpc>
                <a:spcPct val="100000"/>
              </a:lnSpc>
              <a:spcBef>
                <a:spcPts val="360"/>
              </a:spcBef>
              <a:spcAft>
                <a:spcPts val="0"/>
              </a:spcAft>
              <a:buSzPts val="1368"/>
            </a:pPr>
            <a:endParaRPr sz="1200" b="1" dirty="0"/>
          </a:p>
        </p:txBody>
      </p:sp>
      <p:sp>
        <p:nvSpPr>
          <p:cNvPr id="549" name="Google Shape;549;p4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32</a:t>
            </a:fld>
            <a:endParaRPr/>
          </a:p>
        </p:txBody>
      </p:sp>
      <p:sp>
        <p:nvSpPr>
          <p:cNvPr id="550" name="Google Shape;550;p4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551" name="Google Shape;551;p49"/>
          <p:cNvPicPr preferRelativeResize="0"/>
          <p:nvPr/>
        </p:nvPicPr>
        <p:blipFill rotWithShape="1">
          <a:blip r:embed="rId3">
            <a:alphaModFix/>
          </a:blip>
          <a:srcRect/>
          <a:stretch/>
        </p:blipFill>
        <p:spPr>
          <a:xfrm>
            <a:off x="1836491" y="1495061"/>
            <a:ext cx="3809980" cy="2018775"/>
          </a:xfrm>
          <a:prstGeom prst="rect">
            <a:avLst/>
          </a:prstGeom>
          <a:noFill/>
          <a:ln>
            <a:noFill/>
          </a:ln>
        </p:spPr>
      </p:pic>
      <p:pic>
        <p:nvPicPr>
          <p:cNvPr id="552" name="Google Shape;552;p49"/>
          <p:cNvPicPr preferRelativeResize="0"/>
          <p:nvPr/>
        </p:nvPicPr>
        <p:blipFill rotWithShape="1">
          <a:blip r:embed="rId4">
            <a:alphaModFix/>
          </a:blip>
          <a:srcRect/>
          <a:stretch/>
        </p:blipFill>
        <p:spPr>
          <a:xfrm>
            <a:off x="1836491" y="4054352"/>
            <a:ext cx="3809980" cy="15679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5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Bubble Sort</a:t>
            </a:r>
            <a:endParaRPr sz="3600"/>
          </a:p>
        </p:txBody>
      </p:sp>
      <p:sp>
        <p:nvSpPr>
          <p:cNvPr id="559" name="Google Shape;559;p50"/>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514350" lvl="0" indent="-285750" algn="l" rtl="0">
              <a:lnSpc>
                <a:spcPct val="100000"/>
              </a:lnSpc>
              <a:spcBef>
                <a:spcPts val="360"/>
              </a:spcBef>
              <a:spcAft>
                <a:spcPts val="0"/>
              </a:spcAft>
              <a:buSzPts val="1368"/>
            </a:pPr>
            <a:endParaRPr sz="1400" dirty="0"/>
          </a:p>
          <a:p>
            <a:pPr marL="514350" lvl="0" indent="-285750" algn="l" rtl="0">
              <a:lnSpc>
                <a:spcPct val="100000"/>
              </a:lnSpc>
              <a:spcBef>
                <a:spcPts val="360"/>
              </a:spcBef>
              <a:spcAft>
                <a:spcPts val="0"/>
              </a:spcAft>
              <a:buSzPts val="1368"/>
            </a:pPr>
            <a:endParaRPr sz="1400" dirty="0"/>
          </a:p>
          <a:p>
            <a:pPr marL="514350" lvl="0" indent="-285750" algn="l" rtl="0">
              <a:lnSpc>
                <a:spcPct val="100000"/>
              </a:lnSpc>
              <a:spcBef>
                <a:spcPts val="360"/>
              </a:spcBef>
              <a:spcAft>
                <a:spcPts val="0"/>
              </a:spcAft>
              <a:buSzPts val="1368"/>
            </a:pPr>
            <a:endParaRPr sz="1400" dirty="0"/>
          </a:p>
          <a:p>
            <a:pPr marL="514350" lvl="0" indent="-285750" algn="l" rtl="0">
              <a:lnSpc>
                <a:spcPct val="100000"/>
              </a:lnSpc>
              <a:spcBef>
                <a:spcPts val="360"/>
              </a:spcBef>
              <a:spcAft>
                <a:spcPts val="0"/>
              </a:spcAft>
              <a:buSzPts val="1368"/>
            </a:pPr>
            <a:endParaRPr sz="1400" dirty="0"/>
          </a:p>
          <a:p>
            <a:pPr lvl="0" algn="l" rtl="0">
              <a:lnSpc>
                <a:spcPct val="100000"/>
              </a:lnSpc>
              <a:spcBef>
                <a:spcPts val="360"/>
              </a:spcBef>
              <a:spcAft>
                <a:spcPts val="0"/>
              </a:spcAft>
              <a:buSzPts val="1368"/>
            </a:pPr>
            <a:r>
              <a:rPr lang="en-US" sz="1400" dirty="0"/>
              <a:t>Observe that after the end of the third pass, the third largest element is placed at the third highest index of the array. All the other elements are still unsorted.</a:t>
            </a:r>
            <a:endParaRPr dirty="0"/>
          </a:p>
          <a:p>
            <a:pPr marL="514350" lvl="0" indent="-285750" algn="l" rtl="0">
              <a:lnSpc>
                <a:spcPct val="100000"/>
              </a:lnSpc>
              <a:spcBef>
                <a:spcPts val="360"/>
              </a:spcBef>
              <a:spcAft>
                <a:spcPts val="0"/>
              </a:spcAft>
              <a:buSzPts val="1368"/>
            </a:pPr>
            <a:endParaRPr sz="1400" b="1" dirty="0"/>
          </a:p>
          <a:p>
            <a:pPr marL="514350" lvl="0" indent="-285750" algn="l" rtl="0">
              <a:lnSpc>
                <a:spcPct val="100000"/>
              </a:lnSpc>
              <a:spcBef>
                <a:spcPts val="360"/>
              </a:spcBef>
              <a:spcAft>
                <a:spcPts val="0"/>
              </a:spcAft>
              <a:buSzPts val="1368"/>
            </a:pPr>
            <a:endParaRPr sz="1400" b="1" dirty="0"/>
          </a:p>
          <a:p>
            <a:pPr marL="514350" lvl="0" indent="-285750" algn="l" rtl="0">
              <a:lnSpc>
                <a:spcPct val="100000"/>
              </a:lnSpc>
              <a:spcBef>
                <a:spcPts val="360"/>
              </a:spcBef>
              <a:spcAft>
                <a:spcPts val="0"/>
              </a:spcAft>
              <a:buSzPts val="1368"/>
            </a:pPr>
            <a:endParaRPr sz="1400" b="1" dirty="0"/>
          </a:p>
          <a:p>
            <a:pPr marL="514350" lvl="0" indent="-285750" algn="l" rtl="0">
              <a:lnSpc>
                <a:spcPct val="100000"/>
              </a:lnSpc>
              <a:spcBef>
                <a:spcPts val="360"/>
              </a:spcBef>
              <a:spcAft>
                <a:spcPts val="0"/>
              </a:spcAft>
              <a:buSzPts val="1368"/>
            </a:pPr>
            <a:endParaRPr sz="1400" b="1" dirty="0"/>
          </a:p>
          <a:p>
            <a:pPr marL="514350" lvl="0" indent="-285750" algn="l" rtl="0">
              <a:lnSpc>
                <a:spcPct val="100000"/>
              </a:lnSpc>
              <a:spcBef>
                <a:spcPts val="360"/>
              </a:spcBef>
              <a:spcAft>
                <a:spcPts val="0"/>
              </a:spcAft>
              <a:buSzPts val="1368"/>
            </a:pPr>
            <a:endParaRPr sz="1400" dirty="0"/>
          </a:p>
          <a:p>
            <a:pPr lvl="0" algn="l" rtl="0">
              <a:lnSpc>
                <a:spcPct val="100000"/>
              </a:lnSpc>
              <a:spcBef>
                <a:spcPts val="360"/>
              </a:spcBef>
              <a:spcAft>
                <a:spcPts val="0"/>
              </a:spcAft>
              <a:buSzPts val="1368"/>
            </a:pPr>
            <a:r>
              <a:rPr lang="en-US" sz="1400" dirty="0"/>
              <a:t>Observe that after the end of the fourth pass, the fourth largest element is placed at the fourth highest index of the array. All the other elements are still unsorted.</a:t>
            </a:r>
            <a:endParaRPr sz="1400" b="1" dirty="0"/>
          </a:p>
          <a:p>
            <a:pPr marL="514350" lvl="0" indent="-285750" algn="l" rtl="0">
              <a:lnSpc>
                <a:spcPct val="100000"/>
              </a:lnSpc>
              <a:spcBef>
                <a:spcPts val="360"/>
              </a:spcBef>
              <a:spcAft>
                <a:spcPts val="0"/>
              </a:spcAft>
              <a:buSzPts val="1368"/>
            </a:pPr>
            <a:endParaRPr sz="1400" dirty="0"/>
          </a:p>
          <a:p>
            <a:pPr marL="514350" lvl="0" indent="-285750" algn="l" rtl="0">
              <a:lnSpc>
                <a:spcPct val="100000"/>
              </a:lnSpc>
              <a:spcBef>
                <a:spcPts val="360"/>
              </a:spcBef>
              <a:spcAft>
                <a:spcPts val="0"/>
              </a:spcAft>
              <a:buSzPts val="1368"/>
            </a:pPr>
            <a:endParaRPr sz="1400" dirty="0"/>
          </a:p>
          <a:p>
            <a:pPr marL="514350" lvl="0" indent="-285750" algn="l" rtl="0">
              <a:lnSpc>
                <a:spcPct val="100000"/>
              </a:lnSpc>
              <a:spcBef>
                <a:spcPts val="360"/>
              </a:spcBef>
              <a:spcAft>
                <a:spcPts val="0"/>
              </a:spcAft>
              <a:buSzPts val="1368"/>
            </a:pPr>
            <a:endParaRPr sz="1400" dirty="0"/>
          </a:p>
          <a:p>
            <a:pPr marL="514350" lvl="0" indent="-285750" algn="l" rtl="0">
              <a:lnSpc>
                <a:spcPct val="100000"/>
              </a:lnSpc>
              <a:spcBef>
                <a:spcPts val="360"/>
              </a:spcBef>
              <a:spcAft>
                <a:spcPts val="0"/>
              </a:spcAft>
              <a:buSzPts val="1368"/>
            </a:pPr>
            <a:endParaRPr sz="1400" dirty="0"/>
          </a:p>
          <a:p>
            <a:pPr marL="514350" lvl="0" indent="-285750" algn="l" rtl="0">
              <a:lnSpc>
                <a:spcPct val="100000"/>
              </a:lnSpc>
              <a:spcBef>
                <a:spcPts val="360"/>
              </a:spcBef>
              <a:spcAft>
                <a:spcPts val="0"/>
              </a:spcAft>
              <a:buSzPts val="1368"/>
            </a:pPr>
            <a:endParaRPr sz="1400" dirty="0"/>
          </a:p>
          <a:p>
            <a:pPr lvl="0" algn="l" rtl="0">
              <a:lnSpc>
                <a:spcPct val="100000"/>
              </a:lnSpc>
              <a:spcBef>
                <a:spcPts val="360"/>
              </a:spcBef>
              <a:spcAft>
                <a:spcPts val="0"/>
              </a:spcAft>
              <a:buSzPts val="1368"/>
            </a:pPr>
            <a:r>
              <a:rPr lang="en-US" sz="1400" dirty="0"/>
              <a:t>Observe that after the end of the fifth pass, the fifth largest element is placed at the fifth highest index of the array. All the other elements are still unsorted.</a:t>
            </a:r>
            <a:endParaRPr sz="1400" b="1" dirty="0"/>
          </a:p>
        </p:txBody>
      </p:sp>
      <p:sp>
        <p:nvSpPr>
          <p:cNvPr id="560" name="Google Shape;560;p5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33</a:t>
            </a:fld>
            <a:endParaRPr/>
          </a:p>
        </p:txBody>
      </p:sp>
      <p:sp>
        <p:nvSpPr>
          <p:cNvPr id="561" name="Google Shape;561;p5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562" name="Google Shape;562;p50"/>
          <p:cNvPicPr preferRelativeResize="0"/>
          <p:nvPr/>
        </p:nvPicPr>
        <p:blipFill rotWithShape="1">
          <a:blip r:embed="rId3">
            <a:alphaModFix/>
          </a:blip>
          <a:srcRect/>
          <a:stretch/>
        </p:blipFill>
        <p:spPr>
          <a:xfrm>
            <a:off x="1798393" y="841862"/>
            <a:ext cx="4224337" cy="1259743"/>
          </a:xfrm>
          <a:prstGeom prst="rect">
            <a:avLst/>
          </a:prstGeom>
          <a:noFill/>
          <a:ln>
            <a:noFill/>
          </a:ln>
        </p:spPr>
      </p:pic>
      <p:pic>
        <p:nvPicPr>
          <p:cNvPr id="563" name="Google Shape;563;p50"/>
          <p:cNvPicPr preferRelativeResize="0"/>
          <p:nvPr/>
        </p:nvPicPr>
        <p:blipFill rotWithShape="1">
          <a:blip r:embed="rId4">
            <a:alphaModFix/>
          </a:blip>
          <a:srcRect/>
          <a:stretch/>
        </p:blipFill>
        <p:spPr>
          <a:xfrm>
            <a:off x="1798392" y="2614247"/>
            <a:ext cx="4224337" cy="1144442"/>
          </a:xfrm>
          <a:prstGeom prst="rect">
            <a:avLst/>
          </a:prstGeom>
          <a:noFill/>
          <a:ln>
            <a:noFill/>
          </a:ln>
        </p:spPr>
      </p:pic>
      <p:pic>
        <p:nvPicPr>
          <p:cNvPr id="564" name="Google Shape;564;p50"/>
          <p:cNvPicPr preferRelativeResize="0"/>
          <p:nvPr/>
        </p:nvPicPr>
        <p:blipFill rotWithShape="1">
          <a:blip r:embed="rId5">
            <a:alphaModFix/>
          </a:blip>
          <a:srcRect/>
          <a:stretch/>
        </p:blipFill>
        <p:spPr>
          <a:xfrm>
            <a:off x="1798393" y="4509356"/>
            <a:ext cx="4417769" cy="98271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5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Bubble Sort</a:t>
            </a:r>
            <a:endParaRPr sz="3600"/>
          </a:p>
        </p:txBody>
      </p:sp>
      <p:sp>
        <p:nvSpPr>
          <p:cNvPr id="571" name="Google Shape;571;p51"/>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70154" lvl="0" indent="-285750" algn="l" rtl="0">
              <a:lnSpc>
                <a:spcPct val="100000"/>
              </a:lnSpc>
              <a:spcBef>
                <a:spcPts val="0"/>
              </a:spcBef>
              <a:spcAft>
                <a:spcPts val="0"/>
              </a:spcAft>
              <a:buSzPts val="1824"/>
            </a:pPr>
            <a:endParaRPr sz="1600" b="1" dirty="0"/>
          </a:p>
          <a:p>
            <a:pPr marL="470154" lvl="0" indent="-285750" algn="l" rtl="0">
              <a:lnSpc>
                <a:spcPct val="100000"/>
              </a:lnSpc>
              <a:spcBef>
                <a:spcPts val="0"/>
              </a:spcBef>
              <a:spcAft>
                <a:spcPts val="0"/>
              </a:spcAft>
              <a:buSzPts val="1824"/>
            </a:pPr>
            <a:endParaRPr sz="1600" b="1" dirty="0"/>
          </a:p>
          <a:p>
            <a:pPr marL="514350" lvl="0" indent="-285750" algn="l" rtl="0">
              <a:lnSpc>
                <a:spcPct val="100000"/>
              </a:lnSpc>
              <a:spcBef>
                <a:spcPts val="360"/>
              </a:spcBef>
              <a:spcAft>
                <a:spcPts val="0"/>
              </a:spcAft>
              <a:buSzPts val="1368"/>
            </a:pPr>
            <a:endParaRPr sz="1600" dirty="0"/>
          </a:p>
          <a:p>
            <a:pPr marL="514350" lvl="0" indent="-285750" algn="l" rtl="0">
              <a:lnSpc>
                <a:spcPct val="100000"/>
              </a:lnSpc>
              <a:spcBef>
                <a:spcPts val="360"/>
              </a:spcBef>
              <a:spcAft>
                <a:spcPts val="0"/>
              </a:spcAft>
              <a:buSzPts val="1368"/>
            </a:pPr>
            <a:endParaRPr sz="1600" dirty="0"/>
          </a:p>
          <a:p>
            <a:pPr marL="514350" lvl="0" indent="-285750" algn="l" rtl="0">
              <a:lnSpc>
                <a:spcPct val="100000"/>
              </a:lnSpc>
              <a:spcBef>
                <a:spcPts val="360"/>
              </a:spcBef>
              <a:spcAft>
                <a:spcPts val="0"/>
              </a:spcAft>
              <a:buSzPts val="1368"/>
            </a:pPr>
            <a:endParaRPr sz="1600" dirty="0"/>
          </a:p>
          <a:p>
            <a:pPr lvl="0" algn="l" rtl="0">
              <a:lnSpc>
                <a:spcPct val="100000"/>
              </a:lnSpc>
              <a:spcBef>
                <a:spcPts val="360"/>
              </a:spcBef>
              <a:spcAft>
                <a:spcPts val="0"/>
              </a:spcAft>
              <a:buSzPts val="1368"/>
            </a:pPr>
            <a:r>
              <a:rPr lang="en-US" sz="1600" dirty="0"/>
              <a:t>Observe that after the end of the sixth pass, the sixth largest element is placed at the sixth largest index of the array. All the other elements are still unsorted.</a:t>
            </a:r>
            <a:endParaRPr dirty="0"/>
          </a:p>
          <a:p>
            <a:pPr marL="514350" lvl="0" indent="-285750" algn="l" rtl="0">
              <a:lnSpc>
                <a:spcPct val="100000"/>
              </a:lnSpc>
              <a:spcBef>
                <a:spcPts val="360"/>
              </a:spcBef>
              <a:spcAft>
                <a:spcPts val="0"/>
              </a:spcAft>
              <a:buSzPts val="1368"/>
            </a:pPr>
            <a:endParaRPr sz="1600" b="1" dirty="0"/>
          </a:p>
          <a:p>
            <a:pPr marL="514350" lvl="0" indent="-285750" algn="l" rtl="0">
              <a:lnSpc>
                <a:spcPct val="100000"/>
              </a:lnSpc>
              <a:spcBef>
                <a:spcPts val="360"/>
              </a:spcBef>
              <a:spcAft>
                <a:spcPts val="0"/>
              </a:spcAft>
              <a:buSzPts val="1368"/>
            </a:pPr>
            <a:endParaRPr sz="1600" b="1" dirty="0"/>
          </a:p>
          <a:p>
            <a:pPr marL="514350" lvl="0" indent="-285750" algn="l" rtl="0">
              <a:lnSpc>
                <a:spcPct val="100000"/>
              </a:lnSpc>
              <a:spcBef>
                <a:spcPts val="360"/>
              </a:spcBef>
              <a:spcAft>
                <a:spcPts val="0"/>
              </a:spcAft>
              <a:buSzPts val="1368"/>
            </a:pPr>
            <a:endParaRPr sz="1600" dirty="0"/>
          </a:p>
          <a:p>
            <a:pPr marL="514350" lvl="0" indent="-285750" algn="l" rtl="0">
              <a:lnSpc>
                <a:spcPct val="100000"/>
              </a:lnSpc>
              <a:spcBef>
                <a:spcPts val="360"/>
              </a:spcBef>
              <a:spcAft>
                <a:spcPts val="0"/>
              </a:spcAft>
              <a:buSzPts val="1368"/>
            </a:pPr>
            <a:endParaRPr sz="1600" dirty="0"/>
          </a:p>
          <a:p>
            <a:pPr lvl="0" algn="l" rtl="0">
              <a:lnSpc>
                <a:spcPct val="100000"/>
              </a:lnSpc>
              <a:spcBef>
                <a:spcPts val="360"/>
              </a:spcBef>
              <a:spcAft>
                <a:spcPts val="0"/>
              </a:spcAft>
              <a:buSzPts val="1368"/>
            </a:pPr>
            <a:r>
              <a:rPr lang="en-US" sz="1600" dirty="0"/>
              <a:t>Observe that the entire list is sorted now.</a:t>
            </a:r>
            <a:endParaRPr sz="1600" b="1" dirty="0"/>
          </a:p>
        </p:txBody>
      </p:sp>
      <p:sp>
        <p:nvSpPr>
          <p:cNvPr id="572" name="Google Shape;572;p5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34</a:t>
            </a:fld>
            <a:endParaRPr/>
          </a:p>
        </p:txBody>
      </p:sp>
      <p:sp>
        <p:nvSpPr>
          <p:cNvPr id="573" name="Google Shape;573;p5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574" name="Google Shape;574;p51"/>
          <p:cNvPicPr preferRelativeResize="0"/>
          <p:nvPr/>
        </p:nvPicPr>
        <p:blipFill rotWithShape="1">
          <a:blip r:embed="rId3">
            <a:alphaModFix/>
          </a:blip>
          <a:srcRect/>
          <a:stretch/>
        </p:blipFill>
        <p:spPr>
          <a:xfrm>
            <a:off x="1824771" y="1293569"/>
            <a:ext cx="4432788" cy="706803"/>
          </a:xfrm>
          <a:prstGeom prst="rect">
            <a:avLst/>
          </a:prstGeom>
          <a:noFill/>
          <a:ln>
            <a:noFill/>
          </a:ln>
        </p:spPr>
      </p:pic>
      <p:pic>
        <p:nvPicPr>
          <p:cNvPr id="575" name="Google Shape;575;p51"/>
          <p:cNvPicPr preferRelativeResize="0"/>
          <p:nvPr/>
        </p:nvPicPr>
        <p:blipFill rotWithShape="1">
          <a:blip r:embed="rId4">
            <a:alphaModFix/>
          </a:blip>
          <a:srcRect/>
          <a:stretch/>
        </p:blipFill>
        <p:spPr>
          <a:xfrm>
            <a:off x="1824771" y="3614738"/>
            <a:ext cx="4791075" cy="3714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pic>
        <p:nvPicPr>
          <p:cNvPr id="581" name="Google Shape;581;p52"/>
          <p:cNvPicPr preferRelativeResize="0"/>
          <p:nvPr/>
        </p:nvPicPr>
        <p:blipFill rotWithShape="1">
          <a:blip r:embed="rId3">
            <a:alphaModFix/>
          </a:blip>
          <a:srcRect/>
          <a:stretch/>
        </p:blipFill>
        <p:spPr>
          <a:xfrm>
            <a:off x="2780934" y="4218477"/>
            <a:ext cx="3933825" cy="2219325"/>
          </a:xfrm>
          <a:prstGeom prst="rect">
            <a:avLst/>
          </a:prstGeom>
          <a:noFill/>
          <a:ln>
            <a:noFill/>
          </a:ln>
        </p:spPr>
      </p:pic>
      <p:sp>
        <p:nvSpPr>
          <p:cNvPr id="582" name="Google Shape;582;p5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Bubble Sort</a:t>
            </a:r>
            <a:endParaRPr sz="3600"/>
          </a:p>
        </p:txBody>
      </p:sp>
      <p:sp>
        <p:nvSpPr>
          <p:cNvPr id="583" name="Google Shape;583;p52"/>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lvl="0" algn="l" rtl="0">
              <a:lnSpc>
                <a:spcPct val="100000"/>
              </a:lnSpc>
              <a:spcBef>
                <a:spcPts val="360"/>
              </a:spcBef>
              <a:spcAft>
                <a:spcPts val="0"/>
              </a:spcAft>
              <a:buSzPts val="1368"/>
            </a:pPr>
            <a:r>
              <a:rPr lang="en-US" sz="1800" dirty="0"/>
              <a:t>Figure 14.6 shows the algorithm for bubble sort.</a:t>
            </a:r>
            <a:endParaRPr dirty="0"/>
          </a:p>
          <a:p>
            <a:pPr lvl="0" algn="l" rtl="0">
              <a:lnSpc>
                <a:spcPct val="100000"/>
              </a:lnSpc>
              <a:spcBef>
                <a:spcPts val="360"/>
              </a:spcBef>
              <a:spcAft>
                <a:spcPts val="0"/>
              </a:spcAft>
              <a:buSzPts val="1368"/>
            </a:pPr>
            <a:r>
              <a:rPr lang="en-US" sz="1800" dirty="0"/>
              <a:t>In this algorithm, the outer loop is for the total number of passes which is N–1. </a:t>
            </a:r>
            <a:endParaRPr sz="1800" dirty="0"/>
          </a:p>
          <a:p>
            <a:pPr lvl="0" algn="l" rtl="0">
              <a:lnSpc>
                <a:spcPct val="100000"/>
              </a:lnSpc>
              <a:spcBef>
                <a:spcPts val="360"/>
              </a:spcBef>
              <a:spcAft>
                <a:spcPts val="0"/>
              </a:spcAft>
              <a:buSzPts val="1368"/>
            </a:pPr>
            <a:r>
              <a:rPr lang="en-US" sz="1800" dirty="0"/>
              <a:t>The inner loop will be executed for every pass. However, the frequency of the inner loop will decrease with every pass because after every pass, one element will be in its correct position. </a:t>
            </a:r>
            <a:endParaRPr sz="1800" dirty="0"/>
          </a:p>
          <a:p>
            <a:pPr lvl="0" algn="l" rtl="0">
              <a:lnSpc>
                <a:spcPct val="100000"/>
              </a:lnSpc>
              <a:spcBef>
                <a:spcPts val="360"/>
              </a:spcBef>
              <a:spcAft>
                <a:spcPts val="0"/>
              </a:spcAft>
              <a:buSzPts val="1368"/>
            </a:pPr>
            <a:r>
              <a:rPr lang="en-US" sz="1800" dirty="0"/>
              <a:t>Therefore, for every pass, the inner loop will be executed N–I times, where N is the number of elements in the array and I is the count of the pass.</a:t>
            </a:r>
            <a:endParaRPr sz="1800" b="1" dirty="0"/>
          </a:p>
        </p:txBody>
      </p:sp>
      <p:sp>
        <p:nvSpPr>
          <p:cNvPr id="584" name="Google Shape;584;p5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35</a:t>
            </a:fld>
            <a:endParaRPr/>
          </a:p>
        </p:txBody>
      </p:sp>
      <p:sp>
        <p:nvSpPr>
          <p:cNvPr id="585" name="Google Shape;585;p5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5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Bubble Sort</a:t>
            </a:r>
            <a:endParaRPr sz="3600"/>
          </a:p>
        </p:txBody>
      </p:sp>
      <p:sp>
        <p:nvSpPr>
          <p:cNvPr id="592" name="Google Shape;592;p53"/>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lvl="0" algn="l" rtl="0">
              <a:lnSpc>
                <a:spcPct val="80000"/>
              </a:lnSpc>
              <a:spcBef>
                <a:spcPts val="360"/>
              </a:spcBef>
              <a:spcAft>
                <a:spcPts val="0"/>
              </a:spcAft>
              <a:buSzPts val="1368"/>
            </a:pPr>
            <a:r>
              <a:rPr lang="en-US" sz="2040" b="1" i="1" dirty="0"/>
              <a:t>Complexity of Bubble Sort</a:t>
            </a:r>
            <a:endParaRPr dirty="0"/>
          </a:p>
          <a:p>
            <a:pPr lvl="0" algn="l" rtl="0">
              <a:lnSpc>
                <a:spcPct val="80000"/>
              </a:lnSpc>
              <a:spcBef>
                <a:spcPts val="360"/>
              </a:spcBef>
              <a:spcAft>
                <a:spcPts val="0"/>
              </a:spcAft>
              <a:buSzPts val="1368"/>
            </a:pPr>
            <a:r>
              <a:rPr lang="en-US" sz="2040" dirty="0"/>
              <a:t>The complexity of any sorting algorithm depends upon the number of comparisons. </a:t>
            </a:r>
            <a:endParaRPr sz="2040" dirty="0"/>
          </a:p>
          <a:p>
            <a:pPr lvl="0" algn="l" rtl="0">
              <a:lnSpc>
                <a:spcPct val="80000"/>
              </a:lnSpc>
              <a:spcBef>
                <a:spcPts val="360"/>
              </a:spcBef>
              <a:spcAft>
                <a:spcPts val="0"/>
              </a:spcAft>
              <a:buSzPts val="1368"/>
            </a:pPr>
            <a:r>
              <a:rPr lang="en-US" sz="2040" dirty="0"/>
              <a:t>In bubble sort, we have seen that there are N–1 passes in total. </a:t>
            </a:r>
            <a:endParaRPr sz="2040" dirty="0"/>
          </a:p>
          <a:p>
            <a:pPr lvl="1" algn="l" rtl="0">
              <a:lnSpc>
                <a:spcPct val="80000"/>
              </a:lnSpc>
              <a:spcBef>
                <a:spcPts val="360"/>
              </a:spcBef>
              <a:spcAft>
                <a:spcPts val="0"/>
              </a:spcAft>
              <a:buSzPts val="1368"/>
              <a:buFont typeface="Wingdings" panose="05000000000000000000" pitchFamily="2" charset="2"/>
              <a:buChar char="q"/>
            </a:pPr>
            <a:r>
              <a:rPr lang="en-US" sz="1870" dirty="0"/>
              <a:t>In the first pass, N–1 comparisons are made to place the highest element in its correct position. </a:t>
            </a:r>
            <a:endParaRPr sz="1870" dirty="0"/>
          </a:p>
          <a:p>
            <a:pPr lvl="1" algn="l" rtl="0">
              <a:lnSpc>
                <a:spcPct val="80000"/>
              </a:lnSpc>
              <a:spcBef>
                <a:spcPts val="360"/>
              </a:spcBef>
              <a:spcAft>
                <a:spcPts val="0"/>
              </a:spcAft>
              <a:buSzPts val="1368"/>
              <a:buFont typeface="Wingdings" panose="05000000000000000000" pitchFamily="2" charset="2"/>
              <a:buChar char="q"/>
            </a:pPr>
            <a:r>
              <a:rPr lang="en-US" sz="1870" dirty="0"/>
              <a:t>Then, in Pass 2, there are N–2 comparisons and the second highest element is placed in its position. </a:t>
            </a:r>
            <a:endParaRPr sz="1870" dirty="0"/>
          </a:p>
          <a:p>
            <a:pPr lvl="1" algn="l" rtl="0">
              <a:lnSpc>
                <a:spcPct val="80000"/>
              </a:lnSpc>
              <a:spcBef>
                <a:spcPts val="360"/>
              </a:spcBef>
              <a:spcAft>
                <a:spcPts val="0"/>
              </a:spcAft>
              <a:buSzPts val="1368"/>
              <a:buFont typeface="Wingdings" panose="05000000000000000000" pitchFamily="2" charset="2"/>
              <a:buChar char="q"/>
            </a:pPr>
            <a:r>
              <a:rPr lang="en-US" sz="1870" dirty="0"/>
              <a:t>Therefore, to compute the complexity of bubble sort, we need to calculate the total number of comparisons. It can be given as:</a:t>
            </a:r>
            <a:endParaRPr dirty="0"/>
          </a:p>
          <a:p>
            <a:pPr marL="1341882" lvl="2" indent="-285750" algn="l" rtl="0">
              <a:lnSpc>
                <a:spcPct val="80000"/>
              </a:lnSpc>
              <a:spcBef>
                <a:spcPts val="360"/>
              </a:spcBef>
              <a:spcAft>
                <a:spcPts val="0"/>
              </a:spcAft>
              <a:buSzPts val="1368"/>
              <a:buFont typeface="Wingdings" panose="05000000000000000000" pitchFamily="2" charset="2"/>
              <a:buChar char="q"/>
            </a:pPr>
            <a:r>
              <a:rPr lang="en-US" sz="1700" dirty="0"/>
              <a:t>f(n) = (n – 1) + (n – 2) + (n – 3) + ..... + 3 + 2 + 1</a:t>
            </a:r>
            <a:endParaRPr dirty="0"/>
          </a:p>
          <a:p>
            <a:pPr marL="1341882" lvl="2" indent="-285750" algn="l" rtl="0">
              <a:lnSpc>
                <a:spcPct val="80000"/>
              </a:lnSpc>
              <a:spcBef>
                <a:spcPts val="360"/>
              </a:spcBef>
              <a:spcAft>
                <a:spcPts val="0"/>
              </a:spcAft>
              <a:buSzPts val="1368"/>
              <a:buFont typeface="Wingdings" panose="05000000000000000000" pitchFamily="2" charset="2"/>
              <a:buChar char="q"/>
            </a:pPr>
            <a:r>
              <a:rPr lang="en-US" sz="1700" dirty="0"/>
              <a:t>f(n) = n (n – 1)/2</a:t>
            </a:r>
            <a:endParaRPr dirty="0"/>
          </a:p>
          <a:p>
            <a:pPr marL="1341882" lvl="2" indent="-285750" algn="l" rtl="0">
              <a:lnSpc>
                <a:spcPct val="80000"/>
              </a:lnSpc>
              <a:spcBef>
                <a:spcPts val="360"/>
              </a:spcBef>
              <a:spcAft>
                <a:spcPts val="0"/>
              </a:spcAft>
              <a:buSzPts val="1368"/>
              <a:buFont typeface="Wingdings" panose="05000000000000000000" pitchFamily="2" charset="2"/>
              <a:buChar char="q"/>
            </a:pPr>
            <a:r>
              <a:rPr lang="en-US" sz="1700" dirty="0"/>
              <a:t>f(n) = n</a:t>
            </a:r>
            <a:r>
              <a:rPr lang="en-US" sz="1700" baseline="30000" dirty="0"/>
              <a:t>2</a:t>
            </a:r>
            <a:r>
              <a:rPr lang="en-US" sz="1700" dirty="0"/>
              <a:t>/2 + O(n) = O(n</a:t>
            </a:r>
            <a:r>
              <a:rPr lang="en-US" sz="1700" baseline="30000" dirty="0"/>
              <a:t>2</a:t>
            </a:r>
            <a:r>
              <a:rPr lang="en-US" sz="1700" dirty="0"/>
              <a:t>)</a:t>
            </a:r>
            <a:endParaRPr dirty="0"/>
          </a:p>
          <a:p>
            <a:pPr lvl="0" algn="l" rtl="0">
              <a:lnSpc>
                <a:spcPct val="80000"/>
              </a:lnSpc>
              <a:spcBef>
                <a:spcPts val="360"/>
              </a:spcBef>
              <a:spcAft>
                <a:spcPts val="0"/>
              </a:spcAft>
              <a:buSzPts val="1368"/>
            </a:pPr>
            <a:r>
              <a:rPr lang="en-US" sz="2040" dirty="0"/>
              <a:t>Therefore, the complexity of bubble sort algorithm is O(n</a:t>
            </a:r>
            <a:r>
              <a:rPr lang="en-US" sz="2040" baseline="30000" dirty="0"/>
              <a:t>2</a:t>
            </a:r>
            <a:r>
              <a:rPr lang="en-US" sz="2040" dirty="0"/>
              <a:t>). It means the time required to execute bubble sort is proportional to n</a:t>
            </a:r>
            <a:r>
              <a:rPr lang="en-US" sz="2040" baseline="30000" dirty="0"/>
              <a:t>2</a:t>
            </a:r>
            <a:r>
              <a:rPr lang="en-US" sz="2040" dirty="0"/>
              <a:t>, where n is the total number of elements in the array.</a:t>
            </a:r>
            <a:endParaRPr sz="2040" b="1" dirty="0"/>
          </a:p>
        </p:txBody>
      </p:sp>
      <p:sp>
        <p:nvSpPr>
          <p:cNvPr id="593" name="Google Shape;593;p5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36</a:t>
            </a:fld>
            <a:endParaRPr/>
          </a:p>
        </p:txBody>
      </p:sp>
      <p:sp>
        <p:nvSpPr>
          <p:cNvPr id="594" name="Google Shape;594;p5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5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Bubble Sort</a:t>
            </a:r>
            <a:endParaRPr sz="3600"/>
          </a:p>
        </p:txBody>
      </p:sp>
      <p:sp>
        <p:nvSpPr>
          <p:cNvPr id="601" name="Google Shape;601;p54"/>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342900" lvl="0" indent="-158496" algn="l" rtl="0">
              <a:lnSpc>
                <a:spcPct val="100000"/>
              </a:lnSpc>
              <a:spcBef>
                <a:spcPts val="0"/>
              </a:spcBef>
              <a:spcAft>
                <a:spcPts val="0"/>
              </a:spcAft>
              <a:buSzPts val="1824"/>
              <a:buNone/>
            </a:pPr>
            <a:endParaRPr b="1"/>
          </a:p>
        </p:txBody>
      </p:sp>
      <p:sp>
        <p:nvSpPr>
          <p:cNvPr id="602" name="Google Shape;602;p5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37</a:t>
            </a:fld>
            <a:endParaRPr/>
          </a:p>
        </p:txBody>
      </p:sp>
      <p:sp>
        <p:nvSpPr>
          <p:cNvPr id="603" name="Google Shape;603;p5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604" name="Google Shape;604;p54"/>
          <p:cNvPicPr preferRelativeResize="0"/>
          <p:nvPr/>
        </p:nvPicPr>
        <p:blipFill rotWithShape="1">
          <a:blip r:embed="rId3">
            <a:alphaModFix/>
          </a:blip>
          <a:srcRect/>
          <a:stretch/>
        </p:blipFill>
        <p:spPr>
          <a:xfrm>
            <a:off x="1674934" y="858715"/>
            <a:ext cx="5411665" cy="536971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5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Insertion Sort</a:t>
            </a:r>
            <a:endParaRPr sz="3600"/>
          </a:p>
        </p:txBody>
      </p:sp>
      <p:sp>
        <p:nvSpPr>
          <p:cNvPr id="611" name="Google Shape;611;p55"/>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lvl="0" algn="l" rtl="0">
              <a:lnSpc>
                <a:spcPct val="90000"/>
              </a:lnSpc>
              <a:spcBef>
                <a:spcPts val="360"/>
              </a:spcBef>
              <a:spcAft>
                <a:spcPts val="0"/>
              </a:spcAft>
              <a:buSzPts val="1368"/>
            </a:pPr>
            <a:r>
              <a:rPr lang="en-US" sz="2220" dirty="0"/>
              <a:t>Insertion sort is a very simple sorting algorithm in which the sorted array (or list) is built one element at a time. We all are familiar with this technique of sorting, as we usually use it for ordering a deck of cards while playing bridge.</a:t>
            </a:r>
            <a:endParaRPr dirty="0"/>
          </a:p>
          <a:p>
            <a:pPr lvl="0" algn="l" rtl="0">
              <a:lnSpc>
                <a:spcPct val="90000"/>
              </a:lnSpc>
              <a:spcBef>
                <a:spcPts val="360"/>
              </a:spcBef>
              <a:spcAft>
                <a:spcPts val="0"/>
              </a:spcAft>
              <a:buSzPts val="1368"/>
            </a:pPr>
            <a:r>
              <a:rPr lang="en-US" sz="2220" dirty="0"/>
              <a:t>The main idea behind insertion sort is that it inserts each item into its proper place in the final list. </a:t>
            </a:r>
            <a:endParaRPr sz="2220" dirty="0"/>
          </a:p>
          <a:p>
            <a:pPr lvl="0" algn="l" rtl="0">
              <a:lnSpc>
                <a:spcPct val="90000"/>
              </a:lnSpc>
              <a:spcBef>
                <a:spcPts val="360"/>
              </a:spcBef>
              <a:spcAft>
                <a:spcPts val="0"/>
              </a:spcAft>
              <a:buSzPts val="1368"/>
            </a:pPr>
            <a:r>
              <a:rPr lang="en-US" sz="2220" dirty="0"/>
              <a:t>To save memory, most implementations of the insertion sort algorithm work by moving the current data element past the already sorted values and repeatedly interchanging it with the preceding value until it is in its correct place. </a:t>
            </a:r>
            <a:endParaRPr dirty="0"/>
          </a:p>
          <a:p>
            <a:pPr lvl="0" algn="l" rtl="0">
              <a:lnSpc>
                <a:spcPct val="90000"/>
              </a:lnSpc>
              <a:spcBef>
                <a:spcPts val="360"/>
              </a:spcBef>
              <a:spcAft>
                <a:spcPts val="0"/>
              </a:spcAft>
              <a:buSzPts val="1368"/>
            </a:pPr>
            <a:r>
              <a:rPr lang="en-US" sz="2220" dirty="0"/>
              <a:t>Insertion sort is less efficient as compared to other more advanced algorithms such as quick sort, heap sort, and merge sort.</a:t>
            </a:r>
            <a:endParaRPr sz="2220" b="1" dirty="0"/>
          </a:p>
        </p:txBody>
      </p:sp>
      <p:sp>
        <p:nvSpPr>
          <p:cNvPr id="612" name="Google Shape;612;p5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38</a:t>
            </a:fld>
            <a:endParaRPr/>
          </a:p>
        </p:txBody>
      </p:sp>
      <p:sp>
        <p:nvSpPr>
          <p:cNvPr id="613" name="Google Shape;613;p5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5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Insertion Sort</a:t>
            </a:r>
            <a:endParaRPr sz="3600"/>
          </a:p>
        </p:txBody>
      </p:sp>
      <p:sp>
        <p:nvSpPr>
          <p:cNvPr id="620" name="Google Shape;620;p56"/>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lnSpcReduction="10000"/>
          </a:bodyPr>
          <a:lstStyle/>
          <a:p>
            <a:pPr lvl="0" algn="l" rtl="0">
              <a:lnSpc>
                <a:spcPct val="100000"/>
              </a:lnSpc>
              <a:spcBef>
                <a:spcPts val="360"/>
              </a:spcBef>
              <a:spcAft>
                <a:spcPts val="0"/>
              </a:spcAft>
              <a:buSzPts val="1368"/>
            </a:pPr>
            <a:r>
              <a:rPr lang="en-US" sz="2220" b="1" i="1" dirty="0"/>
              <a:t>Technique</a:t>
            </a:r>
            <a:endParaRPr dirty="0"/>
          </a:p>
          <a:p>
            <a:pPr lvl="0" algn="l" rtl="0">
              <a:lnSpc>
                <a:spcPct val="100000"/>
              </a:lnSpc>
              <a:spcBef>
                <a:spcPts val="360"/>
              </a:spcBef>
              <a:spcAft>
                <a:spcPts val="0"/>
              </a:spcAft>
              <a:buSzPts val="1368"/>
            </a:pPr>
            <a:r>
              <a:rPr lang="en-US" sz="2220" dirty="0"/>
              <a:t>Insertion sort works as follows:</a:t>
            </a:r>
            <a:endParaRPr dirty="0"/>
          </a:p>
          <a:p>
            <a:pPr lvl="1" algn="l" rtl="0">
              <a:lnSpc>
                <a:spcPct val="100000"/>
              </a:lnSpc>
              <a:spcBef>
                <a:spcPts val="360"/>
              </a:spcBef>
              <a:spcAft>
                <a:spcPts val="0"/>
              </a:spcAft>
              <a:buSzPts val="1368"/>
              <a:buFont typeface="Wingdings" panose="05000000000000000000" pitchFamily="2" charset="2"/>
              <a:buChar char="q"/>
            </a:pPr>
            <a:r>
              <a:rPr lang="en-US" sz="2035" dirty="0"/>
              <a:t>The array of values to be sorted is divided into two sets. One that stores sorted values and another that contains unsorted values.</a:t>
            </a:r>
            <a:endParaRPr dirty="0"/>
          </a:p>
          <a:p>
            <a:pPr lvl="1" algn="l" rtl="0">
              <a:lnSpc>
                <a:spcPct val="100000"/>
              </a:lnSpc>
              <a:spcBef>
                <a:spcPts val="360"/>
              </a:spcBef>
              <a:spcAft>
                <a:spcPts val="0"/>
              </a:spcAft>
              <a:buSzPts val="1368"/>
              <a:buFont typeface="Wingdings" panose="05000000000000000000" pitchFamily="2" charset="2"/>
              <a:buChar char="q"/>
            </a:pPr>
            <a:r>
              <a:rPr lang="en-US" sz="2035" dirty="0"/>
              <a:t>The sorting algorithm will proceed until there are elements in the unsorted set.</a:t>
            </a:r>
            <a:endParaRPr dirty="0"/>
          </a:p>
          <a:p>
            <a:pPr lvl="1" algn="l" rtl="0">
              <a:lnSpc>
                <a:spcPct val="100000"/>
              </a:lnSpc>
              <a:spcBef>
                <a:spcPts val="360"/>
              </a:spcBef>
              <a:spcAft>
                <a:spcPts val="0"/>
              </a:spcAft>
              <a:buSzPts val="1368"/>
              <a:buFont typeface="Wingdings" panose="05000000000000000000" pitchFamily="2" charset="2"/>
              <a:buChar char="q"/>
            </a:pPr>
            <a:r>
              <a:rPr lang="en-US" sz="2035" dirty="0"/>
              <a:t>Suppose there are n elements in the array. Initially, the element with index 0 (assuming LB = 0) is in the sorted set. Rest of the elements are in the unsorted set.</a:t>
            </a:r>
            <a:endParaRPr dirty="0"/>
          </a:p>
          <a:p>
            <a:pPr lvl="1" algn="l" rtl="0">
              <a:lnSpc>
                <a:spcPct val="100000"/>
              </a:lnSpc>
              <a:spcBef>
                <a:spcPts val="360"/>
              </a:spcBef>
              <a:spcAft>
                <a:spcPts val="0"/>
              </a:spcAft>
              <a:buSzPts val="1368"/>
              <a:buFont typeface="Wingdings" panose="05000000000000000000" pitchFamily="2" charset="2"/>
              <a:buChar char="q"/>
            </a:pPr>
            <a:r>
              <a:rPr lang="en-US" sz="2035" dirty="0"/>
              <a:t>The first element of the unsorted partition has array index 1 (if LB = 0).</a:t>
            </a:r>
            <a:endParaRPr dirty="0"/>
          </a:p>
          <a:p>
            <a:pPr lvl="1" algn="l" rtl="0">
              <a:lnSpc>
                <a:spcPct val="100000"/>
              </a:lnSpc>
              <a:spcBef>
                <a:spcPts val="360"/>
              </a:spcBef>
              <a:spcAft>
                <a:spcPts val="0"/>
              </a:spcAft>
              <a:buSzPts val="1368"/>
              <a:buFont typeface="Wingdings" panose="05000000000000000000" pitchFamily="2" charset="2"/>
              <a:buChar char="q"/>
            </a:pPr>
            <a:r>
              <a:rPr lang="en-US" sz="2035" dirty="0"/>
              <a:t>During each iteration of the algorithm, the first element in the unsorted set is picked up and inserted into the correct position in the sorted set.</a:t>
            </a:r>
            <a:endParaRPr sz="2035" b="1" dirty="0"/>
          </a:p>
        </p:txBody>
      </p:sp>
      <p:sp>
        <p:nvSpPr>
          <p:cNvPr id="621" name="Google Shape;621;p5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39</a:t>
            </a:fld>
            <a:endParaRPr/>
          </a:p>
        </p:txBody>
      </p:sp>
      <p:sp>
        <p:nvSpPr>
          <p:cNvPr id="622" name="Google Shape;622;p5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Linear Search</a:t>
            </a:r>
            <a:endParaRPr sz="3600"/>
          </a:p>
        </p:txBody>
      </p:sp>
      <p:sp>
        <p:nvSpPr>
          <p:cNvPr id="285" name="Google Shape;285;p4"/>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1481" lvl="0" indent="-342900" algn="l" rtl="0">
              <a:lnSpc>
                <a:spcPct val="90000"/>
              </a:lnSpc>
              <a:spcBef>
                <a:spcPts val="0"/>
              </a:spcBef>
              <a:spcAft>
                <a:spcPts val="0"/>
              </a:spcAft>
              <a:buSzPts val="1687"/>
              <a:buFont typeface="Wingdings" panose="05000000000000000000" pitchFamily="2" charset="2"/>
              <a:buChar char="q"/>
            </a:pPr>
            <a:r>
              <a:rPr lang="en-US" sz="2220" dirty="0"/>
              <a:t>Linear search, also called as </a:t>
            </a:r>
            <a:r>
              <a:rPr lang="en-US" sz="2220" i="1" dirty="0"/>
              <a:t>sequential search</a:t>
            </a:r>
            <a:r>
              <a:rPr lang="en-US" sz="2220" dirty="0"/>
              <a:t>, is a very simple method used for searching an array for a particular value. </a:t>
            </a:r>
            <a:endParaRPr sz="2220" dirty="0"/>
          </a:p>
          <a:p>
            <a:pPr marL="411481" lvl="0" indent="-342900" algn="l" rtl="0">
              <a:lnSpc>
                <a:spcPct val="90000"/>
              </a:lnSpc>
              <a:spcBef>
                <a:spcPts val="444"/>
              </a:spcBef>
              <a:spcAft>
                <a:spcPts val="0"/>
              </a:spcAft>
              <a:buSzPts val="1687"/>
              <a:buFont typeface="Wingdings" panose="05000000000000000000" pitchFamily="2" charset="2"/>
              <a:buChar char="q"/>
            </a:pPr>
            <a:r>
              <a:rPr lang="en-US" sz="2220" dirty="0"/>
              <a:t>It works by comparing the value to be searched with every element of the array one by one in a sequence until a match is found. </a:t>
            </a:r>
            <a:endParaRPr sz="2220" dirty="0"/>
          </a:p>
          <a:p>
            <a:pPr marL="411481" lvl="0" indent="-342900" algn="l" rtl="0">
              <a:lnSpc>
                <a:spcPct val="90000"/>
              </a:lnSpc>
              <a:spcBef>
                <a:spcPts val="444"/>
              </a:spcBef>
              <a:spcAft>
                <a:spcPts val="0"/>
              </a:spcAft>
              <a:buSzPts val="1687"/>
              <a:buFont typeface="Wingdings" panose="05000000000000000000" pitchFamily="2" charset="2"/>
              <a:buChar char="q"/>
            </a:pPr>
            <a:r>
              <a:rPr lang="en-US" sz="2220" dirty="0"/>
              <a:t>Linear search is mostly used to search an unordered list of elements (array in which data elements are not sorted). </a:t>
            </a:r>
            <a:endParaRPr sz="2220" dirty="0"/>
          </a:p>
          <a:p>
            <a:pPr marL="411481" lvl="0" indent="-342900" algn="l" rtl="0">
              <a:lnSpc>
                <a:spcPct val="90000"/>
              </a:lnSpc>
              <a:spcBef>
                <a:spcPts val="444"/>
              </a:spcBef>
              <a:spcAft>
                <a:spcPts val="0"/>
              </a:spcAft>
              <a:buSzPts val="1687"/>
              <a:buFont typeface="Wingdings" panose="05000000000000000000" pitchFamily="2" charset="2"/>
              <a:buChar char="q"/>
            </a:pPr>
            <a:r>
              <a:rPr lang="en-US" sz="2220" dirty="0"/>
              <a:t>For example, if an array A[] is declared and initialized as, </a:t>
            </a:r>
            <a:r>
              <a:rPr lang="en-US" sz="2220" dirty="0" err="1"/>
              <a:t>int</a:t>
            </a:r>
            <a:r>
              <a:rPr lang="en-US" sz="2220" dirty="0"/>
              <a:t> A[] = {10, 8, 2, 7, 3, 4, 9, 1, 6, 5}; and the value to be searched is </a:t>
            </a:r>
            <a:r>
              <a:rPr lang="en-US" sz="1665" dirty="0"/>
              <a:t>VAL = 7</a:t>
            </a:r>
            <a:r>
              <a:rPr lang="en-US" sz="2220" dirty="0"/>
              <a:t>, then searching means to find whether the value ‘7’ is present in the array or not. </a:t>
            </a:r>
            <a:endParaRPr dirty="0"/>
          </a:p>
          <a:p>
            <a:pPr marL="708660" lvl="1" indent="-342900" algn="l" rtl="0">
              <a:lnSpc>
                <a:spcPct val="90000"/>
              </a:lnSpc>
              <a:spcBef>
                <a:spcPts val="407"/>
              </a:spcBef>
              <a:spcAft>
                <a:spcPts val="0"/>
              </a:spcAft>
              <a:buSzPts val="1547"/>
              <a:buFont typeface="Wingdings" panose="05000000000000000000" pitchFamily="2" charset="2"/>
              <a:buChar char="q"/>
            </a:pPr>
            <a:r>
              <a:rPr lang="en-US" sz="2035" dirty="0"/>
              <a:t>If yes, then it returns the position of its occurrence. Here, </a:t>
            </a:r>
            <a:r>
              <a:rPr lang="en-US" sz="1480" dirty="0"/>
              <a:t>POS = 3 </a:t>
            </a:r>
            <a:r>
              <a:rPr lang="en-US" sz="2035" dirty="0"/>
              <a:t>(index starting from 0).</a:t>
            </a:r>
            <a:endParaRPr dirty="0"/>
          </a:p>
          <a:p>
            <a:pPr marL="518618" lvl="0" indent="-342900" algn="l" rtl="0">
              <a:lnSpc>
                <a:spcPct val="90000"/>
              </a:lnSpc>
              <a:spcBef>
                <a:spcPts val="444"/>
              </a:spcBef>
              <a:spcAft>
                <a:spcPts val="0"/>
              </a:spcAft>
              <a:buSzPts val="1687"/>
              <a:buFont typeface="Wingdings" panose="05000000000000000000" pitchFamily="2" charset="2"/>
              <a:buChar char="q"/>
            </a:pPr>
            <a:endParaRPr sz="2220" b="1" dirty="0"/>
          </a:p>
        </p:txBody>
      </p:sp>
      <p:sp>
        <p:nvSpPr>
          <p:cNvPr id="286" name="Google Shape;286;p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4</a:t>
            </a:fld>
            <a:endParaRPr/>
          </a:p>
        </p:txBody>
      </p:sp>
      <p:sp>
        <p:nvSpPr>
          <p:cNvPr id="287" name="Google Shape;287;p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5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Insertion Sort</a:t>
            </a:r>
            <a:endParaRPr sz="3600"/>
          </a:p>
        </p:txBody>
      </p:sp>
      <p:sp>
        <p:nvSpPr>
          <p:cNvPr id="629" name="Google Shape;629;p57"/>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lvl="0" algn="l" rtl="0">
              <a:lnSpc>
                <a:spcPct val="100000"/>
              </a:lnSpc>
              <a:spcBef>
                <a:spcPts val="360"/>
              </a:spcBef>
              <a:spcAft>
                <a:spcPts val="0"/>
              </a:spcAft>
              <a:buSzPts val="1368"/>
            </a:pPr>
            <a:r>
              <a:rPr lang="en-US" sz="1800" dirty="0"/>
              <a:t>Initially, A[0] is the only element in the sorted set. In Pass 1, A[1] will be placed either before or after A[0], so that the array A is sorted. In Pass 2, A[2] will be placed either before A[0], in between A[0] and A[1], or after A[1]. In Pass 3, A[3] will be placed in its proper place. In Pass N–1, A[N–1] will be placed in its proper place to keep the array sorted.</a:t>
            </a:r>
            <a:endParaRPr sz="1800" b="1" dirty="0"/>
          </a:p>
        </p:txBody>
      </p:sp>
      <p:sp>
        <p:nvSpPr>
          <p:cNvPr id="630" name="Google Shape;630;p5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40</a:t>
            </a:fld>
            <a:endParaRPr/>
          </a:p>
        </p:txBody>
      </p:sp>
      <p:sp>
        <p:nvSpPr>
          <p:cNvPr id="631" name="Google Shape;631;p5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632" name="Google Shape;632;p57"/>
          <p:cNvPicPr preferRelativeResize="0"/>
          <p:nvPr/>
        </p:nvPicPr>
        <p:blipFill rotWithShape="1">
          <a:blip r:embed="rId3">
            <a:alphaModFix/>
          </a:blip>
          <a:srcRect/>
          <a:stretch/>
        </p:blipFill>
        <p:spPr>
          <a:xfrm>
            <a:off x="1314842" y="2880946"/>
            <a:ext cx="6800457" cy="337414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pic>
        <p:nvPicPr>
          <p:cNvPr id="638" name="Google Shape;638;p58"/>
          <p:cNvPicPr preferRelativeResize="0"/>
          <p:nvPr/>
        </p:nvPicPr>
        <p:blipFill rotWithShape="1">
          <a:blip r:embed="rId3">
            <a:alphaModFix/>
          </a:blip>
          <a:srcRect/>
          <a:stretch/>
        </p:blipFill>
        <p:spPr>
          <a:xfrm>
            <a:off x="4572000" y="3116523"/>
            <a:ext cx="4038600" cy="2752725"/>
          </a:xfrm>
          <a:prstGeom prst="rect">
            <a:avLst/>
          </a:prstGeom>
          <a:noFill/>
          <a:ln>
            <a:noFill/>
          </a:ln>
        </p:spPr>
      </p:pic>
      <p:sp>
        <p:nvSpPr>
          <p:cNvPr id="639" name="Google Shape;639;p5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Insertion Sort</a:t>
            </a:r>
            <a:endParaRPr sz="3600"/>
          </a:p>
        </p:txBody>
      </p:sp>
      <p:sp>
        <p:nvSpPr>
          <p:cNvPr id="640" name="Google Shape;640;p58"/>
          <p:cNvSpPr txBox="1">
            <a:spLocks noGrp="1"/>
          </p:cNvSpPr>
          <p:nvPr>
            <p:ph type="body" idx="1"/>
          </p:nvPr>
        </p:nvSpPr>
        <p:spPr>
          <a:xfrm>
            <a:off x="685800" y="990600"/>
            <a:ext cx="7816362" cy="5257800"/>
          </a:xfrm>
          <a:prstGeom prst="rect">
            <a:avLst/>
          </a:prstGeom>
          <a:noFill/>
          <a:ln>
            <a:noFill/>
          </a:ln>
        </p:spPr>
        <p:txBody>
          <a:bodyPr spcFirstLastPara="1" wrap="square" lIns="91425" tIns="45700" rIns="91425" bIns="45700" anchor="t" anchorCtr="0">
            <a:normAutofit/>
          </a:bodyPr>
          <a:lstStyle/>
          <a:p>
            <a:pPr lvl="0" algn="l" rtl="0">
              <a:lnSpc>
                <a:spcPct val="100000"/>
              </a:lnSpc>
              <a:spcBef>
                <a:spcPts val="360"/>
              </a:spcBef>
              <a:spcAft>
                <a:spcPts val="0"/>
              </a:spcAft>
              <a:buSzPts val="1368"/>
            </a:pPr>
            <a:r>
              <a:rPr lang="en-US" sz="1600" dirty="0"/>
              <a:t>To insert an element A[K] in a sorted list A[0], A[1], ..., A[K-1], we need to compare A[K] with A[K–1], then with A[K–2], A[K–3], and so on until we meet an element A[J] such that A[J] &lt;= A[K]. In order to insert A[K] in its correct position, we need to move elements A[K–1], A[K–2], ..., A[J] by one position and then A[K] is inserted at the (J+1)</a:t>
            </a:r>
            <a:r>
              <a:rPr lang="en-US" sz="1600" baseline="30000" dirty="0" err="1"/>
              <a:t>th</a:t>
            </a:r>
            <a:r>
              <a:rPr lang="en-US" sz="1600" dirty="0"/>
              <a:t> location. </a:t>
            </a:r>
            <a:endParaRPr sz="1600" dirty="0"/>
          </a:p>
          <a:p>
            <a:pPr lvl="0" algn="l" rtl="0">
              <a:lnSpc>
                <a:spcPct val="100000"/>
              </a:lnSpc>
              <a:spcBef>
                <a:spcPts val="360"/>
              </a:spcBef>
              <a:spcAft>
                <a:spcPts val="0"/>
              </a:spcAft>
              <a:buSzPts val="1368"/>
            </a:pPr>
            <a:r>
              <a:rPr lang="en-US" sz="1600" dirty="0"/>
              <a:t>The algorithm for insertion sort is given in Fig. 14.7.</a:t>
            </a:r>
            <a:endParaRPr dirty="0"/>
          </a:p>
          <a:p>
            <a:pPr lvl="0" algn="l" rtl="0">
              <a:lnSpc>
                <a:spcPct val="100000"/>
              </a:lnSpc>
              <a:spcBef>
                <a:spcPts val="360"/>
              </a:spcBef>
              <a:spcAft>
                <a:spcPts val="0"/>
              </a:spcAft>
              <a:buSzPts val="1368"/>
            </a:pPr>
            <a:r>
              <a:rPr lang="en-US" sz="1600" dirty="0"/>
              <a:t>In the algorithm, Step 1 executes a for loop which will be repeated for each element in the array. </a:t>
            </a:r>
            <a:endParaRPr dirty="0"/>
          </a:p>
          <a:p>
            <a:pPr marL="514350" lvl="0" indent="-285750" algn="l" rtl="0">
              <a:lnSpc>
                <a:spcPct val="100000"/>
              </a:lnSpc>
              <a:spcBef>
                <a:spcPts val="360"/>
              </a:spcBef>
              <a:spcAft>
                <a:spcPts val="0"/>
              </a:spcAft>
              <a:buSzPts val="1368"/>
            </a:pPr>
            <a:endParaRPr sz="1600" dirty="0"/>
          </a:p>
        </p:txBody>
      </p:sp>
      <p:sp>
        <p:nvSpPr>
          <p:cNvPr id="641" name="Google Shape;641;p5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41</a:t>
            </a:fld>
            <a:endParaRPr/>
          </a:p>
        </p:txBody>
      </p:sp>
      <p:sp>
        <p:nvSpPr>
          <p:cNvPr id="642" name="Google Shape;642;p5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
        <p:nvSpPr>
          <p:cNvPr id="643" name="Google Shape;643;p58"/>
          <p:cNvSpPr txBox="1"/>
          <p:nvPr/>
        </p:nvSpPr>
        <p:spPr>
          <a:xfrm>
            <a:off x="681403" y="3059728"/>
            <a:ext cx="3908181" cy="5257800"/>
          </a:xfrm>
          <a:prstGeom prst="rect">
            <a:avLst/>
          </a:prstGeom>
          <a:noFill/>
          <a:ln>
            <a:noFill/>
          </a:ln>
        </p:spPr>
        <p:txBody>
          <a:bodyPr spcFirstLastPara="1" wrap="square" lIns="91425" tIns="45700" rIns="91425" bIns="45700" anchor="t" anchorCtr="0">
            <a:normAutofit/>
          </a:bodyPr>
          <a:lstStyle/>
          <a:p>
            <a:pPr marL="457200" marR="0" lvl="0" indent="-315468" algn="l" rtl="0">
              <a:lnSpc>
                <a:spcPct val="100000"/>
              </a:lnSpc>
              <a:spcBef>
                <a:spcPts val="360"/>
              </a:spcBef>
              <a:spcAft>
                <a:spcPts val="0"/>
              </a:spcAft>
              <a:buClr>
                <a:schemeClr val="accent1"/>
              </a:buClr>
              <a:buSzPts val="1368"/>
              <a:buFont typeface="Noto Sans Symbols"/>
              <a:buChar char="🞇"/>
            </a:pPr>
            <a:r>
              <a:rPr lang="en-US" sz="1600" b="0" i="0" u="none" strike="noStrike" cap="none">
                <a:solidFill>
                  <a:schemeClr val="dk2"/>
                </a:solidFill>
                <a:latin typeface="Century Gothic"/>
                <a:ea typeface="Century Gothic"/>
                <a:cs typeface="Century Gothic"/>
                <a:sym typeface="Century Gothic"/>
              </a:rPr>
              <a:t>In Step 2, we store the value of the Kth element in TEMP. </a:t>
            </a:r>
            <a:endParaRPr/>
          </a:p>
          <a:p>
            <a:pPr marL="457200" marR="0" lvl="0" indent="-315468" algn="l" rtl="0">
              <a:lnSpc>
                <a:spcPct val="100000"/>
              </a:lnSpc>
              <a:spcBef>
                <a:spcPts val="360"/>
              </a:spcBef>
              <a:spcAft>
                <a:spcPts val="0"/>
              </a:spcAft>
              <a:buClr>
                <a:schemeClr val="accent1"/>
              </a:buClr>
              <a:buSzPts val="1368"/>
              <a:buFont typeface="Noto Sans Symbols"/>
              <a:buChar char="🞇"/>
            </a:pPr>
            <a:r>
              <a:rPr lang="en-US" sz="1600" b="0" i="0" u="none" strike="noStrike" cap="none">
                <a:solidFill>
                  <a:schemeClr val="dk2"/>
                </a:solidFill>
                <a:latin typeface="Century Gothic"/>
                <a:ea typeface="Century Gothic"/>
                <a:cs typeface="Century Gothic"/>
                <a:sym typeface="Century Gothic"/>
              </a:rPr>
              <a:t>In Step 3, we set the J</a:t>
            </a:r>
            <a:r>
              <a:rPr lang="en-US" sz="1600" b="0" i="0" u="none" strike="noStrike" cap="none" baseline="30000">
                <a:solidFill>
                  <a:schemeClr val="dk2"/>
                </a:solidFill>
                <a:latin typeface="Century Gothic"/>
                <a:ea typeface="Century Gothic"/>
                <a:cs typeface="Century Gothic"/>
                <a:sym typeface="Century Gothic"/>
              </a:rPr>
              <a:t>th</a:t>
            </a:r>
            <a:r>
              <a:rPr lang="en-US" sz="1600" b="0" i="0" u="none" strike="noStrike" cap="none">
                <a:solidFill>
                  <a:schemeClr val="dk2"/>
                </a:solidFill>
                <a:latin typeface="Century Gothic"/>
                <a:ea typeface="Century Gothic"/>
                <a:cs typeface="Century Gothic"/>
                <a:sym typeface="Century Gothic"/>
              </a:rPr>
              <a:t> index in the array. </a:t>
            </a:r>
            <a:endParaRPr/>
          </a:p>
          <a:p>
            <a:pPr marL="457200" marR="0" lvl="0" indent="-315468" algn="l" rtl="0">
              <a:lnSpc>
                <a:spcPct val="100000"/>
              </a:lnSpc>
              <a:spcBef>
                <a:spcPts val="360"/>
              </a:spcBef>
              <a:spcAft>
                <a:spcPts val="0"/>
              </a:spcAft>
              <a:buClr>
                <a:schemeClr val="accent1"/>
              </a:buClr>
              <a:buSzPts val="1368"/>
              <a:buFont typeface="Noto Sans Symbols"/>
              <a:buChar char="🞇"/>
            </a:pPr>
            <a:r>
              <a:rPr lang="en-US" sz="1600" b="0" i="0" u="none" strike="noStrike" cap="none">
                <a:solidFill>
                  <a:schemeClr val="dk2"/>
                </a:solidFill>
                <a:latin typeface="Century Gothic"/>
                <a:ea typeface="Century Gothic"/>
                <a:cs typeface="Century Gothic"/>
                <a:sym typeface="Century Gothic"/>
              </a:rPr>
              <a:t>In Step 4, a for loop is executed that will create space for the new element from the unsorted list to be stored in the list of sorted elements. </a:t>
            </a:r>
            <a:endParaRPr/>
          </a:p>
          <a:p>
            <a:pPr marL="457200" marR="0" lvl="0" indent="-315468" algn="l" rtl="0">
              <a:lnSpc>
                <a:spcPct val="100000"/>
              </a:lnSpc>
              <a:spcBef>
                <a:spcPts val="360"/>
              </a:spcBef>
              <a:spcAft>
                <a:spcPts val="0"/>
              </a:spcAft>
              <a:buClr>
                <a:schemeClr val="accent1"/>
              </a:buClr>
              <a:buSzPts val="1368"/>
              <a:buFont typeface="Noto Sans Symbols"/>
              <a:buChar char="🞇"/>
            </a:pPr>
            <a:r>
              <a:rPr lang="en-US" sz="1600" b="0" i="0" u="none" strike="noStrike" cap="none">
                <a:solidFill>
                  <a:schemeClr val="dk2"/>
                </a:solidFill>
                <a:latin typeface="Century Gothic"/>
                <a:ea typeface="Century Gothic"/>
                <a:cs typeface="Century Gothic"/>
                <a:sym typeface="Century Gothic"/>
              </a:rPr>
              <a:t>Finally, in Step 5, the element is stored at the (J+1)</a:t>
            </a:r>
            <a:r>
              <a:rPr lang="en-US" sz="1600" b="0" i="0" u="none" strike="noStrike" cap="none" baseline="30000">
                <a:solidFill>
                  <a:schemeClr val="dk2"/>
                </a:solidFill>
                <a:latin typeface="Century Gothic"/>
                <a:ea typeface="Century Gothic"/>
                <a:cs typeface="Century Gothic"/>
                <a:sym typeface="Century Gothic"/>
              </a:rPr>
              <a:t>th</a:t>
            </a:r>
            <a:r>
              <a:rPr lang="en-US" sz="1600" b="0" i="0" u="none" strike="noStrike" cap="none">
                <a:solidFill>
                  <a:schemeClr val="dk2"/>
                </a:solidFill>
                <a:latin typeface="Century Gothic"/>
                <a:ea typeface="Century Gothic"/>
                <a:cs typeface="Century Gothic"/>
                <a:sym typeface="Century Gothic"/>
              </a:rPr>
              <a:t> location.</a:t>
            </a:r>
            <a:endParaRPr sz="1600" b="1" i="0" u="none" strike="noStrike" cap="none">
              <a:solidFill>
                <a:schemeClr val="dk2"/>
              </a:solidFill>
              <a:latin typeface="Century Gothic"/>
              <a:ea typeface="Century Gothic"/>
              <a:cs typeface="Century Gothic"/>
              <a:sym typeface="Century Gothic"/>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5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Insertion Sort</a:t>
            </a:r>
            <a:endParaRPr sz="3600"/>
          </a:p>
        </p:txBody>
      </p:sp>
      <p:sp>
        <p:nvSpPr>
          <p:cNvPr id="650" name="Google Shape;650;p59"/>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lvl="0" algn="l" rtl="0">
              <a:lnSpc>
                <a:spcPct val="80000"/>
              </a:lnSpc>
              <a:spcBef>
                <a:spcPts val="360"/>
              </a:spcBef>
              <a:spcAft>
                <a:spcPts val="0"/>
              </a:spcAft>
              <a:buSzPts val="1368"/>
            </a:pPr>
            <a:r>
              <a:rPr lang="en-US" sz="2040" b="1" i="1" dirty="0"/>
              <a:t>Complexity of Insertion Sort</a:t>
            </a:r>
            <a:endParaRPr dirty="0"/>
          </a:p>
          <a:p>
            <a:pPr lvl="0" algn="l" rtl="0">
              <a:lnSpc>
                <a:spcPct val="80000"/>
              </a:lnSpc>
              <a:spcBef>
                <a:spcPts val="360"/>
              </a:spcBef>
              <a:spcAft>
                <a:spcPts val="0"/>
              </a:spcAft>
              <a:buSzPts val="1368"/>
            </a:pPr>
            <a:r>
              <a:rPr lang="en-US" sz="2040" dirty="0"/>
              <a:t>For insertion sort, the best case occurs when the array is already sorted. </a:t>
            </a:r>
            <a:endParaRPr sz="2040" dirty="0"/>
          </a:p>
          <a:p>
            <a:pPr lvl="1" algn="l" rtl="0">
              <a:lnSpc>
                <a:spcPct val="80000"/>
              </a:lnSpc>
              <a:spcBef>
                <a:spcPts val="360"/>
              </a:spcBef>
              <a:spcAft>
                <a:spcPts val="0"/>
              </a:spcAft>
              <a:buSzPts val="1368"/>
              <a:buFont typeface="Wingdings" panose="05000000000000000000" pitchFamily="2" charset="2"/>
              <a:buChar char="q"/>
            </a:pPr>
            <a:r>
              <a:rPr lang="en-US" sz="1870" dirty="0"/>
              <a:t>In this case, the running time of the algorithm has a linear running time (i.e., O(n)). This is because, during each iteration, the first element from the unsorted set is compared only with the last element of the sorted set of the array.</a:t>
            </a:r>
            <a:endParaRPr dirty="0"/>
          </a:p>
          <a:p>
            <a:pPr lvl="0" algn="l" rtl="0">
              <a:lnSpc>
                <a:spcPct val="80000"/>
              </a:lnSpc>
              <a:spcBef>
                <a:spcPts val="360"/>
              </a:spcBef>
              <a:spcAft>
                <a:spcPts val="0"/>
              </a:spcAft>
              <a:buSzPts val="1368"/>
            </a:pPr>
            <a:r>
              <a:rPr lang="en-US" sz="2040" dirty="0"/>
              <a:t>Similarly, the worst case of the insertion sort algorithm occurs when the array is sorted in the reverse order. </a:t>
            </a:r>
            <a:endParaRPr sz="2040" dirty="0"/>
          </a:p>
          <a:p>
            <a:pPr lvl="1" algn="l" rtl="0">
              <a:lnSpc>
                <a:spcPct val="80000"/>
              </a:lnSpc>
              <a:spcBef>
                <a:spcPts val="360"/>
              </a:spcBef>
              <a:spcAft>
                <a:spcPts val="0"/>
              </a:spcAft>
              <a:buSzPts val="1368"/>
              <a:buFont typeface="Wingdings" panose="05000000000000000000" pitchFamily="2" charset="2"/>
              <a:buChar char="q"/>
            </a:pPr>
            <a:r>
              <a:rPr lang="en-US" sz="1870" dirty="0"/>
              <a:t>In the worst case, the first element of the unsorted set has to be compared with almost every element in the sorted set. Furthermore, every iteration of the inner loop will have to shift the elements of the sorted set of the array before inserting the next element. Therefore, in the worst case, insertion sort has a quadratic running time (i.e., O(n2)).</a:t>
            </a:r>
            <a:endParaRPr dirty="0"/>
          </a:p>
          <a:p>
            <a:pPr lvl="0" algn="l" rtl="0">
              <a:lnSpc>
                <a:spcPct val="80000"/>
              </a:lnSpc>
              <a:spcBef>
                <a:spcPts val="360"/>
              </a:spcBef>
              <a:spcAft>
                <a:spcPts val="0"/>
              </a:spcAft>
              <a:buSzPts val="1368"/>
            </a:pPr>
            <a:r>
              <a:rPr lang="en-US" sz="2040" dirty="0"/>
              <a:t>Even in the average case, the insertion sort algorithm will have to make at least (K–1)/2 comparisons. Thus, the average case also has a quadratic running time.</a:t>
            </a:r>
            <a:endParaRPr sz="2040" b="1" dirty="0"/>
          </a:p>
        </p:txBody>
      </p:sp>
      <p:sp>
        <p:nvSpPr>
          <p:cNvPr id="651" name="Google Shape;651;p5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42</a:t>
            </a:fld>
            <a:endParaRPr/>
          </a:p>
        </p:txBody>
      </p:sp>
      <p:sp>
        <p:nvSpPr>
          <p:cNvPr id="652" name="Google Shape;652;p5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6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Insertion Sort</a:t>
            </a:r>
            <a:endParaRPr sz="3600"/>
          </a:p>
        </p:txBody>
      </p:sp>
      <p:sp>
        <p:nvSpPr>
          <p:cNvPr id="659" name="Google Shape;659;p61"/>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342900" lvl="0" indent="-158496" algn="l" rtl="0">
              <a:lnSpc>
                <a:spcPct val="100000"/>
              </a:lnSpc>
              <a:spcBef>
                <a:spcPts val="0"/>
              </a:spcBef>
              <a:spcAft>
                <a:spcPts val="0"/>
              </a:spcAft>
              <a:buSzPts val="1824"/>
              <a:buNone/>
            </a:pPr>
            <a:endParaRPr b="1"/>
          </a:p>
        </p:txBody>
      </p:sp>
      <p:sp>
        <p:nvSpPr>
          <p:cNvPr id="660" name="Google Shape;660;p6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43</a:t>
            </a:fld>
            <a:endParaRPr/>
          </a:p>
        </p:txBody>
      </p:sp>
      <p:sp>
        <p:nvSpPr>
          <p:cNvPr id="661" name="Google Shape;661;p6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662" name="Google Shape;662;p61"/>
          <p:cNvPicPr preferRelativeResize="0"/>
          <p:nvPr/>
        </p:nvPicPr>
        <p:blipFill rotWithShape="1">
          <a:blip r:embed="rId3">
            <a:alphaModFix/>
          </a:blip>
          <a:srcRect/>
          <a:stretch/>
        </p:blipFill>
        <p:spPr>
          <a:xfrm>
            <a:off x="1431925" y="806206"/>
            <a:ext cx="5452452" cy="549477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6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Selection Sort</a:t>
            </a:r>
            <a:endParaRPr sz="3600"/>
          </a:p>
        </p:txBody>
      </p:sp>
      <p:sp>
        <p:nvSpPr>
          <p:cNvPr id="669" name="Google Shape;669;p62"/>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lvl="0" algn="l" rtl="0">
              <a:lnSpc>
                <a:spcPct val="80000"/>
              </a:lnSpc>
              <a:spcBef>
                <a:spcPts val="360"/>
              </a:spcBef>
              <a:spcAft>
                <a:spcPts val="0"/>
              </a:spcAft>
              <a:buSzPts val="1368"/>
            </a:pPr>
            <a:r>
              <a:rPr lang="en-US" sz="1679" dirty="0"/>
              <a:t>Selection sort is a sorting algorithm that has a quadratic running time complexity of O(n2), thereby making it inefficient to be used on large lists. </a:t>
            </a:r>
            <a:endParaRPr sz="1679" dirty="0"/>
          </a:p>
          <a:p>
            <a:pPr lvl="0" algn="l" rtl="0">
              <a:lnSpc>
                <a:spcPct val="80000"/>
              </a:lnSpc>
              <a:spcBef>
                <a:spcPts val="360"/>
              </a:spcBef>
              <a:spcAft>
                <a:spcPts val="0"/>
              </a:spcAft>
              <a:buSzPts val="1368"/>
            </a:pPr>
            <a:r>
              <a:rPr lang="en-US" sz="1679" dirty="0"/>
              <a:t>Although selection sort performs worse than insertion sort algorithm, it is noted for its simplicity and also has performance advantages over more complicated algorithms in certain situations. </a:t>
            </a:r>
            <a:endParaRPr sz="1679" dirty="0"/>
          </a:p>
          <a:p>
            <a:pPr lvl="0" algn="l" rtl="0">
              <a:lnSpc>
                <a:spcPct val="80000"/>
              </a:lnSpc>
              <a:spcBef>
                <a:spcPts val="360"/>
              </a:spcBef>
              <a:spcAft>
                <a:spcPts val="0"/>
              </a:spcAft>
              <a:buSzPts val="1368"/>
            </a:pPr>
            <a:r>
              <a:rPr lang="en-US" sz="1679" dirty="0"/>
              <a:t>Selection sort is generally used for sorting files with very large objects (records) and small keys.</a:t>
            </a:r>
            <a:endParaRPr dirty="0"/>
          </a:p>
          <a:p>
            <a:pPr lvl="0" algn="l" rtl="0">
              <a:lnSpc>
                <a:spcPct val="80000"/>
              </a:lnSpc>
              <a:spcBef>
                <a:spcPts val="360"/>
              </a:spcBef>
              <a:spcAft>
                <a:spcPts val="0"/>
              </a:spcAft>
              <a:buSzPts val="1368"/>
            </a:pPr>
            <a:r>
              <a:rPr lang="en-US" sz="1679" b="1" i="1" dirty="0"/>
              <a:t>Technique</a:t>
            </a:r>
            <a:endParaRPr dirty="0"/>
          </a:p>
          <a:p>
            <a:pPr lvl="0" algn="l" rtl="0">
              <a:lnSpc>
                <a:spcPct val="80000"/>
              </a:lnSpc>
              <a:spcBef>
                <a:spcPts val="360"/>
              </a:spcBef>
              <a:spcAft>
                <a:spcPts val="0"/>
              </a:spcAft>
              <a:buSzPts val="1368"/>
            </a:pPr>
            <a:r>
              <a:rPr lang="en-US" sz="1679" dirty="0"/>
              <a:t>Consider an array ARR with N elements. </a:t>
            </a:r>
            <a:endParaRPr sz="1679" dirty="0"/>
          </a:p>
          <a:p>
            <a:pPr lvl="0" algn="l" rtl="0">
              <a:lnSpc>
                <a:spcPct val="80000"/>
              </a:lnSpc>
              <a:spcBef>
                <a:spcPts val="360"/>
              </a:spcBef>
              <a:spcAft>
                <a:spcPts val="0"/>
              </a:spcAft>
              <a:buSzPts val="1368"/>
            </a:pPr>
            <a:r>
              <a:rPr lang="en-US" sz="1679" dirty="0"/>
              <a:t>Selection sort works as follows:</a:t>
            </a:r>
            <a:endParaRPr dirty="0"/>
          </a:p>
          <a:p>
            <a:pPr lvl="0" algn="l" rtl="0">
              <a:lnSpc>
                <a:spcPct val="80000"/>
              </a:lnSpc>
              <a:spcBef>
                <a:spcPts val="360"/>
              </a:spcBef>
              <a:spcAft>
                <a:spcPts val="0"/>
              </a:spcAft>
              <a:buSzPts val="1368"/>
            </a:pPr>
            <a:r>
              <a:rPr lang="en-US" sz="1679" dirty="0"/>
              <a:t>First find the smallest value in the array and place it in the first position. Then, find the second smallest value in the array and place it in the second position. Repeat this procedure until the entire array is sorted. Therefore,</a:t>
            </a:r>
            <a:endParaRPr dirty="0"/>
          </a:p>
          <a:p>
            <a:pPr lvl="1" algn="l" rtl="0">
              <a:lnSpc>
                <a:spcPct val="80000"/>
              </a:lnSpc>
              <a:spcBef>
                <a:spcPts val="360"/>
              </a:spcBef>
              <a:spcAft>
                <a:spcPts val="0"/>
              </a:spcAft>
              <a:buSzPts val="1368"/>
              <a:buFont typeface="Wingdings" panose="05000000000000000000" pitchFamily="2" charset="2"/>
              <a:buChar char="q"/>
            </a:pPr>
            <a:r>
              <a:rPr lang="en-US" sz="1540" dirty="0"/>
              <a:t>In Pass 1, find the position POS of the smallest value in the array and then swap ARR[POS] and ARR[0]. Thus, ARR[0] is sorted.</a:t>
            </a:r>
            <a:endParaRPr dirty="0"/>
          </a:p>
          <a:p>
            <a:pPr lvl="1" algn="l" rtl="0">
              <a:lnSpc>
                <a:spcPct val="80000"/>
              </a:lnSpc>
              <a:spcBef>
                <a:spcPts val="360"/>
              </a:spcBef>
              <a:spcAft>
                <a:spcPts val="0"/>
              </a:spcAft>
              <a:buSzPts val="1368"/>
              <a:buFont typeface="Wingdings" panose="05000000000000000000" pitchFamily="2" charset="2"/>
              <a:buChar char="q"/>
            </a:pPr>
            <a:r>
              <a:rPr lang="en-US" sz="1540" dirty="0"/>
              <a:t>In Pass 2, find the position POS of the smallest value in sub-array of N–1 elements. Swap ARR[POS] with ARR[1]. Now, ARR[0] and ARR[1] is sorted.</a:t>
            </a:r>
            <a:endParaRPr dirty="0"/>
          </a:p>
          <a:p>
            <a:pPr lvl="1" algn="l" rtl="0">
              <a:lnSpc>
                <a:spcPct val="80000"/>
              </a:lnSpc>
              <a:spcBef>
                <a:spcPts val="360"/>
              </a:spcBef>
              <a:spcAft>
                <a:spcPts val="0"/>
              </a:spcAft>
              <a:buSzPts val="1368"/>
              <a:buFont typeface="Wingdings" panose="05000000000000000000" pitchFamily="2" charset="2"/>
              <a:buChar char="q"/>
            </a:pPr>
            <a:r>
              <a:rPr lang="en-US" sz="1540" dirty="0"/>
              <a:t>In Pass N–1, find the position POS of the smaller of the elements ARR[N–2] and ARR[N–1]. Swap ARR[POS] and ARR[N–2] so that ARR[0], ARR[1], ..., ARR[N–1] is sorted.</a:t>
            </a:r>
            <a:endParaRPr sz="1540" b="1" dirty="0"/>
          </a:p>
        </p:txBody>
      </p:sp>
      <p:sp>
        <p:nvSpPr>
          <p:cNvPr id="670" name="Google Shape;670;p6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44</a:t>
            </a:fld>
            <a:endParaRPr/>
          </a:p>
        </p:txBody>
      </p:sp>
      <p:sp>
        <p:nvSpPr>
          <p:cNvPr id="671" name="Google Shape;671;p6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6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Selection Sort</a:t>
            </a:r>
            <a:endParaRPr sz="3600"/>
          </a:p>
        </p:txBody>
      </p:sp>
      <p:sp>
        <p:nvSpPr>
          <p:cNvPr id="678" name="Google Shape;678;p63"/>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342900" lvl="0" indent="-158496" algn="l" rtl="0">
              <a:lnSpc>
                <a:spcPct val="100000"/>
              </a:lnSpc>
              <a:spcBef>
                <a:spcPts val="0"/>
              </a:spcBef>
              <a:spcAft>
                <a:spcPts val="0"/>
              </a:spcAft>
              <a:buSzPts val="1824"/>
              <a:buNone/>
            </a:pPr>
            <a:endParaRPr b="1"/>
          </a:p>
        </p:txBody>
      </p:sp>
      <p:sp>
        <p:nvSpPr>
          <p:cNvPr id="679" name="Google Shape;679;p6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45</a:t>
            </a:fld>
            <a:endParaRPr/>
          </a:p>
        </p:txBody>
      </p:sp>
      <p:sp>
        <p:nvSpPr>
          <p:cNvPr id="680" name="Google Shape;680;p6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681" name="Google Shape;681;p63"/>
          <p:cNvPicPr preferRelativeResize="0"/>
          <p:nvPr/>
        </p:nvPicPr>
        <p:blipFill rotWithShape="1">
          <a:blip r:embed="rId3">
            <a:alphaModFix/>
          </a:blip>
          <a:srcRect/>
          <a:stretch/>
        </p:blipFill>
        <p:spPr>
          <a:xfrm>
            <a:off x="862013" y="1002689"/>
            <a:ext cx="7419975" cy="26193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pic>
        <p:nvPicPr>
          <p:cNvPr id="687" name="Google Shape;687;p64"/>
          <p:cNvPicPr preferRelativeResize="0"/>
          <p:nvPr/>
        </p:nvPicPr>
        <p:blipFill rotWithShape="1">
          <a:blip r:embed="rId3">
            <a:alphaModFix/>
          </a:blip>
          <a:srcRect/>
          <a:stretch/>
        </p:blipFill>
        <p:spPr>
          <a:xfrm>
            <a:off x="1066068" y="3782128"/>
            <a:ext cx="7258050" cy="2476500"/>
          </a:xfrm>
          <a:prstGeom prst="rect">
            <a:avLst/>
          </a:prstGeom>
          <a:noFill/>
          <a:ln>
            <a:noFill/>
          </a:ln>
        </p:spPr>
      </p:pic>
      <p:sp>
        <p:nvSpPr>
          <p:cNvPr id="688" name="Google Shape;688;p6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Selection Sort</a:t>
            </a:r>
            <a:endParaRPr sz="3600"/>
          </a:p>
        </p:txBody>
      </p:sp>
      <p:sp>
        <p:nvSpPr>
          <p:cNvPr id="689" name="Google Shape;689;p64"/>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lvl="0" algn="l" rtl="0">
              <a:lnSpc>
                <a:spcPct val="100000"/>
              </a:lnSpc>
              <a:spcBef>
                <a:spcPts val="360"/>
              </a:spcBef>
              <a:spcAft>
                <a:spcPts val="0"/>
              </a:spcAft>
              <a:buSzPts val="1368"/>
            </a:pPr>
            <a:r>
              <a:rPr lang="en-US" sz="1800" dirty="0"/>
              <a:t>The algorithm for selection sort is shown in Fig. 14.8. </a:t>
            </a:r>
            <a:endParaRPr sz="1800" dirty="0"/>
          </a:p>
          <a:p>
            <a:pPr lvl="0" algn="l" rtl="0">
              <a:lnSpc>
                <a:spcPct val="100000"/>
              </a:lnSpc>
              <a:spcBef>
                <a:spcPts val="360"/>
              </a:spcBef>
              <a:spcAft>
                <a:spcPts val="0"/>
              </a:spcAft>
              <a:buSzPts val="1368"/>
            </a:pPr>
            <a:r>
              <a:rPr lang="en-US" sz="1800" dirty="0"/>
              <a:t>In the algorithm, during the K</a:t>
            </a:r>
            <a:r>
              <a:rPr lang="en-US" sz="1800" baseline="30000" dirty="0"/>
              <a:t>th</a:t>
            </a:r>
            <a:r>
              <a:rPr lang="en-US" sz="1800" dirty="0"/>
              <a:t> pass, we need to find the position POS of the smallest elements from ARR[K], ARR[K+1], ..., ARR[N]. </a:t>
            </a:r>
            <a:endParaRPr sz="1800" dirty="0"/>
          </a:p>
          <a:p>
            <a:pPr lvl="0" algn="l" rtl="0">
              <a:lnSpc>
                <a:spcPct val="100000"/>
              </a:lnSpc>
              <a:spcBef>
                <a:spcPts val="360"/>
              </a:spcBef>
              <a:spcAft>
                <a:spcPts val="0"/>
              </a:spcAft>
              <a:buSzPts val="1368"/>
            </a:pPr>
            <a:r>
              <a:rPr lang="en-US" sz="1800" dirty="0"/>
              <a:t>To find the smallest element, we use a variable SMALL to hold the smallest value in the sub-array ranging from ARR[K] to ARR[N]. </a:t>
            </a:r>
            <a:endParaRPr sz="1800" dirty="0"/>
          </a:p>
          <a:p>
            <a:pPr lvl="0" algn="l" rtl="0">
              <a:lnSpc>
                <a:spcPct val="100000"/>
              </a:lnSpc>
              <a:spcBef>
                <a:spcPts val="360"/>
              </a:spcBef>
              <a:spcAft>
                <a:spcPts val="0"/>
              </a:spcAft>
              <a:buSzPts val="1368"/>
            </a:pPr>
            <a:r>
              <a:rPr lang="en-US" sz="1800" dirty="0"/>
              <a:t>Then, swap ARR[K] with ARR[POS]. </a:t>
            </a:r>
            <a:endParaRPr sz="1800" dirty="0"/>
          </a:p>
          <a:p>
            <a:pPr lvl="0" algn="l" rtl="0">
              <a:lnSpc>
                <a:spcPct val="100000"/>
              </a:lnSpc>
              <a:spcBef>
                <a:spcPts val="360"/>
              </a:spcBef>
              <a:spcAft>
                <a:spcPts val="0"/>
              </a:spcAft>
              <a:buSzPts val="1368"/>
            </a:pPr>
            <a:r>
              <a:rPr lang="en-US" sz="1800" dirty="0"/>
              <a:t>This procedure is repeated until all the elements in the array are sorted.</a:t>
            </a:r>
            <a:endParaRPr sz="1800" b="1" dirty="0"/>
          </a:p>
        </p:txBody>
      </p:sp>
      <p:sp>
        <p:nvSpPr>
          <p:cNvPr id="690" name="Google Shape;690;p6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46</a:t>
            </a:fld>
            <a:endParaRPr/>
          </a:p>
        </p:txBody>
      </p:sp>
      <p:sp>
        <p:nvSpPr>
          <p:cNvPr id="691" name="Google Shape;691;p6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6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Selection Sort</a:t>
            </a:r>
            <a:endParaRPr sz="3600"/>
          </a:p>
        </p:txBody>
      </p:sp>
      <p:sp>
        <p:nvSpPr>
          <p:cNvPr id="698" name="Google Shape;698;p65"/>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lnSpcReduction="10000"/>
          </a:bodyPr>
          <a:lstStyle/>
          <a:p>
            <a:pPr lvl="0" algn="l" rtl="0">
              <a:lnSpc>
                <a:spcPct val="90000"/>
              </a:lnSpc>
              <a:spcBef>
                <a:spcPts val="360"/>
              </a:spcBef>
              <a:spcAft>
                <a:spcPts val="0"/>
              </a:spcAft>
              <a:buSzPts val="1368"/>
            </a:pPr>
            <a:r>
              <a:rPr lang="en-US" b="1" i="1" dirty="0"/>
              <a:t>Complexity of Selection Sort</a:t>
            </a:r>
            <a:endParaRPr dirty="0"/>
          </a:p>
          <a:p>
            <a:pPr lvl="0" algn="l" rtl="0">
              <a:lnSpc>
                <a:spcPct val="90000"/>
              </a:lnSpc>
              <a:spcBef>
                <a:spcPts val="360"/>
              </a:spcBef>
              <a:spcAft>
                <a:spcPts val="0"/>
              </a:spcAft>
              <a:buSzPts val="1368"/>
            </a:pPr>
            <a:r>
              <a:rPr lang="en-US" dirty="0"/>
              <a:t>Selection sort is a sorting algorithm that is independent of the original order of elements in the array. </a:t>
            </a:r>
            <a:endParaRPr dirty="0"/>
          </a:p>
          <a:p>
            <a:pPr lvl="0" algn="l" rtl="0">
              <a:lnSpc>
                <a:spcPct val="90000"/>
              </a:lnSpc>
              <a:spcBef>
                <a:spcPts val="360"/>
              </a:spcBef>
              <a:spcAft>
                <a:spcPts val="0"/>
              </a:spcAft>
              <a:buSzPts val="1368"/>
            </a:pPr>
            <a:r>
              <a:rPr lang="en-US" dirty="0"/>
              <a:t>In Pass 1, selecting the element with the smallest value calls for scanning all n elements; thus, n–1 comparisons are required in the first pass. Then, the smallest value is swapped with the element in the first position. </a:t>
            </a:r>
            <a:endParaRPr dirty="0"/>
          </a:p>
          <a:p>
            <a:pPr lvl="0" algn="l" rtl="0">
              <a:lnSpc>
                <a:spcPct val="90000"/>
              </a:lnSpc>
              <a:spcBef>
                <a:spcPts val="360"/>
              </a:spcBef>
              <a:spcAft>
                <a:spcPts val="0"/>
              </a:spcAft>
              <a:buSzPts val="1368"/>
            </a:pPr>
            <a:r>
              <a:rPr lang="en-US" dirty="0"/>
              <a:t>In Pass 2, selecting the second smallest value requires scanning the remaining n – 1 elements and so on. </a:t>
            </a:r>
            <a:endParaRPr dirty="0"/>
          </a:p>
          <a:p>
            <a:pPr lvl="0" algn="l" rtl="0">
              <a:lnSpc>
                <a:spcPct val="90000"/>
              </a:lnSpc>
              <a:spcBef>
                <a:spcPts val="360"/>
              </a:spcBef>
              <a:spcAft>
                <a:spcPts val="0"/>
              </a:spcAft>
              <a:buSzPts val="1368"/>
            </a:pPr>
            <a:r>
              <a:rPr lang="en-US" dirty="0"/>
              <a:t>Therefore,</a:t>
            </a:r>
            <a:endParaRPr dirty="0"/>
          </a:p>
          <a:p>
            <a:pPr marL="1257300" lvl="0" indent="-342900" algn="l" rtl="0">
              <a:lnSpc>
                <a:spcPct val="90000"/>
              </a:lnSpc>
              <a:spcBef>
                <a:spcPts val="360"/>
              </a:spcBef>
              <a:spcAft>
                <a:spcPts val="0"/>
              </a:spcAft>
            </a:pPr>
            <a:r>
              <a:rPr lang="en-US" dirty="0"/>
              <a:t>(n – 1) + (n – 2) + ... + 2 + 1</a:t>
            </a:r>
            <a:endParaRPr dirty="0"/>
          </a:p>
          <a:p>
            <a:pPr marL="1257300" lvl="0" indent="-342900" algn="l" rtl="0">
              <a:lnSpc>
                <a:spcPct val="90000"/>
              </a:lnSpc>
              <a:spcBef>
                <a:spcPts val="360"/>
              </a:spcBef>
              <a:spcAft>
                <a:spcPts val="0"/>
              </a:spcAft>
            </a:pPr>
            <a:r>
              <a:rPr lang="en-US" dirty="0"/>
              <a:t>= n(n – 1) / 2 = O(n</a:t>
            </a:r>
            <a:r>
              <a:rPr lang="en-US" baseline="30000" dirty="0"/>
              <a:t>2</a:t>
            </a:r>
            <a:r>
              <a:rPr lang="en-US" dirty="0"/>
              <a:t>) comparisons</a:t>
            </a:r>
            <a:endParaRPr b="1" dirty="0"/>
          </a:p>
        </p:txBody>
      </p:sp>
      <p:sp>
        <p:nvSpPr>
          <p:cNvPr id="699" name="Google Shape;699;p6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47</a:t>
            </a:fld>
            <a:endParaRPr/>
          </a:p>
        </p:txBody>
      </p:sp>
      <p:sp>
        <p:nvSpPr>
          <p:cNvPr id="700" name="Google Shape;700;p6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pic>
        <p:nvPicPr>
          <p:cNvPr id="706" name="Google Shape;706;p67"/>
          <p:cNvPicPr preferRelativeResize="0"/>
          <p:nvPr/>
        </p:nvPicPr>
        <p:blipFill rotWithShape="1">
          <a:blip r:embed="rId3">
            <a:alphaModFix/>
          </a:blip>
          <a:srcRect/>
          <a:stretch/>
        </p:blipFill>
        <p:spPr>
          <a:xfrm>
            <a:off x="3668591" y="690196"/>
            <a:ext cx="4972050" cy="5829300"/>
          </a:xfrm>
          <a:prstGeom prst="rect">
            <a:avLst/>
          </a:prstGeom>
          <a:noFill/>
          <a:ln>
            <a:noFill/>
          </a:ln>
        </p:spPr>
      </p:pic>
      <p:sp>
        <p:nvSpPr>
          <p:cNvPr id="707" name="Google Shape;707;p6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Selection Sort</a:t>
            </a:r>
            <a:endParaRPr sz="3600"/>
          </a:p>
        </p:txBody>
      </p:sp>
      <p:sp>
        <p:nvSpPr>
          <p:cNvPr id="708" name="Google Shape;708;p67"/>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342900" lvl="0" indent="-158496" algn="l" rtl="0">
              <a:lnSpc>
                <a:spcPct val="100000"/>
              </a:lnSpc>
              <a:spcBef>
                <a:spcPts val="0"/>
              </a:spcBef>
              <a:spcAft>
                <a:spcPts val="0"/>
              </a:spcAft>
              <a:buSzPts val="1824"/>
              <a:buNone/>
            </a:pPr>
            <a:endParaRPr b="1"/>
          </a:p>
        </p:txBody>
      </p:sp>
      <p:sp>
        <p:nvSpPr>
          <p:cNvPr id="709" name="Google Shape;709;p6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48</a:t>
            </a:fld>
            <a:endParaRPr/>
          </a:p>
        </p:txBody>
      </p:sp>
      <p:sp>
        <p:nvSpPr>
          <p:cNvPr id="710" name="Google Shape;710;p6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6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Merge Sort</a:t>
            </a:r>
            <a:endParaRPr sz="3600"/>
          </a:p>
        </p:txBody>
      </p:sp>
      <p:sp>
        <p:nvSpPr>
          <p:cNvPr id="717" name="Google Shape;717;p68"/>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lvl="0" algn="l" rtl="0">
              <a:lnSpc>
                <a:spcPct val="90000"/>
              </a:lnSpc>
              <a:spcBef>
                <a:spcPts val="360"/>
              </a:spcBef>
              <a:spcAft>
                <a:spcPts val="0"/>
              </a:spcAft>
              <a:buSzPts val="1368"/>
            </a:pPr>
            <a:r>
              <a:rPr lang="en-US" dirty="0"/>
              <a:t>Merge sort is a sorting algorithm that uses the divide, conquer, and combine algorithmic paradigm.</a:t>
            </a:r>
            <a:endParaRPr dirty="0"/>
          </a:p>
          <a:p>
            <a:pPr lvl="0" algn="l" rtl="0">
              <a:lnSpc>
                <a:spcPct val="90000"/>
              </a:lnSpc>
              <a:spcBef>
                <a:spcPts val="360"/>
              </a:spcBef>
              <a:spcAft>
                <a:spcPts val="0"/>
              </a:spcAft>
              <a:buSzPts val="1368"/>
            </a:pPr>
            <a:r>
              <a:rPr lang="en-US" b="1" i="1" dirty="0"/>
              <a:t>Divide </a:t>
            </a:r>
            <a:r>
              <a:rPr lang="en-US" dirty="0"/>
              <a:t>means partitioning the n-element array to be sorted into two sub-arrays of n/2 elements. If A is an array containing zero or one element, then it is already sorted. However, if there are more elements in the array, divide A into two sub-arrays, A1 and A2, each containing about half of the elements of A.</a:t>
            </a:r>
            <a:endParaRPr dirty="0"/>
          </a:p>
          <a:p>
            <a:pPr lvl="0" algn="l" rtl="0">
              <a:lnSpc>
                <a:spcPct val="90000"/>
              </a:lnSpc>
              <a:spcBef>
                <a:spcPts val="360"/>
              </a:spcBef>
              <a:spcAft>
                <a:spcPts val="0"/>
              </a:spcAft>
              <a:buSzPts val="1368"/>
            </a:pPr>
            <a:r>
              <a:rPr lang="en-US" b="1" i="1" dirty="0"/>
              <a:t>Conquer </a:t>
            </a:r>
            <a:r>
              <a:rPr lang="en-US" dirty="0"/>
              <a:t>means sorting the two sub-arrays recursively using merge sort.</a:t>
            </a:r>
            <a:endParaRPr dirty="0"/>
          </a:p>
          <a:p>
            <a:pPr lvl="0" algn="l" rtl="0">
              <a:lnSpc>
                <a:spcPct val="90000"/>
              </a:lnSpc>
              <a:spcBef>
                <a:spcPts val="360"/>
              </a:spcBef>
              <a:spcAft>
                <a:spcPts val="0"/>
              </a:spcAft>
              <a:buSzPts val="1368"/>
            </a:pPr>
            <a:r>
              <a:rPr lang="en-US" b="1" i="1" dirty="0"/>
              <a:t>Combine </a:t>
            </a:r>
            <a:r>
              <a:rPr lang="en-US" dirty="0"/>
              <a:t>means merging the two sorted sub-arrays of size n/2 to produce the sorted array of n elements.</a:t>
            </a:r>
            <a:endParaRPr b="1" dirty="0"/>
          </a:p>
        </p:txBody>
      </p:sp>
      <p:sp>
        <p:nvSpPr>
          <p:cNvPr id="718" name="Google Shape;718;p6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49</a:t>
            </a:fld>
            <a:endParaRPr/>
          </a:p>
        </p:txBody>
      </p:sp>
      <p:sp>
        <p:nvSpPr>
          <p:cNvPr id="719" name="Google Shape;719;p6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Linear Search</a:t>
            </a:r>
            <a:endParaRPr sz="3600"/>
          </a:p>
        </p:txBody>
      </p:sp>
      <p:sp>
        <p:nvSpPr>
          <p:cNvPr id="294" name="Google Shape;294;p5"/>
          <p:cNvSpPr txBox="1">
            <a:spLocks noGrp="1"/>
          </p:cNvSpPr>
          <p:nvPr>
            <p:ph type="body" idx="1"/>
          </p:nvPr>
        </p:nvSpPr>
        <p:spPr>
          <a:xfrm>
            <a:off x="685800" y="990600"/>
            <a:ext cx="4724400" cy="5257800"/>
          </a:xfrm>
          <a:prstGeom prst="rect">
            <a:avLst/>
          </a:prstGeom>
          <a:noFill/>
          <a:ln>
            <a:noFill/>
          </a:ln>
        </p:spPr>
        <p:txBody>
          <a:bodyPr spcFirstLastPara="1" wrap="square" lIns="91425" tIns="45700" rIns="91425" bIns="45700" anchor="t" anchorCtr="0">
            <a:normAutofit/>
          </a:bodyPr>
          <a:lstStyle/>
          <a:p>
            <a:pPr marL="411481" lvl="0" indent="-342900" algn="l" rtl="0">
              <a:lnSpc>
                <a:spcPct val="80000"/>
              </a:lnSpc>
              <a:spcBef>
                <a:spcPts val="0"/>
              </a:spcBef>
              <a:spcAft>
                <a:spcPts val="0"/>
              </a:spcAft>
              <a:buSzPts val="1414"/>
              <a:buFont typeface="Wingdings" panose="05000000000000000000" pitchFamily="2" charset="2"/>
              <a:buChar char="q"/>
            </a:pPr>
            <a:r>
              <a:rPr lang="en-US" sz="1860" dirty="0"/>
              <a:t>Figure 14.1 shows the algorithm for linear search.</a:t>
            </a:r>
            <a:endParaRPr dirty="0"/>
          </a:p>
          <a:p>
            <a:pPr marL="411481" lvl="0" indent="-342900" algn="l" rtl="0">
              <a:lnSpc>
                <a:spcPct val="80000"/>
              </a:lnSpc>
              <a:spcBef>
                <a:spcPts val="372"/>
              </a:spcBef>
              <a:spcAft>
                <a:spcPts val="0"/>
              </a:spcAft>
              <a:buSzPts val="1414"/>
              <a:buFont typeface="Wingdings" panose="05000000000000000000" pitchFamily="2" charset="2"/>
              <a:buChar char="q"/>
            </a:pPr>
            <a:r>
              <a:rPr lang="en-US" sz="1860" dirty="0"/>
              <a:t>In Steps 1 and 2 of the algorithm, we initialize the value of POS and I. </a:t>
            </a:r>
            <a:endParaRPr sz="1860" dirty="0"/>
          </a:p>
          <a:p>
            <a:pPr marL="411481" lvl="0" indent="-342900" algn="l" rtl="0">
              <a:lnSpc>
                <a:spcPct val="80000"/>
              </a:lnSpc>
              <a:spcBef>
                <a:spcPts val="372"/>
              </a:spcBef>
              <a:spcAft>
                <a:spcPts val="0"/>
              </a:spcAft>
              <a:buSzPts val="1414"/>
              <a:buFont typeface="Wingdings" panose="05000000000000000000" pitchFamily="2" charset="2"/>
              <a:buChar char="q"/>
            </a:pPr>
            <a:r>
              <a:rPr lang="en-US" sz="1860" dirty="0"/>
              <a:t>In Step 3, a while loop is executed that would be executed till I is less than N (total number of elements in the array). </a:t>
            </a:r>
            <a:endParaRPr sz="1860" dirty="0"/>
          </a:p>
          <a:p>
            <a:pPr marL="411481" lvl="0" indent="-342900" algn="l" rtl="0">
              <a:lnSpc>
                <a:spcPct val="80000"/>
              </a:lnSpc>
              <a:spcBef>
                <a:spcPts val="372"/>
              </a:spcBef>
              <a:spcAft>
                <a:spcPts val="0"/>
              </a:spcAft>
              <a:buSzPts val="1414"/>
              <a:buFont typeface="Wingdings" panose="05000000000000000000" pitchFamily="2" charset="2"/>
              <a:buChar char="q"/>
            </a:pPr>
            <a:r>
              <a:rPr lang="en-US" sz="1860" dirty="0"/>
              <a:t>In Step 4, a check is made to see if a match is found between the current array element and VAL. </a:t>
            </a:r>
            <a:endParaRPr sz="1860" dirty="0"/>
          </a:p>
          <a:p>
            <a:pPr marL="651510" lvl="1" indent="-285750" algn="l" rtl="0">
              <a:lnSpc>
                <a:spcPct val="80000"/>
              </a:lnSpc>
              <a:spcBef>
                <a:spcPts val="341"/>
              </a:spcBef>
              <a:spcAft>
                <a:spcPts val="0"/>
              </a:spcAft>
              <a:buSzPts val="1295"/>
              <a:buFont typeface="Wingdings" panose="05000000000000000000" pitchFamily="2" charset="2"/>
              <a:buChar char="q"/>
            </a:pPr>
            <a:r>
              <a:rPr lang="en-US" sz="1704" dirty="0"/>
              <a:t>If a match is found, then the position of the array element is printed, else the value of I is incremented to match the next element with VAL. </a:t>
            </a:r>
            <a:endParaRPr sz="1704" dirty="0"/>
          </a:p>
          <a:p>
            <a:pPr marL="651510" lvl="1" indent="-285750" algn="l" rtl="0">
              <a:lnSpc>
                <a:spcPct val="80000"/>
              </a:lnSpc>
              <a:spcBef>
                <a:spcPts val="341"/>
              </a:spcBef>
              <a:spcAft>
                <a:spcPts val="0"/>
              </a:spcAft>
              <a:buSzPts val="1295"/>
              <a:buFont typeface="Wingdings" panose="05000000000000000000" pitchFamily="2" charset="2"/>
              <a:buChar char="q"/>
            </a:pPr>
            <a:r>
              <a:rPr lang="en-US" sz="1704" dirty="0"/>
              <a:t>However, if all the array elements have been compared with VAL and no match is found, then it means that VAL is not present in the array.</a:t>
            </a:r>
            <a:endParaRPr sz="1704" b="1" dirty="0"/>
          </a:p>
        </p:txBody>
      </p:sp>
      <p:sp>
        <p:nvSpPr>
          <p:cNvPr id="295" name="Google Shape;295;p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5</a:t>
            </a:fld>
            <a:endParaRPr/>
          </a:p>
        </p:txBody>
      </p:sp>
      <p:sp>
        <p:nvSpPr>
          <p:cNvPr id="296" name="Google Shape;296;p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297" name="Google Shape;297;p5"/>
          <p:cNvPicPr preferRelativeResize="0"/>
          <p:nvPr/>
        </p:nvPicPr>
        <p:blipFill rotWithShape="1">
          <a:blip r:embed="rId3">
            <a:alphaModFix/>
          </a:blip>
          <a:srcRect/>
          <a:stretch/>
        </p:blipFill>
        <p:spPr>
          <a:xfrm>
            <a:off x="5334000" y="1295400"/>
            <a:ext cx="3276600" cy="34290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7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3600"/>
              <a:buNone/>
            </a:pPr>
            <a:r>
              <a:rPr lang="en-US" sz="3600"/>
              <a:t>Merge Sort</a:t>
            </a:r>
            <a:endParaRPr sz="3600"/>
          </a:p>
        </p:txBody>
      </p:sp>
      <p:sp>
        <p:nvSpPr>
          <p:cNvPr id="726" name="Google Shape;726;p70"/>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342900" lvl="0" indent="-158496" algn="l" rtl="0">
              <a:lnSpc>
                <a:spcPct val="100000"/>
              </a:lnSpc>
              <a:spcBef>
                <a:spcPts val="0"/>
              </a:spcBef>
              <a:spcAft>
                <a:spcPts val="0"/>
              </a:spcAft>
              <a:buSzPts val="1824"/>
              <a:buNone/>
            </a:pPr>
            <a:endParaRPr b="1"/>
          </a:p>
        </p:txBody>
      </p:sp>
      <p:sp>
        <p:nvSpPr>
          <p:cNvPr id="727" name="Google Shape;727;p7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50</a:t>
            </a:fld>
            <a:endParaRPr/>
          </a:p>
        </p:txBody>
      </p:sp>
      <p:sp>
        <p:nvSpPr>
          <p:cNvPr id="728" name="Google Shape;728;p7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729" name="Google Shape;729;p70"/>
          <p:cNvPicPr preferRelativeResize="0"/>
          <p:nvPr/>
        </p:nvPicPr>
        <p:blipFill rotWithShape="1">
          <a:blip r:embed="rId3">
            <a:alphaModFix/>
          </a:blip>
          <a:srcRect/>
          <a:stretch/>
        </p:blipFill>
        <p:spPr>
          <a:xfrm>
            <a:off x="876300" y="964223"/>
            <a:ext cx="7391400" cy="28194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7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3600"/>
              <a:buNone/>
            </a:pPr>
            <a:r>
              <a:rPr lang="en-US" sz="3600"/>
              <a:t>Merge Sort</a:t>
            </a:r>
            <a:endParaRPr sz="3600"/>
          </a:p>
        </p:txBody>
      </p:sp>
      <p:sp>
        <p:nvSpPr>
          <p:cNvPr id="736" name="Google Shape;736;p71"/>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lvl="0" algn="l" rtl="0">
              <a:lnSpc>
                <a:spcPct val="100000"/>
              </a:lnSpc>
              <a:spcBef>
                <a:spcPts val="360"/>
              </a:spcBef>
              <a:spcAft>
                <a:spcPts val="0"/>
              </a:spcAft>
              <a:buSzPts val="1368"/>
            </a:pPr>
            <a:r>
              <a:rPr lang="en-US" sz="1800" dirty="0"/>
              <a:t>The merge sort algorithm (Fig. 14.9) uses a function merge which combines the sub-arrays to form a sorted array. </a:t>
            </a:r>
            <a:endParaRPr sz="1800" dirty="0"/>
          </a:p>
          <a:p>
            <a:pPr lvl="0" algn="l" rtl="0">
              <a:lnSpc>
                <a:spcPct val="100000"/>
              </a:lnSpc>
              <a:spcBef>
                <a:spcPts val="360"/>
              </a:spcBef>
              <a:spcAft>
                <a:spcPts val="0"/>
              </a:spcAft>
              <a:buSzPts val="1368"/>
            </a:pPr>
            <a:r>
              <a:rPr lang="en-US" sz="1800" dirty="0"/>
              <a:t>While the merge sort algorithm recursively divides the list into smaller lists, the merge algorithm conquers the list to sort the elements in individual lists. </a:t>
            </a:r>
            <a:endParaRPr sz="1800" dirty="0"/>
          </a:p>
          <a:p>
            <a:pPr lvl="0" algn="l" rtl="0">
              <a:lnSpc>
                <a:spcPct val="100000"/>
              </a:lnSpc>
              <a:spcBef>
                <a:spcPts val="360"/>
              </a:spcBef>
              <a:spcAft>
                <a:spcPts val="0"/>
              </a:spcAft>
              <a:buSzPts val="1368"/>
            </a:pPr>
            <a:r>
              <a:rPr lang="en-US" sz="1800" dirty="0"/>
              <a:t>Finally, the smaller lists are merged to form one list.</a:t>
            </a:r>
            <a:endParaRPr sz="1800" b="1" dirty="0"/>
          </a:p>
        </p:txBody>
      </p:sp>
      <p:sp>
        <p:nvSpPr>
          <p:cNvPr id="737" name="Google Shape;737;p7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51</a:t>
            </a:fld>
            <a:endParaRPr/>
          </a:p>
        </p:txBody>
      </p:sp>
      <p:sp>
        <p:nvSpPr>
          <p:cNvPr id="738" name="Google Shape;738;p7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739" name="Google Shape;739;p71"/>
          <p:cNvPicPr preferRelativeResize="0"/>
          <p:nvPr/>
        </p:nvPicPr>
        <p:blipFill rotWithShape="1">
          <a:blip r:embed="rId3">
            <a:alphaModFix/>
          </a:blip>
          <a:srcRect/>
          <a:stretch/>
        </p:blipFill>
        <p:spPr>
          <a:xfrm>
            <a:off x="2380517" y="3027485"/>
            <a:ext cx="4451106" cy="212834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7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3600"/>
              <a:buNone/>
            </a:pPr>
            <a:r>
              <a:rPr lang="en-US" sz="3600"/>
              <a:t>Merge Sort</a:t>
            </a:r>
            <a:endParaRPr sz="3600"/>
          </a:p>
        </p:txBody>
      </p:sp>
      <p:sp>
        <p:nvSpPr>
          <p:cNvPr id="746" name="Google Shape;746;p72"/>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342900" lvl="0" indent="-158496" algn="l" rtl="0">
              <a:lnSpc>
                <a:spcPct val="100000"/>
              </a:lnSpc>
              <a:spcBef>
                <a:spcPts val="0"/>
              </a:spcBef>
              <a:spcAft>
                <a:spcPts val="0"/>
              </a:spcAft>
              <a:buSzPts val="1824"/>
              <a:buNone/>
            </a:pPr>
            <a:endParaRPr b="1" dirty="0"/>
          </a:p>
        </p:txBody>
      </p:sp>
      <p:sp>
        <p:nvSpPr>
          <p:cNvPr id="747" name="Google Shape;747;p7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52</a:t>
            </a:fld>
            <a:endParaRPr/>
          </a:p>
        </p:txBody>
      </p:sp>
      <p:sp>
        <p:nvSpPr>
          <p:cNvPr id="748" name="Google Shape;748;p7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749" name="Google Shape;749;p72"/>
          <p:cNvPicPr preferRelativeResize="0"/>
          <p:nvPr/>
        </p:nvPicPr>
        <p:blipFill rotWithShape="1">
          <a:blip r:embed="rId3">
            <a:alphaModFix/>
          </a:blip>
          <a:srcRect/>
          <a:stretch/>
        </p:blipFill>
        <p:spPr>
          <a:xfrm>
            <a:off x="2146354" y="1077789"/>
            <a:ext cx="4743714" cy="499769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pic>
        <p:nvPicPr>
          <p:cNvPr id="755" name="Google Shape;755;p73"/>
          <p:cNvPicPr preferRelativeResize="0"/>
          <p:nvPr/>
        </p:nvPicPr>
        <p:blipFill rotWithShape="1">
          <a:blip r:embed="rId3">
            <a:alphaModFix/>
          </a:blip>
          <a:srcRect/>
          <a:stretch/>
        </p:blipFill>
        <p:spPr>
          <a:xfrm>
            <a:off x="1824037" y="5818336"/>
            <a:ext cx="5376863" cy="493614"/>
          </a:xfrm>
          <a:prstGeom prst="rect">
            <a:avLst/>
          </a:prstGeom>
          <a:noFill/>
          <a:ln>
            <a:noFill/>
          </a:ln>
        </p:spPr>
      </p:pic>
      <p:sp>
        <p:nvSpPr>
          <p:cNvPr id="756" name="Google Shape;756;p7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3600"/>
              <a:buNone/>
            </a:pPr>
            <a:r>
              <a:rPr lang="en-US" sz="3600"/>
              <a:t>Merge Sort</a:t>
            </a:r>
            <a:endParaRPr sz="3600"/>
          </a:p>
        </p:txBody>
      </p:sp>
      <p:sp>
        <p:nvSpPr>
          <p:cNvPr id="757" name="Google Shape;757;p73"/>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Autofit/>
          </a:bodyPr>
          <a:lstStyle/>
          <a:p>
            <a:pPr lvl="0" algn="l" rtl="0">
              <a:lnSpc>
                <a:spcPct val="100000"/>
              </a:lnSpc>
              <a:spcBef>
                <a:spcPts val="360"/>
              </a:spcBef>
              <a:spcAft>
                <a:spcPts val="0"/>
              </a:spcAft>
              <a:buSzPts val="1368"/>
            </a:pPr>
            <a:r>
              <a:rPr lang="en-US" sz="1300" dirty="0"/>
              <a:t>To understand the merge algorithm, consider the figure below which shows how we merge two lists to form one list. </a:t>
            </a:r>
            <a:endParaRPr sz="1300" dirty="0"/>
          </a:p>
          <a:p>
            <a:pPr lvl="0" algn="l" rtl="0">
              <a:lnSpc>
                <a:spcPct val="100000"/>
              </a:lnSpc>
              <a:spcBef>
                <a:spcPts val="360"/>
              </a:spcBef>
              <a:spcAft>
                <a:spcPts val="0"/>
              </a:spcAft>
              <a:buSzPts val="1368"/>
            </a:pPr>
            <a:r>
              <a:rPr lang="en-US" sz="1300" dirty="0"/>
              <a:t>For ease of understanding, we have taken two sub-lists each containing four elements. </a:t>
            </a:r>
            <a:endParaRPr sz="1300" dirty="0"/>
          </a:p>
          <a:p>
            <a:pPr lvl="0" algn="l" rtl="0">
              <a:lnSpc>
                <a:spcPct val="100000"/>
              </a:lnSpc>
              <a:spcBef>
                <a:spcPts val="360"/>
              </a:spcBef>
              <a:spcAft>
                <a:spcPts val="0"/>
              </a:spcAft>
              <a:buSzPts val="1368"/>
            </a:pPr>
            <a:r>
              <a:rPr lang="en-US" sz="1300" dirty="0"/>
              <a:t>The same concept can be utilized to merge four sub-lists containing two elements, or eight sub-lists having one element each.</a:t>
            </a:r>
            <a:endParaRPr sz="1300" dirty="0"/>
          </a:p>
          <a:p>
            <a:pPr marL="457200" lvl="0" indent="-228600" algn="l" rtl="0">
              <a:lnSpc>
                <a:spcPct val="100000"/>
              </a:lnSpc>
              <a:spcBef>
                <a:spcPts val="360"/>
              </a:spcBef>
              <a:spcAft>
                <a:spcPts val="0"/>
              </a:spcAft>
              <a:buSzPts val="1368"/>
            </a:pPr>
            <a:endParaRPr sz="600" dirty="0"/>
          </a:p>
          <a:p>
            <a:pPr marL="514350" lvl="0" indent="-285750" algn="l" rtl="0">
              <a:lnSpc>
                <a:spcPct val="100000"/>
              </a:lnSpc>
              <a:spcBef>
                <a:spcPts val="360"/>
              </a:spcBef>
              <a:spcAft>
                <a:spcPts val="0"/>
              </a:spcAft>
              <a:buSzPts val="1368"/>
            </a:pPr>
            <a:endParaRPr sz="1300" b="1" dirty="0"/>
          </a:p>
          <a:p>
            <a:pPr lvl="0" algn="l" rtl="0">
              <a:lnSpc>
                <a:spcPct val="100000"/>
              </a:lnSpc>
              <a:spcBef>
                <a:spcPts val="360"/>
              </a:spcBef>
              <a:spcAft>
                <a:spcPts val="0"/>
              </a:spcAft>
              <a:buSzPts val="1368"/>
            </a:pPr>
            <a:r>
              <a:rPr lang="en-US" sz="1300" dirty="0"/>
              <a:t>Compare ARR[I] and ARR[J], the smaller of the two is placed in TEMP at the location specified by INDEX and subsequently the value I or J is incremented.</a:t>
            </a:r>
            <a:endParaRPr sz="1300" dirty="0"/>
          </a:p>
          <a:p>
            <a:pPr marL="514350" lvl="0" indent="-285750" algn="l" rtl="0">
              <a:lnSpc>
                <a:spcPct val="100000"/>
              </a:lnSpc>
              <a:spcBef>
                <a:spcPts val="360"/>
              </a:spcBef>
              <a:spcAft>
                <a:spcPts val="0"/>
              </a:spcAft>
              <a:buSzPts val="1368"/>
            </a:pPr>
            <a:endParaRPr sz="1300" dirty="0"/>
          </a:p>
          <a:p>
            <a:pPr marL="514350" lvl="0" indent="-285750" algn="l" rtl="0">
              <a:lnSpc>
                <a:spcPct val="100000"/>
              </a:lnSpc>
              <a:spcBef>
                <a:spcPts val="360"/>
              </a:spcBef>
              <a:spcAft>
                <a:spcPts val="0"/>
              </a:spcAft>
              <a:buSzPts val="1368"/>
            </a:pPr>
            <a:endParaRPr sz="1300" dirty="0"/>
          </a:p>
          <a:p>
            <a:pPr marL="514350" lvl="0" indent="-285750" algn="l" rtl="0">
              <a:lnSpc>
                <a:spcPct val="100000"/>
              </a:lnSpc>
              <a:spcBef>
                <a:spcPts val="360"/>
              </a:spcBef>
              <a:spcAft>
                <a:spcPts val="0"/>
              </a:spcAft>
              <a:buSzPts val="1368"/>
            </a:pPr>
            <a:endParaRPr sz="1300" dirty="0"/>
          </a:p>
          <a:p>
            <a:pPr marL="514350" lvl="0" indent="-285750" algn="l" rtl="0">
              <a:lnSpc>
                <a:spcPct val="100000"/>
              </a:lnSpc>
              <a:spcBef>
                <a:spcPts val="360"/>
              </a:spcBef>
              <a:spcAft>
                <a:spcPts val="0"/>
              </a:spcAft>
              <a:buSzPts val="1368"/>
            </a:pPr>
            <a:endParaRPr sz="1300" dirty="0"/>
          </a:p>
          <a:p>
            <a:pPr marL="514350" lvl="0" indent="-285750" algn="l" rtl="0">
              <a:lnSpc>
                <a:spcPct val="100000"/>
              </a:lnSpc>
              <a:spcBef>
                <a:spcPts val="360"/>
              </a:spcBef>
              <a:spcAft>
                <a:spcPts val="0"/>
              </a:spcAft>
              <a:buSzPts val="1368"/>
            </a:pPr>
            <a:endParaRPr sz="1300" dirty="0"/>
          </a:p>
          <a:p>
            <a:pPr marL="514350" lvl="0" indent="-285750" algn="l" rtl="0">
              <a:lnSpc>
                <a:spcPct val="100000"/>
              </a:lnSpc>
              <a:spcBef>
                <a:spcPts val="360"/>
              </a:spcBef>
              <a:spcAft>
                <a:spcPts val="0"/>
              </a:spcAft>
              <a:buSzPts val="1368"/>
            </a:pPr>
            <a:endParaRPr sz="1300" dirty="0"/>
          </a:p>
          <a:p>
            <a:pPr marL="514350" lvl="0" indent="-285750" algn="l" rtl="0">
              <a:lnSpc>
                <a:spcPct val="100000"/>
              </a:lnSpc>
              <a:spcBef>
                <a:spcPts val="360"/>
              </a:spcBef>
              <a:spcAft>
                <a:spcPts val="0"/>
              </a:spcAft>
              <a:buSzPts val="1368"/>
            </a:pPr>
            <a:endParaRPr sz="1300" dirty="0"/>
          </a:p>
          <a:p>
            <a:pPr marL="514350" lvl="0" indent="-285750" algn="l" rtl="0">
              <a:lnSpc>
                <a:spcPct val="100000"/>
              </a:lnSpc>
              <a:spcBef>
                <a:spcPts val="360"/>
              </a:spcBef>
              <a:spcAft>
                <a:spcPts val="0"/>
              </a:spcAft>
              <a:buSzPts val="1368"/>
            </a:pPr>
            <a:endParaRPr sz="1300" dirty="0"/>
          </a:p>
          <a:p>
            <a:pPr marL="514350" lvl="0" indent="-285750" algn="l" rtl="0">
              <a:lnSpc>
                <a:spcPct val="100000"/>
              </a:lnSpc>
              <a:spcBef>
                <a:spcPts val="360"/>
              </a:spcBef>
              <a:spcAft>
                <a:spcPts val="0"/>
              </a:spcAft>
              <a:buSzPts val="1368"/>
            </a:pPr>
            <a:endParaRPr sz="1300" dirty="0"/>
          </a:p>
          <a:p>
            <a:pPr marL="514350" lvl="0" indent="-285750" algn="l" rtl="0">
              <a:lnSpc>
                <a:spcPct val="100000"/>
              </a:lnSpc>
              <a:spcBef>
                <a:spcPts val="360"/>
              </a:spcBef>
              <a:spcAft>
                <a:spcPts val="0"/>
              </a:spcAft>
              <a:buSzPts val="1368"/>
            </a:pPr>
            <a:endParaRPr sz="1300" dirty="0"/>
          </a:p>
          <a:p>
            <a:pPr lvl="0" algn="l" rtl="0">
              <a:lnSpc>
                <a:spcPct val="100000"/>
              </a:lnSpc>
              <a:spcBef>
                <a:spcPts val="360"/>
              </a:spcBef>
              <a:spcAft>
                <a:spcPts val="0"/>
              </a:spcAft>
              <a:buSzPts val="1368"/>
            </a:pPr>
            <a:r>
              <a:rPr lang="en-US" sz="1300" dirty="0"/>
              <a:t>When I is greater than MID, copy the remaining elements of the right sub-array in TEMP.</a:t>
            </a:r>
            <a:endParaRPr sz="1300" dirty="0"/>
          </a:p>
          <a:p>
            <a:pPr marL="514350" lvl="0" indent="-285750" algn="l" rtl="0">
              <a:lnSpc>
                <a:spcPct val="100000"/>
              </a:lnSpc>
              <a:spcBef>
                <a:spcPts val="360"/>
              </a:spcBef>
              <a:spcAft>
                <a:spcPts val="0"/>
              </a:spcAft>
              <a:buSzPts val="1368"/>
            </a:pPr>
            <a:endParaRPr sz="1300" b="1" dirty="0"/>
          </a:p>
          <a:p>
            <a:pPr marL="514350" lvl="0" indent="-285750" algn="l" rtl="0">
              <a:lnSpc>
                <a:spcPct val="100000"/>
              </a:lnSpc>
              <a:spcBef>
                <a:spcPts val="360"/>
              </a:spcBef>
              <a:spcAft>
                <a:spcPts val="0"/>
              </a:spcAft>
              <a:buSzPts val="1368"/>
            </a:pPr>
            <a:endParaRPr sz="1300" b="1" dirty="0"/>
          </a:p>
          <a:p>
            <a:pPr marL="514350" lvl="0" indent="-285750" algn="l" rtl="0">
              <a:lnSpc>
                <a:spcPct val="100000"/>
              </a:lnSpc>
              <a:spcBef>
                <a:spcPts val="360"/>
              </a:spcBef>
              <a:spcAft>
                <a:spcPts val="0"/>
              </a:spcAft>
              <a:buSzPts val="1368"/>
            </a:pPr>
            <a:endParaRPr sz="1300" b="1" dirty="0"/>
          </a:p>
          <a:p>
            <a:pPr marL="514350" lvl="0" indent="-285750" algn="l" rtl="0">
              <a:lnSpc>
                <a:spcPct val="100000"/>
              </a:lnSpc>
              <a:spcBef>
                <a:spcPts val="360"/>
              </a:spcBef>
              <a:spcAft>
                <a:spcPts val="0"/>
              </a:spcAft>
              <a:buSzPts val="1368"/>
            </a:pPr>
            <a:endParaRPr sz="1300" b="1" dirty="0"/>
          </a:p>
          <a:p>
            <a:pPr marL="514350" lvl="0" indent="-285750" algn="l" rtl="0">
              <a:lnSpc>
                <a:spcPct val="100000"/>
              </a:lnSpc>
              <a:spcBef>
                <a:spcPts val="360"/>
              </a:spcBef>
              <a:spcAft>
                <a:spcPts val="0"/>
              </a:spcAft>
              <a:buSzPts val="1368"/>
            </a:pPr>
            <a:endParaRPr sz="1300" b="1" dirty="0"/>
          </a:p>
          <a:p>
            <a:pPr marL="514350" lvl="0" indent="-285750" algn="l" rtl="0">
              <a:lnSpc>
                <a:spcPct val="100000"/>
              </a:lnSpc>
              <a:spcBef>
                <a:spcPts val="360"/>
              </a:spcBef>
              <a:spcAft>
                <a:spcPts val="0"/>
              </a:spcAft>
              <a:buSzPts val="1368"/>
            </a:pPr>
            <a:endParaRPr sz="1300" b="1" dirty="0"/>
          </a:p>
          <a:p>
            <a:pPr marL="514350" lvl="0" indent="-285750" algn="l" rtl="0">
              <a:lnSpc>
                <a:spcPct val="100000"/>
              </a:lnSpc>
              <a:spcBef>
                <a:spcPts val="360"/>
              </a:spcBef>
              <a:spcAft>
                <a:spcPts val="0"/>
              </a:spcAft>
              <a:buSzPts val="1368"/>
            </a:pPr>
            <a:endParaRPr sz="1300" b="1" dirty="0"/>
          </a:p>
          <a:p>
            <a:pPr marL="514350" lvl="0" indent="-285750" algn="l" rtl="0">
              <a:lnSpc>
                <a:spcPct val="100000"/>
              </a:lnSpc>
              <a:spcBef>
                <a:spcPts val="360"/>
              </a:spcBef>
              <a:spcAft>
                <a:spcPts val="0"/>
              </a:spcAft>
              <a:buSzPts val="1368"/>
            </a:pPr>
            <a:endParaRPr sz="1300" b="1" dirty="0"/>
          </a:p>
          <a:p>
            <a:pPr marL="514350" lvl="0" indent="-285750" algn="l" rtl="0">
              <a:lnSpc>
                <a:spcPct val="100000"/>
              </a:lnSpc>
              <a:spcBef>
                <a:spcPts val="360"/>
              </a:spcBef>
              <a:spcAft>
                <a:spcPts val="0"/>
              </a:spcAft>
              <a:buSzPts val="1368"/>
            </a:pPr>
            <a:endParaRPr sz="1300" b="1" dirty="0"/>
          </a:p>
          <a:p>
            <a:pPr marL="514350" lvl="0" indent="-285750" algn="l" rtl="0">
              <a:lnSpc>
                <a:spcPct val="100000"/>
              </a:lnSpc>
              <a:spcBef>
                <a:spcPts val="360"/>
              </a:spcBef>
              <a:spcAft>
                <a:spcPts val="0"/>
              </a:spcAft>
              <a:buSzPts val="1368"/>
            </a:pPr>
            <a:endParaRPr sz="1300" b="1" dirty="0"/>
          </a:p>
        </p:txBody>
      </p:sp>
      <p:sp>
        <p:nvSpPr>
          <p:cNvPr id="758" name="Google Shape;758;p7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53</a:t>
            </a:fld>
            <a:endParaRPr/>
          </a:p>
        </p:txBody>
      </p:sp>
      <p:sp>
        <p:nvSpPr>
          <p:cNvPr id="759" name="Google Shape;759;p7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760" name="Google Shape;760;p73"/>
          <p:cNvPicPr preferRelativeResize="0"/>
          <p:nvPr/>
        </p:nvPicPr>
        <p:blipFill rotWithShape="1">
          <a:blip r:embed="rId4">
            <a:alphaModFix/>
          </a:blip>
          <a:srcRect/>
          <a:stretch/>
        </p:blipFill>
        <p:spPr>
          <a:xfrm>
            <a:off x="1778976" y="2165306"/>
            <a:ext cx="5421923" cy="492902"/>
          </a:xfrm>
          <a:prstGeom prst="rect">
            <a:avLst/>
          </a:prstGeom>
          <a:noFill/>
          <a:ln>
            <a:noFill/>
          </a:ln>
        </p:spPr>
      </p:pic>
      <p:pic>
        <p:nvPicPr>
          <p:cNvPr id="761" name="Google Shape;761;p73"/>
          <p:cNvPicPr preferRelativeResize="0"/>
          <p:nvPr/>
        </p:nvPicPr>
        <p:blipFill rotWithShape="1">
          <a:blip r:embed="rId5">
            <a:alphaModFix/>
          </a:blip>
          <a:srcRect/>
          <a:stretch/>
        </p:blipFill>
        <p:spPr>
          <a:xfrm>
            <a:off x="1801506" y="3003672"/>
            <a:ext cx="5421923" cy="250852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7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3600"/>
              <a:buNone/>
            </a:pPr>
            <a:r>
              <a:rPr lang="en-US" sz="3600"/>
              <a:t>Merge Sort</a:t>
            </a:r>
            <a:endParaRPr sz="3600"/>
          </a:p>
        </p:txBody>
      </p:sp>
      <p:sp>
        <p:nvSpPr>
          <p:cNvPr id="768" name="Google Shape;768;p74"/>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lvl="0" algn="l" rtl="0">
              <a:lnSpc>
                <a:spcPct val="100000"/>
              </a:lnSpc>
              <a:spcBef>
                <a:spcPts val="360"/>
              </a:spcBef>
              <a:spcAft>
                <a:spcPts val="0"/>
              </a:spcAft>
              <a:buSzPts val="1368"/>
            </a:pPr>
            <a:r>
              <a:rPr lang="en-US" b="1" i="1" dirty="0"/>
              <a:t>Complexity of Merge Sort</a:t>
            </a:r>
            <a:endParaRPr b="1" i="1" dirty="0"/>
          </a:p>
          <a:p>
            <a:pPr lvl="0" algn="l" rtl="0">
              <a:lnSpc>
                <a:spcPct val="100000"/>
              </a:lnSpc>
              <a:spcBef>
                <a:spcPts val="360"/>
              </a:spcBef>
              <a:spcAft>
                <a:spcPts val="0"/>
              </a:spcAft>
              <a:buSzPts val="1368"/>
            </a:pPr>
            <a:r>
              <a:rPr lang="en-US" dirty="0"/>
              <a:t>The running time of merge sort in the average case and the worst case can be given as O(n log n). Although merge sort has an optimal time complexity, it needs an additional space of O(n) for the temporary array TEMP.</a:t>
            </a:r>
            <a:endParaRPr b="1" dirty="0"/>
          </a:p>
        </p:txBody>
      </p:sp>
      <p:sp>
        <p:nvSpPr>
          <p:cNvPr id="769" name="Google Shape;769;p7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54</a:t>
            </a:fld>
            <a:endParaRPr/>
          </a:p>
        </p:txBody>
      </p:sp>
      <p:sp>
        <p:nvSpPr>
          <p:cNvPr id="770" name="Google Shape;770;p7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7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3600"/>
              <a:buNone/>
            </a:pPr>
            <a:r>
              <a:rPr lang="en-US" sz="3600"/>
              <a:t>Merge Sort</a:t>
            </a:r>
            <a:endParaRPr sz="3600"/>
          </a:p>
        </p:txBody>
      </p:sp>
      <p:sp>
        <p:nvSpPr>
          <p:cNvPr id="777" name="Google Shape;777;p75"/>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342900" lvl="0" indent="-158496" algn="l" rtl="0">
              <a:lnSpc>
                <a:spcPct val="100000"/>
              </a:lnSpc>
              <a:spcBef>
                <a:spcPts val="0"/>
              </a:spcBef>
              <a:spcAft>
                <a:spcPts val="0"/>
              </a:spcAft>
              <a:buSzPts val="1824"/>
              <a:buNone/>
            </a:pPr>
            <a:endParaRPr b="1"/>
          </a:p>
        </p:txBody>
      </p:sp>
      <p:sp>
        <p:nvSpPr>
          <p:cNvPr id="778" name="Google Shape;778;p7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55</a:t>
            </a:fld>
            <a:endParaRPr/>
          </a:p>
        </p:txBody>
      </p:sp>
      <p:sp>
        <p:nvSpPr>
          <p:cNvPr id="779" name="Google Shape;779;p7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780" name="Google Shape;780;p75"/>
          <p:cNvPicPr preferRelativeResize="0"/>
          <p:nvPr/>
        </p:nvPicPr>
        <p:blipFill rotWithShape="1">
          <a:blip r:embed="rId3">
            <a:alphaModFix/>
          </a:blip>
          <a:srcRect/>
          <a:stretch/>
        </p:blipFill>
        <p:spPr>
          <a:xfrm>
            <a:off x="755650" y="970573"/>
            <a:ext cx="7632700" cy="53213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7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Quick Sort</a:t>
            </a:r>
            <a:endParaRPr sz="3600"/>
          </a:p>
        </p:txBody>
      </p:sp>
      <p:sp>
        <p:nvSpPr>
          <p:cNvPr id="787" name="Google Shape;787;p76"/>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lvl="0" algn="l" rtl="0">
              <a:lnSpc>
                <a:spcPct val="80000"/>
              </a:lnSpc>
              <a:spcBef>
                <a:spcPts val="360"/>
              </a:spcBef>
              <a:spcAft>
                <a:spcPts val="0"/>
              </a:spcAft>
              <a:buSzPts val="1368"/>
            </a:pPr>
            <a:r>
              <a:rPr lang="en-US" sz="2040" dirty="0"/>
              <a:t>Quick sort is a widely used sorting algorithm developed by C. A. R. Hoare that makes O(n log n) comparisons in the average case to sort an array of n elements. </a:t>
            </a:r>
            <a:endParaRPr sz="2040" dirty="0"/>
          </a:p>
          <a:p>
            <a:pPr lvl="0" algn="l" rtl="0">
              <a:lnSpc>
                <a:spcPct val="80000"/>
              </a:lnSpc>
              <a:spcBef>
                <a:spcPts val="360"/>
              </a:spcBef>
              <a:spcAft>
                <a:spcPts val="0"/>
              </a:spcAft>
              <a:buSzPts val="1368"/>
            </a:pPr>
            <a:r>
              <a:rPr lang="en-US" sz="2040" dirty="0"/>
              <a:t>However, in the worst case, it has a quadratic running time given as O(n</a:t>
            </a:r>
            <a:r>
              <a:rPr lang="en-US" sz="2040" baseline="30000" dirty="0"/>
              <a:t>2</a:t>
            </a:r>
            <a:r>
              <a:rPr lang="en-US" sz="2040" dirty="0"/>
              <a:t>). </a:t>
            </a:r>
            <a:endParaRPr sz="2040" dirty="0"/>
          </a:p>
          <a:p>
            <a:pPr lvl="0" algn="l" rtl="0">
              <a:lnSpc>
                <a:spcPct val="80000"/>
              </a:lnSpc>
              <a:spcBef>
                <a:spcPts val="360"/>
              </a:spcBef>
              <a:spcAft>
                <a:spcPts val="0"/>
              </a:spcAft>
              <a:buSzPts val="1368"/>
            </a:pPr>
            <a:r>
              <a:rPr lang="en-US" sz="2040" dirty="0"/>
              <a:t>Like merge sort, this algorithm works by using a divide-and-conquer strategy to divide a single unsorted array into two smaller sub-arrays.</a:t>
            </a:r>
            <a:endParaRPr dirty="0"/>
          </a:p>
          <a:p>
            <a:pPr lvl="0" algn="l" rtl="0">
              <a:lnSpc>
                <a:spcPct val="80000"/>
              </a:lnSpc>
              <a:spcBef>
                <a:spcPts val="360"/>
              </a:spcBef>
              <a:spcAft>
                <a:spcPts val="0"/>
              </a:spcAft>
              <a:buSzPts val="1368"/>
            </a:pPr>
            <a:r>
              <a:rPr lang="en-US" sz="2040" dirty="0"/>
              <a:t>The quick sort algorithm works as follows:</a:t>
            </a:r>
            <a:endParaRPr dirty="0"/>
          </a:p>
          <a:p>
            <a:pPr lvl="1" algn="l" rtl="0">
              <a:lnSpc>
                <a:spcPct val="80000"/>
              </a:lnSpc>
              <a:spcBef>
                <a:spcPts val="360"/>
              </a:spcBef>
              <a:spcAft>
                <a:spcPts val="0"/>
              </a:spcAft>
              <a:buSzPts val="1368"/>
              <a:buFont typeface="Wingdings" panose="05000000000000000000" pitchFamily="2" charset="2"/>
              <a:buChar char="q"/>
            </a:pPr>
            <a:r>
              <a:rPr lang="en-US" sz="1870" dirty="0"/>
              <a:t>Select an element pivot from the array elements.</a:t>
            </a:r>
            <a:endParaRPr dirty="0"/>
          </a:p>
          <a:p>
            <a:pPr lvl="1" algn="l" rtl="0">
              <a:lnSpc>
                <a:spcPct val="80000"/>
              </a:lnSpc>
              <a:spcBef>
                <a:spcPts val="360"/>
              </a:spcBef>
              <a:spcAft>
                <a:spcPts val="0"/>
              </a:spcAft>
              <a:buSzPts val="1368"/>
              <a:buFont typeface="Wingdings" panose="05000000000000000000" pitchFamily="2" charset="2"/>
              <a:buChar char="q"/>
            </a:pPr>
            <a:r>
              <a:rPr lang="en-US" sz="1870" dirty="0"/>
              <a:t>Rearrange the elements in the array in such a way that all elements that are less than the pivot appear before the pivot and all elements greater than the pivot element come after it (equal values can go either way). After such a partitioning, the pivot is placed in its final position. This is called the </a:t>
            </a:r>
            <a:r>
              <a:rPr lang="en-US" sz="1870" i="1" dirty="0"/>
              <a:t>partition </a:t>
            </a:r>
            <a:r>
              <a:rPr lang="en-US" sz="1870" dirty="0"/>
              <a:t>operation.</a:t>
            </a:r>
            <a:endParaRPr dirty="0"/>
          </a:p>
          <a:p>
            <a:pPr lvl="1" algn="l" rtl="0">
              <a:lnSpc>
                <a:spcPct val="80000"/>
              </a:lnSpc>
              <a:spcBef>
                <a:spcPts val="360"/>
              </a:spcBef>
              <a:spcAft>
                <a:spcPts val="0"/>
              </a:spcAft>
              <a:buSzPts val="1368"/>
              <a:buFont typeface="Wingdings" panose="05000000000000000000" pitchFamily="2" charset="2"/>
              <a:buChar char="q"/>
            </a:pPr>
            <a:r>
              <a:rPr lang="en-US" sz="1870" dirty="0"/>
              <a:t>Recursively sort the two sub-arrays thus obtained. (One with sub-list of values smaller than that of the pivot element and the other having higher value elements.)</a:t>
            </a:r>
            <a:endParaRPr sz="1870" b="1" dirty="0"/>
          </a:p>
        </p:txBody>
      </p:sp>
      <p:sp>
        <p:nvSpPr>
          <p:cNvPr id="788" name="Google Shape;788;p7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56</a:t>
            </a:fld>
            <a:endParaRPr/>
          </a:p>
        </p:txBody>
      </p:sp>
      <p:sp>
        <p:nvSpPr>
          <p:cNvPr id="789" name="Google Shape;789;p7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7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3600"/>
              <a:buNone/>
            </a:pPr>
            <a:r>
              <a:rPr lang="en-US" sz="3600"/>
              <a:t>Quick Sort</a:t>
            </a:r>
            <a:endParaRPr sz="3600"/>
          </a:p>
        </p:txBody>
      </p:sp>
      <p:sp>
        <p:nvSpPr>
          <p:cNvPr id="796" name="Google Shape;796;p77"/>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lvl="0" algn="l" rtl="0">
              <a:lnSpc>
                <a:spcPct val="100000"/>
              </a:lnSpc>
              <a:spcBef>
                <a:spcPts val="360"/>
              </a:spcBef>
              <a:spcAft>
                <a:spcPts val="0"/>
              </a:spcAft>
              <a:buSzPts val="1368"/>
            </a:pPr>
            <a:r>
              <a:rPr lang="en-US" dirty="0"/>
              <a:t>Like merge sort, the </a:t>
            </a:r>
            <a:r>
              <a:rPr lang="en-US" i="1" dirty="0"/>
              <a:t>base case </a:t>
            </a:r>
            <a:r>
              <a:rPr lang="en-US" dirty="0"/>
              <a:t>of the recursion occurs when the array has zero or one element because in that case the array is already sorted. </a:t>
            </a:r>
            <a:endParaRPr dirty="0"/>
          </a:p>
          <a:p>
            <a:pPr lvl="0" algn="l" rtl="0">
              <a:lnSpc>
                <a:spcPct val="100000"/>
              </a:lnSpc>
              <a:spcBef>
                <a:spcPts val="360"/>
              </a:spcBef>
              <a:spcAft>
                <a:spcPts val="0"/>
              </a:spcAft>
              <a:buSzPts val="1368"/>
            </a:pPr>
            <a:r>
              <a:rPr lang="en-US" dirty="0"/>
              <a:t>After each iteration, one element (pivot) is always in its final position. </a:t>
            </a:r>
            <a:endParaRPr dirty="0"/>
          </a:p>
          <a:p>
            <a:pPr lvl="0" algn="l" rtl="0">
              <a:lnSpc>
                <a:spcPct val="100000"/>
              </a:lnSpc>
              <a:spcBef>
                <a:spcPts val="360"/>
              </a:spcBef>
              <a:spcAft>
                <a:spcPts val="0"/>
              </a:spcAft>
              <a:buSzPts val="1368"/>
            </a:pPr>
            <a:r>
              <a:rPr lang="en-US" dirty="0"/>
              <a:t>Hence, with every iteration, there is one less element to be sorted in the array.</a:t>
            </a:r>
            <a:endParaRPr dirty="0"/>
          </a:p>
          <a:p>
            <a:pPr lvl="0" algn="l" rtl="0">
              <a:lnSpc>
                <a:spcPct val="100000"/>
              </a:lnSpc>
              <a:spcBef>
                <a:spcPts val="360"/>
              </a:spcBef>
              <a:spcAft>
                <a:spcPts val="0"/>
              </a:spcAft>
              <a:buSzPts val="1368"/>
            </a:pPr>
            <a:r>
              <a:rPr lang="en-US" dirty="0"/>
              <a:t>Thus, the main task is to find the pivot element, which will partition the array into two halves.</a:t>
            </a:r>
            <a:endParaRPr dirty="0"/>
          </a:p>
          <a:p>
            <a:pPr marL="342900" lvl="0" indent="-342900" algn="l" rtl="0">
              <a:lnSpc>
                <a:spcPct val="100000"/>
              </a:lnSpc>
              <a:spcBef>
                <a:spcPts val="360"/>
              </a:spcBef>
              <a:spcAft>
                <a:spcPts val="0"/>
              </a:spcAft>
            </a:pPr>
            <a:endParaRPr b="1" dirty="0"/>
          </a:p>
        </p:txBody>
      </p:sp>
      <p:sp>
        <p:nvSpPr>
          <p:cNvPr id="797" name="Google Shape;797;p7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57</a:t>
            </a:fld>
            <a:endParaRPr/>
          </a:p>
        </p:txBody>
      </p:sp>
      <p:sp>
        <p:nvSpPr>
          <p:cNvPr id="798" name="Google Shape;798;p7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7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3600"/>
              <a:buNone/>
            </a:pPr>
            <a:r>
              <a:rPr lang="en-US" sz="3600"/>
              <a:t>Quick Sort</a:t>
            </a:r>
            <a:endParaRPr sz="3600"/>
          </a:p>
        </p:txBody>
      </p:sp>
      <p:sp>
        <p:nvSpPr>
          <p:cNvPr id="805" name="Google Shape;805;p78"/>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lvl="0" algn="l" rtl="0">
              <a:lnSpc>
                <a:spcPct val="80000"/>
              </a:lnSpc>
              <a:spcBef>
                <a:spcPts val="360"/>
              </a:spcBef>
              <a:spcAft>
                <a:spcPts val="0"/>
              </a:spcAft>
              <a:buSzPts val="1368"/>
            </a:pPr>
            <a:r>
              <a:rPr lang="en-US" sz="1500" b="1" i="1" dirty="0"/>
              <a:t>Technique</a:t>
            </a:r>
            <a:endParaRPr dirty="0"/>
          </a:p>
          <a:p>
            <a:pPr lvl="0" algn="l" rtl="0">
              <a:lnSpc>
                <a:spcPct val="80000"/>
              </a:lnSpc>
              <a:spcBef>
                <a:spcPts val="360"/>
              </a:spcBef>
              <a:spcAft>
                <a:spcPts val="0"/>
              </a:spcAft>
              <a:buSzPts val="1368"/>
            </a:pPr>
            <a:r>
              <a:rPr lang="en-US" sz="1500" dirty="0"/>
              <a:t>Quick sort works as follows:</a:t>
            </a:r>
            <a:endParaRPr dirty="0"/>
          </a:p>
          <a:p>
            <a:pPr marL="598932" lvl="0" indent="-457200" algn="l" rtl="0">
              <a:lnSpc>
                <a:spcPct val="80000"/>
              </a:lnSpc>
              <a:spcBef>
                <a:spcPts val="360"/>
              </a:spcBef>
              <a:spcAft>
                <a:spcPts val="0"/>
              </a:spcAft>
              <a:buSzPts val="1368"/>
              <a:buFont typeface="Arial"/>
              <a:buAutoNum type="arabicPeriod"/>
            </a:pPr>
            <a:r>
              <a:rPr lang="en-US" sz="1500" dirty="0"/>
              <a:t>Set the index of the first element in the array to </a:t>
            </a:r>
            <a:r>
              <a:rPr lang="en-US" sz="1500" dirty="0" err="1"/>
              <a:t>loc</a:t>
            </a:r>
            <a:r>
              <a:rPr lang="en-US" sz="1500" dirty="0"/>
              <a:t> and left variables. Also, set the index of the last element of the array to the right variable. That is, </a:t>
            </a:r>
            <a:r>
              <a:rPr lang="en-US" sz="1500" dirty="0" err="1"/>
              <a:t>loc</a:t>
            </a:r>
            <a:r>
              <a:rPr lang="en-US" sz="1500" dirty="0"/>
              <a:t> = 0, left = 0, and right = n–1 (where n in the number of elements in the array)</a:t>
            </a:r>
            <a:endParaRPr dirty="0"/>
          </a:p>
          <a:p>
            <a:pPr marL="598932" lvl="0" indent="-457200" algn="l" rtl="0">
              <a:lnSpc>
                <a:spcPct val="80000"/>
              </a:lnSpc>
              <a:spcBef>
                <a:spcPts val="360"/>
              </a:spcBef>
              <a:spcAft>
                <a:spcPts val="0"/>
              </a:spcAft>
              <a:buSzPts val="1368"/>
              <a:buFont typeface="Arial"/>
              <a:buAutoNum type="arabicPeriod"/>
            </a:pPr>
            <a:r>
              <a:rPr lang="en-US" sz="1500" dirty="0"/>
              <a:t>Start from the element pointed by right and scan the array from right to left, comparing each element on the way with the element pointed by the variable loc. That is, a[</a:t>
            </a:r>
            <a:r>
              <a:rPr lang="en-US" sz="1500" dirty="0" err="1"/>
              <a:t>loc</a:t>
            </a:r>
            <a:r>
              <a:rPr lang="en-US" sz="1500" dirty="0"/>
              <a:t>] should be less than a[right].</a:t>
            </a:r>
            <a:endParaRPr dirty="0"/>
          </a:p>
          <a:p>
            <a:pPr marL="1056132" lvl="1" indent="-457200" algn="l" rtl="0">
              <a:lnSpc>
                <a:spcPct val="80000"/>
              </a:lnSpc>
              <a:spcBef>
                <a:spcPts val="360"/>
              </a:spcBef>
              <a:spcAft>
                <a:spcPts val="0"/>
              </a:spcAft>
              <a:buSzPts val="1368"/>
              <a:buFont typeface="Arial"/>
              <a:buAutoNum type="alphaLcParenR"/>
            </a:pPr>
            <a:r>
              <a:rPr lang="en-US" sz="1375" dirty="0"/>
              <a:t>If that is the case, then simply continue comparing until right becomes equal to loc. Once right = </a:t>
            </a:r>
            <a:r>
              <a:rPr lang="en-US" sz="1375" dirty="0" err="1"/>
              <a:t>loc</a:t>
            </a:r>
            <a:r>
              <a:rPr lang="en-US" sz="1375" dirty="0"/>
              <a:t>, it means the pivot has been placed in its correct position.</a:t>
            </a:r>
            <a:endParaRPr dirty="0"/>
          </a:p>
          <a:p>
            <a:pPr marL="1056132" lvl="1" indent="-457200" algn="l" rtl="0">
              <a:lnSpc>
                <a:spcPct val="80000"/>
              </a:lnSpc>
              <a:spcBef>
                <a:spcPts val="360"/>
              </a:spcBef>
              <a:spcAft>
                <a:spcPts val="0"/>
              </a:spcAft>
              <a:buSzPts val="1368"/>
              <a:buFont typeface="Arial"/>
              <a:buAutoNum type="alphaLcParenR"/>
            </a:pPr>
            <a:r>
              <a:rPr lang="en-US" sz="1375" dirty="0"/>
              <a:t>However, if at any point, we have a[</a:t>
            </a:r>
            <a:r>
              <a:rPr lang="en-US" sz="1375" dirty="0" err="1"/>
              <a:t>loc</a:t>
            </a:r>
            <a:r>
              <a:rPr lang="en-US" sz="1375" dirty="0"/>
              <a:t>] &gt; a[right], then interchange the two values and jump to Step 3.</a:t>
            </a:r>
            <a:endParaRPr dirty="0"/>
          </a:p>
          <a:p>
            <a:pPr marL="1056132" lvl="1" indent="-457200" algn="l" rtl="0">
              <a:lnSpc>
                <a:spcPct val="80000"/>
              </a:lnSpc>
              <a:spcBef>
                <a:spcPts val="360"/>
              </a:spcBef>
              <a:spcAft>
                <a:spcPts val="0"/>
              </a:spcAft>
              <a:buSzPts val="1368"/>
              <a:buFont typeface="Arial"/>
              <a:buAutoNum type="alphaLcParenR"/>
            </a:pPr>
            <a:r>
              <a:rPr lang="en-US" sz="1375" dirty="0"/>
              <a:t>Set </a:t>
            </a:r>
            <a:r>
              <a:rPr lang="en-US" sz="1375" dirty="0" err="1"/>
              <a:t>loc</a:t>
            </a:r>
            <a:r>
              <a:rPr lang="en-US" sz="1375" dirty="0"/>
              <a:t> = right</a:t>
            </a:r>
            <a:endParaRPr dirty="0"/>
          </a:p>
          <a:p>
            <a:pPr marL="598932" lvl="0" indent="-457200" algn="l" rtl="0">
              <a:lnSpc>
                <a:spcPct val="80000"/>
              </a:lnSpc>
              <a:spcBef>
                <a:spcPts val="360"/>
              </a:spcBef>
              <a:spcAft>
                <a:spcPts val="0"/>
              </a:spcAft>
              <a:buSzPts val="1368"/>
              <a:buFont typeface="Arial"/>
              <a:buAutoNum type="arabicPeriod"/>
            </a:pPr>
            <a:r>
              <a:rPr lang="en-US" sz="1500" dirty="0"/>
              <a:t>Start from the element pointed by left and scan the array from left to right, comparing each element on the way with the element pointed by loc. That is, a[</a:t>
            </a:r>
            <a:r>
              <a:rPr lang="en-US" sz="1500" dirty="0" err="1"/>
              <a:t>loc</a:t>
            </a:r>
            <a:r>
              <a:rPr lang="en-US" sz="1500" dirty="0"/>
              <a:t>] should be greater than a[left].</a:t>
            </a:r>
            <a:endParaRPr dirty="0"/>
          </a:p>
          <a:p>
            <a:pPr marL="1056132" lvl="1" indent="-457200" algn="l" rtl="0">
              <a:lnSpc>
                <a:spcPct val="80000"/>
              </a:lnSpc>
              <a:spcBef>
                <a:spcPts val="360"/>
              </a:spcBef>
              <a:spcAft>
                <a:spcPts val="0"/>
              </a:spcAft>
              <a:buSzPts val="1368"/>
              <a:buFont typeface="Arial"/>
              <a:buAutoNum type="alphaLcParenR"/>
            </a:pPr>
            <a:r>
              <a:rPr lang="en-US" sz="1375" dirty="0"/>
              <a:t>If that is the case, then simply continue comparing until left becomes equal to loc. Once left = </a:t>
            </a:r>
            <a:r>
              <a:rPr lang="en-US" sz="1375" dirty="0" err="1"/>
              <a:t>loc</a:t>
            </a:r>
            <a:r>
              <a:rPr lang="en-US" sz="1375" dirty="0"/>
              <a:t>, it means the pivot has been placed in its correct position.</a:t>
            </a:r>
            <a:endParaRPr dirty="0"/>
          </a:p>
          <a:p>
            <a:pPr marL="1056132" lvl="1" indent="-457200" algn="l" rtl="0">
              <a:lnSpc>
                <a:spcPct val="80000"/>
              </a:lnSpc>
              <a:spcBef>
                <a:spcPts val="360"/>
              </a:spcBef>
              <a:spcAft>
                <a:spcPts val="0"/>
              </a:spcAft>
              <a:buSzPts val="1368"/>
              <a:buFont typeface="Arial"/>
              <a:buAutoNum type="alphaLcParenR"/>
            </a:pPr>
            <a:r>
              <a:rPr lang="en-US" sz="1375" dirty="0"/>
              <a:t>However, if at any point, we have a[</a:t>
            </a:r>
            <a:r>
              <a:rPr lang="en-US" sz="1375" dirty="0" err="1"/>
              <a:t>loc</a:t>
            </a:r>
            <a:r>
              <a:rPr lang="en-US" sz="1375" dirty="0"/>
              <a:t>] &lt; a[left], then interchange the two values and jump to Step 2.</a:t>
            </a:r>
            <a:endParaRPr dirty="0"/>
          </a:p>
          <a:p>
            <a:pPr marL="1056132" lvl="1" indent="-457200" algn="l" rtl="0">
              <a:lnSpc>
                <a:spcPct val="80000"/>
              </a:lnSpc>
              <a:spcBef>
                <a:spcPts val="360"/>
              </a:spcBef>
              <a:spcAft>
                <a:spcPts val="0"/>
              </a:spcAft>
              <a:buSzPts val="1368"/>
              <a:buFont typeface="Arial"/>
              <a:buAutoNum type="alphaLcParenR"/>
            </a:pPr>
            <a:r>
              <a:rPr lang="en-US" sz="1375" dirty="0"/>
              <a:t>Set </a:t>
            </a:r>
            <a:r>
              <a:rPr lang="en-US" sz="1375" dirty="0" err="1"/>
              <a:t>loc</a:t>
            </a:r>
            <a:r>
              <a:rPr lang="en-US" sz="1375" dirty="0"/>
              <a:t> = left.</a:t>
            </a:r>
            <a:endParaRPr sz="1375" b="1" dirty="0"/>
          </a:p>
        </p:txBody>
      </p:sp>
      <p:sp>
        <p:nvSpPr>
          <p:cNvPr id="806" name="Google Shape;806;p7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58</a:t>
            </a:fld>
            <a:endParaRPr/>
          </a:p>
        </p:txBody>
      </p:sp>
      <p:sp>
        <p:nvSpPr>
          <p:cNvPr id="807" name="Google Shape;807;p7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7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3600"/>
              <a:buNone/>
            </a:pPr>
            <a:r>
              <a:rPr lang="en-US" sz="3600"/>
              <a:t>Quick Sort</a:t>
            </a:r>
            <a:endParaRPr sz="3600"/>
          </a:p>
        </p:txBody>
      </p:sp>
      <p:sp>
        <p:nvSpPr>
          <p:cNvPr id="814" name="Google Shape;814;p79"/>
          <p:cNvSpPr txBox="1">
            <a:spLocks noGrp="1"/>
          </p:cNvSpPr>
          <p:nvPr>
            <p:ph type="body" idx="1"/>
          </p:nvPr>
        </p:nvSpPr>
        <p:spPr>
          <a:xfrm>
            <a:off x="694593" y="5547946"/>
            <a:ext cx="7770202" cy="920262"/>
          </a:xfrm>
          <a:prstGeom prst="rect">
            <a:avLst/>
          </a:prstGeom>
          <a:noFill/>
          <a:ln>
            <a:noFill/>
          </a:ln>
        </p:spPr>
        <p:txBody>
          <a:bodyPr spcFirstLastPara="1" wrap="square" lIns="91425" tIns="45700" rIns="91425" bIns="45700" anchor="t" anchorCtr="0">
            <a:normAutofit/>
          </a:bodyPr>
          <a:lstStyle/>
          <a:p>
            <a:pPr lvl="0" algn="l" rtl="0">
              <a:lnSpc>
                <a:spcPct val="100000"/>
              </a:lnSpc>
              <a:spcBef>
                <a:spcPts val="360"/>
              </a:spcBef>
              <a:spcAft>
                <a:spcPts val="0"/>
              </a:spcAft>
              <a:buSzPts val="1368"/>
            </a:pPr>
            <a:r>
              <a:rPr lang="en-US" sz="1200" dirty="0"/>
              <a:t>Now left = </a:t>
            </a:r>
            <a:r>
              <a:rPr lang="en-US" sz="1200" dirty="0" err="1"/>
              <a:t>loc</a:t>
            </a:r>
            <a:r>
              <a:rPr lang="en-US" sz="1200" dirty="0"/>
              <a:t>, so the procedure terminates, as the pivot element (the first element of the array, that is, 27) is placed in its correct position. All the elements smaller than 27 are placed before it and those greater than 27 are placed after it. The left sub-array containing 25, 10, 18 and the right sub-array containing 36 and 45 are sorted in the same manner.</a:t>
            </a:r>
            <a:endParaRPr sz="1200" b="1" dirty="0"/>
          </a:p>
        </p:txBody>
      </p:sp>
      <p:sp>
        <p:nvSpPr>
          <p:cNvPr id="815" name="Google Shape;815;p7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59</a:t>
            </a:fld>
            <a:endParaRPr/>
          </a:p>
        </p:txBody>
      </p:sp>
      <p:sp>
        <p:nvSpPr>
          <p:cNvPr id="816" name="Google Shape;816;p7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817" name="Google Shape;817;p79"/>
          <p:cNvPicPr preferRelativeResize="0"/>
          <p:nvPr/>
        </p:nvPicPr>
        <p:blipFill rotWithShape="1">
          <a:blip r:embed="rId3">
            <a:alphaModFix/>
          </a:blip>
          <a:srcRect/>
          <a:stretch/>
        </p:blipFill>
        <p:spPr>
          <a:xfrm>
            <a:off x="2420084" y="856760"/>
            <a:ext cx="4643945" cy="4673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Linear Search</a:t>
            </a:r>
            <a:endParaRPr sz="3600"/>
          </a:p>
        </p:txBody>
      </p:sp>
      <p:sp>
        <p:nvSpPr>
          <p:cNvPr id="304" name="Google Shape;304;p6"/>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1481" lvl="0" indent="-342900" algn="l" rtl="0">
              <a:lnSpc>
                <a:spcPct val="100000"/>
              </a:lnSpc>
              <a:spcBef>
                <a:spcPts val="0"/>
              </a:spcBef>
              <a:spcAft>
                <a:spcPts val="0"/>
              </a:spcAft>
              <a:buSzPts val="1824"/>
            </a:pPr>
            <a:r>
              <a:rPr lang="en-US" b="1" i="1" dirty="0"/>
              <a:t>Complexity of Linear Search Algorithm</a:t>
            </a:r>
            <a:endParaRPr dirty="0"/>
          </a:p>
          <a:p>
            <a:pPr marL="411481" lvl="0" indent="-342900" algn="l" rtl="0">
              <a:lnSpc>
                <a:spcPct val="100000"/>
              </a:lnSpc>
              <a:spcBef>
                <a:spcPts val="480"/>
              </a:spcBef>
              <a:spcAft>
                <a:spcPts val="0"/>
              </a:spcAft>
              <a:buSzPts val="1824"/>
            </a:pPr>
            <a:r>
              <a:rPr lang="en-US" dirty="0"/>
              <a:t>Linear search executes in O(n) time where n is the number of elements in the array. </a:t>
            </a:r>
            <a:endParaRPr dirty="0"/>
          </a:p>
          <a:p>
            <a:pPr marL="708660" lvl="1" indent="-342900" algn="l" rtl="0">
              <a:lnSpc>
                <a:spcPct val="100000"/>
              </a:lnSpc>
              <a:spcBef>
                <a:spcPts val="440"/>
              </a:spcBef>
              <a:spcAft>
                <a:spcPts val="0"/>
              </a:spcAft>
              <a:buSzPts val="1672"/>
              <a:buFont typeface="Wingdings" panose="05000000000000000000" pitchFamily="2" charset="2"/>
              <a:buChar char="q"/>
            </a:pPr>
            <a:r>
              <a:rPr lang="en-US" dirty="0"/>
              <a:t>Obviously, the best case of linear search is when VAL is equal to the first element of the array. </a:t>
            </a:r>
            <a:endParaRPr dirty="0"/>
          </a:p>
          <a:p>
            <a:pPr marL="1028700" lvl="2" indent="-342900" algn="l" rtl="0">
              <a:lnSpc>
                <a:spcPct val="100000"/>
              </a:lnSpc>
              <a:spcBef>
                <a:spcPts val="400"/>
              </a:spcBef>
              <a:spcAft>
                <a:spcPts val="0"/>
              </a:spcAft>
              <a:buSzPts val="1520"/>
              <a:buFont typeface="Wingdings" panose="05000000000000000000" pitchFamily="2" charset="2"/>
              <a:buChar char="q"/>
            </a:pPr>
            <a:r>
              <a:rPr lang="en-US" dirty="0"/>
              <a:t>In this case, only one comparison will be made. </a:t>
            </a:r>
            <a:endParaRPr dirty="0"/>
          </a:p>
          <a:p>
            <a:pPr marL="708660" lvl="1" indent="-342900" algn="l" rtl="0">
              <a:lnSpc>
                <a:spcPct val="100000"/>
              </a:lnSpc>
              <a:spcBef>
                <a:spcPts val="440"/>
              </a:spcBef>
              <a:spcAft>
                <a:spcPts val="0"/>
              </a:spcAft>
              <a:buSzPts val="1672"/>
              <a:buFont typeface="Wingdings" panose="05000000000000000000" pitchFamily="2" charset="2"/>
              <a:buChar char="q"/>
            </a:pPr>
            <a:r>
              <a:rPr lang="en-US" dirty="0"/>
              <a:t>Likewise, the worst case will happen when either VAL is not present in the array or it is equal to the last element of the array. </a:t>
            </a:r>
            <a:endParaRPr dirty="0"/>
          </a:p>
          <a:p>
            <a:pPr marL="1028700" lvl="2" indent="-342900" algn="l" rtl="0">
              <a:lnSpc>
                <a:spcPct val="100000"/>
              </a:lnSpc>
              <a:spcBef>
                <a:spcPts val="400"/>
              </a:spcBef>
              <a:spcAft>
                <a:spcPts val="0"/>
              </a:spcAft>
              <a:buSzPts val="1520"/>
              <a:buFont typeface="Wingdings" panose="05000000000000000000" pitchFamily="2" charset="2"/>
              <a:buChar char="q"/>
            </a:pPr>
            <a:r>
              <a:rPr lang="en-US" dirty="0"/>
              <a:t>In both the cases, n comparisons will have to be made. </a:t>
            </a:r>
            <a:endParaRPr b="1" dirty="0"/>
          </a:p>
        </p:txBody>
      </p:sp>
      <p:sp>
        <p:nvSpPr>
          <p:cNvPr id="305" name="Google Shape;305;p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6</a:t>
            </a:fld>
            <a:endParaRPr/>
          </a:p>
        </p:txBody>
      </p:sp>
      <p:sp>
        <p:nvSpPr>
          <p:cNvPr id="306" name="Google Shape;306;p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pic>
        <p:nvPicPr>
          <p:cNvPr id="823" name="Google Shape;823;p80"/>
          <p:cNvPicPr preferRelativeResize="0"/>
          <p:nvPr/>
        </p:nvPicPr>
        <p:blipFill rotWithShape="1">
          <a:blip r:embed="rId3">
            <a:alphaModFix/>
          </a:blip>
          <a:srcRect/>
          <a:stretch/>
        </p:blipFill>
        <p:spPr>
          <a:xfrm>
            <a:off x="1806455" y="1583391"/>
            <a:ext cx="4301931" cy="4852578"/>
          </a:xfrm>
          <a:prstGeom prst="rect">
            <a:avLst/>
          </a:prstGeom>
          <a:noFill/>
          <a:ln>
            <a:noFill/>
          </a:ln>
        </p:spPr>
      </p:pic>
      <p:sp>
        <p:nvSpPr>
          <p:cNvPr id="824" name="Google Shape;824;p8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3600"/>
              <a:buNone/>
            </a:pPr>
            <a:r>
              <a:rPr lang="en-US" sz="3600"/>
              <a:t>Quick Sort</a:t>
            </a:r>
            <a:endParaRPr sz="3600"/>
          </a:p>
        </p:txBody>
      </p:sp>
      <p:sp>
        <p:nvSpPr>
          <p:cNvPr id="825" name="Google Shape;825;p80"/>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70154" lvl="0" indent="-285750" algn="l" rtl="0">
              <a:lnSpc>
                <a:spcPct val="100000"/>
              </a:lnSpc>
              <a:spcBef>
                <a:spcPts val="0"/>
              </a:spcBef>
              <a:spcAft>
                <a:spcPts val="0"/>
              </a:spcAft>
              <a:buSzPts val="1824"/>
            </a:pPr>
            <a:r>
              <a:rPr lang="en-US" sz="1400" dirty="0"/>
              <a:t>The quick sort algorithm (Fig. 14.10) makes use of a function Partition to divide the array into two sub-arrays.</a:t>
            </a:r>
            <a:endParaRPr sz="1400" dirty="0"/>
          </a:p>
        </p:txBody>
      </p:sp>
      <p:sp>
        <p:nvSpPr>
          <p:cNvPr id="826" name="Google Shape;826;p8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60</a:t>
            </a:fld>
            <a:endParaRPr/>
          </a:p>
        </p:txBody>
      </p:sp>
      <p:sp>
        <p:nvSpPr>
          <p:cNvPr id="827" name="Google Shape;827;p8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8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3600"/>
              <a:buNone/>
            </a:pPr>
            <a:r>
              <a:rPr lang="en-US" sz="3600"/>
              <a:t>Quick Sort</a:t>
            </a:r>
            <a:endParaRPr sz="3600"/>
          </a:p>
        </p:txBody>
      </p:sp>
      <p:sp>
        <p:nvSpPr>
          <p:cNvPr id="834" name="Google Shape;834;p81"/>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lvl="0" algn="l" rtl="0">
              <a:lnSpc>
                <a:spcPct val="80000"/>
              </a:lnSpc>
              <a:spcBef>
                <a:spcPts val="360"/>
              </a:spcBef>
              <a:spcAft>
                <a:spcPts val="0"/>
              </a:spcAft>
              <a:buSzPts val="1368"/>
            </a:pPr>
            <a:r>
              <a:rPr lang="en-US" sz="1500" b="1" i="1" dirty="0"/>
              <a:t>Complexity of Quick Sort</a:t>
            </a:r>
            <a:endParaRPr dirty="0"/>
          </a:p>
          <a:p>
            <a:pPr lvl="0" algn="l" rtl="0">
              <a:lnSpc>
                <a:spcPct val="80000"/>
              </a:lnSpc>
              <a:spcBef>
                <a:spcPts val="360"/>
              </a:spcBef>
              <a:spcAft>
                <a:spcPts val="0"/>
              </a:spcAft>
              <a:buSzPts val="1368"/>
            </a:pPr>
            <a:r>
              <a:rPr lang="en-US" sz="1500" dirty="0"/>
              <a:t>In the average case, the running time of quick sort can be given as O(</a:t>
            </a:r>
            <a:r>
              <a:rPr lang="en-US" sz="1500" dirty="0" err="1"/>
              <a:t>nlog</a:t>
            </a:r>
            <a:r>
              <a:rPr lang="en-US" sz="1500" dirty="0"/>
              <a:t> n). </a:t>
            </a:r>
            <a:endParaRPr sz="1500" dirty="0"/>
          </a:p>
          <a:p>
            <a:pPr lvl="0" algn="l" rtl="0">
              <a:lnSpc>
                <a:spcPct val="80000"/>
              </a:lnSpc>
              <a:spcBef>
                <a:spcPts val="360"/>
              </a:spcBef>
              <a:spcAft>
                <a:spcPts val="0"/>
              </a:spcAft>
              <a:buSzPts val="1368"/>
            </a:pPr>
            <a:r>
              <a:rPr lang="en-US" sz="1500" dirty="0"/>
              <a:t>The partitioning of the array which simply loops over the elements of the array once uses O(n) time.</a:t>
            </a:r>
            <a:endParaRPr dirty="0"/>
          </a:p>
          <a:p>
            <a:pPr lvl="0" algn="l" rtl="0">
              <a:lnSpc>
                <a:spcPct val="80000"/>
              </a:lnSpc>
              <a:spcBef>
                <a:spcPts val="360"/>
              </a:spcBef>
              <a:spcAft>
                <a:spcPts val="0"/>
              </a:spcAft>
              <a:buSzPts val="1368"/>
            </a:pPr>
            <a:r>
              <a:rPr lang="en-US" sz="1500" dirty="0"/>
              <a:t>In the best case, every time we partition the array, we divide the list into two nearly equal pieces. That is, the recursive call processes the sub-array of half the size. At the most, only log n nested calls can be made before we reach a sub-array of size 1. It means the depth of the call tree is O(log n). And because at each level, there can only be O(n), the resultant time is given as O(n log n) time.</a:t>
            </a:r>
            <a:endParaRPr dirty="0"/>
          </a:p>
          <a:p>
            <a:pPr lvl="0" algn="l" rtl="0">
              <a:lnSpc>
                <a:spcPct val="80000"/>
              </a:lnSpc>
              <a:spcBef>
                <a:spcPts val="360"/>
              </a:spcBef>
              <a:spcAft>
                <a:spcPts val="0"/>
              </a:spcAft>
              <a:buSzPts val="1368"/>
            </a:pPr>
            <a:r>
              <a:rPr lang="en-US" sz="1500" dirty="0"/>
              <a:t>Practically, the efficiency of quick sort depends on the element which is chosen as the pivot.</a:t>
            </a:r>
            <a:endParaRPr dirty="0"/>
          </a:p>
          <a:p>
            <a:pPr lvl="0" algn="l" rtl="0">
              <a:lnSpc>
                <a:spcPct val="80000"/>
              </a:lnSpc>
              <a:spcBef>
                <a:spcPts val="360"/>
              </a:spcBef>
              <a:spcAft>
                <a:spcPts val="0"/>
              </a:spcAft>
              <a:buSzPts val="1368"/>
            </a:pPr>
            <a:r>
              <a:rPr lang="en-US" sz="1500" dirty="0"/>
              <a:t>Its worst-case efficiency is given as O(n2). The worst case occurs when the array is already sorted (either in ascending or descending order) and the left-most element is chosen as the pivot.</a:t>
            </a:r>
            <a:endParaRPr dirty="0"/>
          </a:p>
          <a:p>
            <a:pPr lvl="0" algn="l" rtl="0">
              <a:lnSpc>
                <a:spcPct val="80000"/>
              </a:lnSpc>
              <a:spcBef>
                <a:spcPts val="360"/>
              </a:spcBef>
              <a:spcAft>
                <a:spcPts val="0"/>
              </a:spcAft>
              <a:buSzPts val="1368"/>
            </a:pPr>
            <a:r>
              <a:rPr lang="en-US" sz="1500" dirty="0"/>
              <a:t>However, many implementations randomly choose the pivot element. The randomized version of the quick sort algorithm always has an algorithmic complexity of O(n log n).</a:t>
            </a:r>
            <a:endParaRPr sz="1500" b="1" dirty="0"/>
          </a:p>
        </p:txBody>
      </p:sp>
      <p:sp>
        <p:nvSpPr>
          <p:cNvPr id="835" name="Google Shape;835;p8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61</a:t>
            </a:fld>
            <a:endParaRPr/>
          </a:p>
        </p:txBody>
      </p:sp>
      <p:sp>
        <p:nvSpPr>
          <p:cNvPr id="836" name="Google Shape;836;p8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pic>
        <p:nvPicPr>
          <p:cNvPr id="842" name="Google Shape;842;p82"/>
          <p:cNvPicPr preferRelativeResize="0"/>
          <p:nvPr/>
        </p:nvPicPr>
        <p:blipFill rotWithShape="1">
          <a:blip r:embed="rId3">
            <a:alphaModFix/>
          </a:blip>
          <a:srcRect/>
          <a:stretch/>
        </p:blipFill>
        <p:spPr>
          <a:xfrm>
            <a:off x="608501" y="933256"/>
            <a:ext cx="6311045" cy="5545576"/>
          </a:xfrm>
          <a:prstGeom prst="rect">
            <a:avLst/>
          </a:prstGeom>
          <a:noFill/>
          <a:ln>
            <a:noFill/>
          </a:ln>
        </p:spPr>
      </p:pic>
      <p:sp>
        <p:nvSpPr>
          <p:cNvPr id="843" name="Google Shape;843;p8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3600"/>
              <a:buNone/>
            </a:pPr>
            <a:r>
              <a:rPr lang="en-US" sz="3600"/>
              <a:t>Quick Sort</a:t>
            </a:r>
            <a:endParaRPr sz="3600"/>
          </a:p>
        </p:txBody>
      </p:sp>
      <p:sp>
        <p:nvSpPr>
          <p:cNvPr id="844" name="Google Shape;844;p82"/>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342900" lvl="0" indent="-158496" algn="l" rtl="0">
              <a:lnSpc>
                <a:spcPct val="100000"/>
              </a:lnSpc>
              <a:spcBef>
                <a:spcPts val="0"/>
              </a:spcBef>
              <a:spcAft>
                <a:spcPts val="0"/>
              </a:spcAft>
              <a:buSzPts val="1824"/>
              <a:buNone/>
            </a:pPr>
            <a:endParaRPr b="1"/>
          </a:p>
        </p:txBody>
      </p:sp>
      <p:sp>
        <p:nvSpPr>
          <p:cNvPr id="845" name="Google Shape;845;p8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62</a:t>
            </a:fld>
            <a:endParaRPr/>
          </a:p>
        </p:txBody>
      </p:sp>
      <p:sp>
        <p:nvSpPr>
          <p:cNvPr id="846" name="Google Shape;846;p8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pic>
        <p:nvPicPr>
          <p:cNvPr id="852" name="Google Shape;852;p83"/>
          <p:cNvPicPr preferRelativeResize="0"/>
          <p:nvPr/>
        </p:nvPicPr>
        <p:blipFill rotWithShape="1">
          <a:blip r:embed="rId3">
            <a:alphaModFix/>
          </a:blip>
          <a:srcRect/>
          <a:stretch/>
        </p:blipFill>
        <p:spPr>
          <a:xfrm>
            <a:off x="643672" y="870439"/>
            <a:ext cx="6390462" cy="5598869"/>
          </a:xfrm>
          <a:prstGeom prst="rect">
            <a:avLst/>
          </a:prstGeom>
          <a:noFill/>
          <a:ln>
            <a:noFill/>
          </a:ln>
        </p:spPr>
      </p:pic>
      <p:sp>
        <p:nvSpPr>
          <p:cNvPr id="853" name="Google Shape;853;p8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3600"/>
              <a:buNone/>
            </a:pPr>
            <a:r>
              <a:rPr lang="en-US" sz="3600"/>
              <a:t>Quick Sort</a:t>
            </a:r>
            <a:endParaRPr sz="3600"/>
          </a:p>
        </p:txBody>
      </p:sp>
      <p:sp>
        <p:nvSpPr>
          <p:cNvPr id="854" name="Google Shape;854;p83"/>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342900" lvl="0" indent="-158496" algn="l" rtl="0">
              <a:lnSpc>
                <a:spcPct val="100000"/>
              </a:lnSpc>
              <a:spcBef>
                <a:spcPts val="0"/>
              </a:spcBef>
              <a:spcAft>
                <a:spcPts val="0"/>
              </a:spcAft>
              <a:buSzPts val="1824"/>
              <a:buNone/>
            </a:pPr>
            <a:endParaRPr b="1"/>
          </a:p>
        </p:txBody>
      </p:sp>
      <p:sp>
        <p:nvSpPr>
          <p:cNvPr id="855" name="Google Shape;855;p8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63</a:t>
            </a:fld>
            <a:endParaRPr/>
          </a:p>
        </p:txBody>
      </p:sp>
      <p:sp>
        <p:nvSpPr>
          <p:cNvPr id="856" name="Google Shape;856;p8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gb2a9ddbec8_0_24"/>
          <p:cNvSpPr txBox="1">
            <a:spLocks noGrp="1"/>
          </p:cNvSpPr>
          <p:nvPr>
            <p:ph type="title"/>
          </p:nvPr>
        </p:nvSpPr>
        <p:spPr>
          <a:xfrm>
            <a:off x="442856" y="228600"/>
            <a:ext cx="7024800" cy="685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600"/>
              <a:buFont typeface="Century Gothic"/>
              <a:buNone/>
            </a:pPr>
            <a:r>
              <a:rPr lang="en-US" sz="3600"/>
              <a:t>Radix Sort</a:t>
            </a:r>
            <a:endParaRPr sz="3600"/>
          </a:p>
        </p:txBody>
      </p:sp>
      <p:sp>
        <p:nvSpPr>
          <p:cNvPr id="863" name="Google Shape;863;gb2a9ddbec8_0_24"/>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Autofit/>
          </a:bodyPr>
          <a:lstStyle/>
          <a:p>
            <a:pPr>
              <a:buFont typeface="Wingdings" panose="05000000000000000000" pitchFamily="2" charset="2"/>
              <a:buChar char="q"/>
            </a:pPr>
            <a:r>
              <a:rPr lang="en-US" sz="1800" dirty="0"/>
              <a:t>Radix sort is a linear sorting algorithm for integers and uses the concept of sorting names </a:t>
            </a:r>
            <a:r>
              <a:rPr lang="en-US" sz="1800" dirty="0" smtClean="0"/>
              <a:t>in</a:t>
            </a:r>
            <a:r>
              <a:rPr lang="tr-TR" sz="1800" dirty="0" smtClean="0"/>
              <a:t> </a:t>
            </a:r>
            <a:r>
              <a:rPr lang="en-US" sz="1800" dirty="0" smtClean="0"/>
              <a:t>alphabetical </a:t>
            </a:r>
            <a:r>
              <a:rPr lang="en-US" sz="1800" dirty="0"/>
              <a:t>order. </a:t>
            </a:r>
          </a:p>
          <a:p>
            <a:pPr lvl="1">
              <a:buFont typeface="Wingdings" panose="05000000000000000000" pitchFamily="2" charset="2"/>
              <a:buChar char="q"/>
            </a:pPr>
            <a:r>
              <a:rPr lang="en-US" sz="1600" dirty="0" smtClean="0"/>
              <a:t>When we have a list of</a:t>
            </a:r>
            <a:r>
              <a:rPr lang="tr-TR" sz="1600" dirty="0" smtClean="0"/>
              <a:t> </a:t>
            </a:r>
            <a:r>
              <a:rPr lang="en-US" sz="1600" dirty="0" smtClean="0"/>
              <a:t>sorted names, the </a:t>
            </a:r>
            <a:r>
              <a:rPr lang="en-US" sz="1600" i="1" dirty="0" smtClean="0"/>
              <a:t>radix </a:t>
            </a:r>
            <a:r>
              <a:rPr lang="en-US" sz="1600" dirty="0" smtClean="0"/>
              <a:t>is 26 (or 26 buckets) because</a:t>
            </a:r>
            <a:r>
              <a:rPr lang="tr-TR" sz="1600" dirty="0" smtClean="0"/>
              <a:t> </a:t>
            </a:r>
            <a:r>
              <a:rPr lang="en-US" sz="1600" dirty="0" smtClean="0"/>
              <a:t>there are 26 letters in the English alphabet. </a:t>
            </a:r>
            <a:endParaRPr lang="tr-TR" sz="1600" dirty="0" smtClean="0"/>
          </a:p>
          <a:p>
            <a:pPr lvl="1">
              <a:buFont typeface="Wingdings" panose="05000000000000000000" pitchFamily="2" charset="2"/>
              <a:buChar char="q"/>
            </a:pPr>
            <a:r>
              <a:rPr lang="en-US" sz="1600" dirty="0" smtClean="0"/>
              <a:t>Observe</a:t>
            </a:r>
            <a:r>
              <a:rPr lang="tr-TR" sz="1600" dirty="0" smtClean="0"/>
              <a:t> </a:t>
            </a:r>
            <a:r>
              <a:rPr lang="en-US" sz="1600" dirty="0" smtClean="0"/>
              <a:t>that words are first sorted according to the first letter of the name. </a:t>
            </a:r>
            <a:endParaRPr lang="tr-TR" sz="1600" dirty="0" smtClean="0"/>
          </a:p>
          <a:p>
            <a:pPr lvl="1">
              <a:buFont typeface="Wingdings" panose="05000000000000000000" pitchFamily="2" charset="2"/>
              <a:buChar char="q"/>
            </a:pPr>
            <a:r>
              <a:rPr lang="en-US" sz="1600" dirty="0" smtClean="0"/>
              <a:t>During </a:t>
            </a:r>
            <a:r>
              <a:rPr lang="en-US" sz="1600" dirty="0"/>
              <a:t>the second pass, names are grouped according to the second letter. After the second</a:t>
            </a:r>
            <a:r>
              <a:rPr lang="tr-TR" sz="1600" dirty="0"/>
              <a:t> </a:t>
            </a:r>
            <a:r>
              <a:rPr lang="en-US" sz="1600" dirty="0"/>
              <a:t>pass, names are sorted on the first two letters. This process is continued till the nth pass, where n</a:t>
            </a:r>
            <a:r>
              <a:rPr lang="tr-TR" sz="1600" dirty="0"/>
              <a:t> </a:t>
            </a:r>
            <a:r>
              <a:rPr lang="en-US" sz="1600" dirty="0"/>
              <a:t>is the length of the name with maximum number of letters</a:t>
            </a:r>
            <a:r>
              <a:rPr lang="en-US" sz="1600" dirty="0" smtClean="0"/>
              <a:t>.</a:t>
            </a:r>
            <a:endParaRPr lang="tr-TR" sz="1600" dirty="0" smtClean="0"/>
          </a:p>
          <a:p>
            <a:pPr>
              <a:buFont typeface="Wingdings" panose="05000000000000000000" pitchFamily="2" charset="2"/>
              <a:buChar char="q"/>
            </a:pPr>
            <a:r>
              <a:rPr lang="en-US" sz="1800" dirty="0"/>
              <a:t>When radix sort is used on integers, sorting is done on each of the digits in the number. The sorting procedure proceeds by sorting the least significant to the most significant digit. While sorting the numbers, we have ten buckets, each for one digit (0, 1, 2, …, 9) and the number of passes will depend on the length of the number having maximum number of digits.</a:t>
            </a:r>
            <a:endParaRPr lang="en-US" sz="1800" b="1" dirty="0"/>
          </a:p>
          <a:p>
            <a:pPr marL="598932" lvl="1" indent="0">
              <a:buNone/>
            </a:pPr>
            <a:endParaRPr lang="en-US" sz="1600" dirty="0"/>
          </a:p>
          <a:p>
            <a:pPr lvl="1">
              <a:buFont typeface="Wingdings" panose="05000000000000000000" pitchFamily="2" charset="2"/>
              <a:buChar char="q"/>
            </a:pPr>
            <a:endParaRPr sz="1800" b="1" dirty="0"/>
          </a:p>
        </p:txBody>
      </p:sp>
      <p:sp>
        <p:nvSpPr>
          <p:cNvPr id="864" name="Google Shape;864;gb2a9ddbec8_0_24"/>
          <p:cNvSpPr txBox="1">
            <a:spLocks noGrp="1"/>
          </p:cNvSpPr>
          <p:nvPr>
            <p:ph type="sldNum" idx="12"/>
          </p:nvPr>
        </p:nvSpPr>
        <p:spPr>
          <a:xfrm>
            <a:off x="4649096" y="224491"/>
            <a:ext cx="13323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64</a:t>
            </a:fld>
            <a:endParaRPr/>
          </a:p>
        </p:txBody>
      </p:sp>
      <p:sp>
        <p:nvSpPr>
          <p:cNvPr id="865" name="Google Shape;865;gb2a9ddbec8_0_24"/>
          <p:cNvSpPr txBox="1">
            <a:spLocks noGrp="1"/>
          </p:cNvSpPr>
          <p:nvPr>
            <p:ph type="ftr" idx="11"/>
          </p:nvPr>
        </p:nvSpPr>
        <p:spPr>
          <a:xfrm>
            <a:off x="5181600" y="6324600"/>
            <a:ext cx="3502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gb2a9ddbec8_0_40"/>
          <p:cNvSpPr txBox="1">
            <a:spLocks noGrp="1"/>
          </p:cNvSpPr>
          <p:nvPr>
            <p:ph type="title"/>
          </p:nvPr>
        </p:nvSpPr>
        <p:spPr>
          <a:xfrm>
            <a:off x="442856" y="228600"/>
            <a:ext cx="7024800" cy="685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600"/>
              <a:buFont typeface="Century Gothic"/>
              <a:buNone/>
            </a:pPr>
            <a:r>
              <a:rPr lang="en-US" sz="3600"/>
              <a:t>Radix Sort</a:t>
            </a:r>
            <a:endParaRPr sz="3600"/>
          </a:p>
        </p:txBody>
      </p:sp>
      <p:sp>
        <p:nvSpPr>
          <p:cNvPr id="881" name="Google Shape;881;gb2a9ddbec8_0_40"/>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Autofit/>
          </a:bodyPr>
          <a:lstStyle/>
          <a:p>
            <a:pPr marL="141732" indent="0">
              <a:buNone/>
            </a:pPr>
            <a:endParaRPr sz="2000" b="1" dirty="0"/>
          </a:p>
        </p:txBody>
      </p:sp>
      <p:sp>
        <p:nvSpPr>
          <p:cNvPr id="882" name="Google Shape;882;gb2a9ddbec8_0_40"/>
          <p:cNvSpPr txBox="1">
            <a:spLocks noGrp="1"/>
          </p:cNvSpPr>
          <p:nvPr>
            <p:ph type="sldNum" idx="12"/>
          </p:nvPr>
        </p:nvSpPr>
        <p:spPr>
          <a:xfrm>
            <a:off x="4649096" y="224491"/>
            <a:ext cx="13323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65</a:t>
            </a:fld>
            <a:endParaRPr/>
          </a:p>
        </p:txBody>
      </p:sp>
      <p:sp>
        <p:nvSpPr>
          <p:cNvPr id="883" name="Google Shape;883;gb2a9ddbec8_0_40"/>
          <p:cNvSpPr txBox="1">
            <a:spLocks noGrp="1"/>
          </p:cNvSpPr>
          <p:nvPr>
            <p:ph type="ftr" idx="11"/>
          </p:nvPr>
        </p:nvSpPr>
        <p:spPr>
          <a:xfrm>
            <a:off x="5181600" y="6324600"/>
            <a:ext cx="3502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453" y="1638747"/>
            <a:ext cx="7074420" cy="3686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gb2a9ddbec8_0_48"/>
          <p:cNvSpPr txBox="1">
            <a:spLocks noGrp="1"/>
          </p:cNvSpPr>
          <p:nvPr>
            <p:ph type="title"/>
          </p:nvPr>
        </p:nvSpPr>
        <p:spPr>
          <a:xfrm>
            <a:off x="442856" y="228600"/>
            <a:ext cx="7024800" cy="685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600"/>
              <a:buFont typeface="Century Gothic"/>
              <a:buNone/>
            </a:pPr>
            <a:r>
              <a:rPr lang="en-US" sz="3600"/>
              <a:t>Radix Sort</a:t>
            </a:r>
            <a:endParaRPr sz="3600"/>
          </a:p>
        </p:txBody>
      </p:sp>
      <p:sp>
        <p:nvSpPr>
          <p:cNvPr id="890" name="Google Shape;890;gb2a9ddbec8_0_48"/>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Autofit/>
          </a:bodyPr>
          <a:lstStyle/>
          <a:p>
            <a:pPr marL="342900" lvl="0" indent="-158496" algn="l" rtl="0">
              <a:lnSpc>
                <a:spcPct val="100000"/>
              </a:lnSpc>
              <a:spcBef>
                <a:spcPts val="0"/>
              </a:spcBef>
              <a:spcAft>
                <a:spcPts val="0"/>
              </a:spcAft>
              <a:buSzPts val="1824"/>
              <a:buNone/>
            </a:pPr>
            <a:endParaRPr b="1" dirty="0"/>
          </a:p>
        </p:txBody>
      </p:sp>
      <p:sp>
        <p:nvSpPr>
          <p:cNvPr id="891" name="Google Shape;891;gb2a9ddbec8_0_48"/>
          <p:cNvSpPr txBox="1">
            <a:spLocks noGrp="1"/>
          </p:cNvSpPr>
          <p:nvPr>
            <p:ph type="sldNum" idx="12"/>
          </p:nvPr>
        </p:nvSpPr>
        <p:spPr>
          <a:xfrm>
            <a:off x="4649096" y="224491"/>
            <a:ext cx="13323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66</a:t>
            </a:fld>
            <a:endParaRPr/>
          </a:p>
        </p:txBody>
      </p:sp>
      <p:sp>
        <p:nvSpPr>
          <p:cNvPr id="892" name="Google Shape;892;gb2a9ddbec8_0_48"/>
          <p:cNvSpPr txBox="1">
            <a:spLocks noGrp="1"/>
          </p:cNvSpPr>
          <p:nvPr>
            <p:ph type="ftr" idx="11"/>
          </p:nvPr>
        </p:nvSpPr>
        <p:spPr>
          <a:xfrm>
            <a:off x="5181600" y="6324600"/>
            <a:ext cx="3502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3859" y="860275"/>
            <a:ext cx="5544371" cy="5410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gb2a9ddbec8_0_56"/>
          <p:cNvSpPr txBox="1">
            <a:spLocks noGrp="1"/>
          </p:cNvSpPr>
          <p:nvPr>
            <p:ph type="title"/>
          </p:nvPr>
        </p:nvSpPr>
        <p:spPr>
          <a:xfrm>
            <a:off x="442856" y="228600"/>
            <a:ext cx="7024800" cy="685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600"/>
              <a:buFont typeface="Century Gothic"/>
              <a:buNone/>
            </a:pPr>
            <a:r>
              <a:rPr lang="en-US" sz="3600"/>
              <a:t>Radix Sort</a:t>
            </a:r>
            <a:endParaRPr sz="3600"/>
          </a:p>
        </p:txBody>
      </p:sp>
      <p:sp>
        <p:nvSpPr>
          <p:cNvPr id="899" name="Google Shape;899;gb2a9ddbec8_0_56"/>
          <p:cNvSpPr txBox="1">
            <a:spLocks noGrp="1"/>
          </p:cNvSpPr>
          <p:nvPr>
            <p:ph type="body" idx="1"/>
          </p:nvPr>
        </p:nvSpPr>
        <p:spPr>
          <a:xfrm>
            <a:off x="661743" y="3731477"/>
            <a:ext cx="7848600" cy="2334045"/>
          </a:xfrm>
          <a:prstGeom prst="rect">
            <a:avLst/>
          </a:prstGeom>
          <a:noFill/>
          <a:ln>
            <a:noFill/>
          </a:ln>
        </p:spPr>
        <p:txBody>
          <a:bodyPr spcFirstLastPara="1" wrap="square" lIns="91425" tIns="45700" rIns="91425" bIns="45700" anchor="t" anchorCtr="0">
            <a:noAutofit/>
          </a:bodyPr>
          <a:lstStyle/>
          <a:p>
            <a:pPr>
              <a:buFont typeface="Wingdings" panose="05000000000000000000" pitchFamily="2" charset="2"/>
              <a:buChar char="q"/>
            </a:pPr>
            <a:r>
              <a:rPr lang="en-US" sz="1400" b="1" i="1" dirty="0"/>
              <a:t>Complexity of Radix Sort</a:t>
            </a:r>
          </a:p>
          <a:p>
            <a:pPr>
              <a:buFont typeface="Wingdings" panose="05000000000000000000" pitchFamily="2" charset="2"/>
              <a:buChar char="q"/>
            </a:pPr>
            <a:r>
              <a:rPr lang="en-US" sz="1400" dirty="0"/>
              <a:t>To calculate the complexity of radix sort algorithm, assume that there are n numbers that have to </a:t>
            </a:r>
            <a:r>
              <a:rPr lang="en-US" sz="1400" dirty="0" smtClean="0"/>
              <a:t>be</a:t>
            </a:r>
            <a:r>
              <a:rPr lang="tr-TR" sz="1400" dirty="0" smtClean="0"/>
              <a:t> </a:t>
            </a:r>
            <a:r>
              <a:rPr lang="en-US" sz="1400" dirty="0" smtClean="0"/>
              <a:t>sorted </a:t>
            </a:r>
            <a:r>
              <a:rPr lang="en-US" sz="1400" dirty="0"/>
              <a:t>and k is the number of digits in the largest number. </a:t>
            </a:r>
            <a:endParaRPr lang="tr-TR" sz="1400" dirty="0" smtClean="0"/>
          </a:p>
          <a:p>
            <a:pPr>
              <a:buFont typeface="Wingdings" panose="05000000000000000000" pitchFamily="2" charset="2"/>
              <a:buChar char="q"/>
            </a:pPr>
            <a:r>
              <a:rPr lang="en-US" sz="1400" dirty="0" smtClean="0"/>
              <a:t>In </a:t>
            </a:r>
            <a:r>
              <a:rPr lang="en-US" sz="1400" dirty="0"/>
              <a:t>this case, the radix sort algorithm </a:t>
            </a:r>
            <a:r>
              <a:rPr lang="en-US" sz="1400" dirty="0" smtClean="0"/>
              <a:t>is</a:t>
            </a:r>
            <a:r>
              <a:rPr lang="tr-TR" sz="1400" dirty="0" smtClean="0"/>
              <a:t> </a:t>
            </a:r>
            <a:r>
              <a:rPr lang="en-US" sz="1400" dirty="0" smtClean="0"/>
              <a:t>called </a:t>
            </a:r>
            <a:r>
              <a:rPr lang="en-US" sz="1400" dirty="0"/>
              <a:t>a total of k times. </a:t>
            </a:r>
            <a:endParaRPr lang="tr-TR" sz="1400" dirty="0" smtClean="0"/>
          </a:p>
          <a:p>
            <a:pPr>
              <a:buFont typeface="Wingdings" panose="05000000000000000000" pitchFamily="2" charset="2"/>
              <a:buChar char="q"/>
            </a:pPr>
            <a:r>
              <a:rPr lang="en-US" sz="1400" dirty="0" smtClean="0"/>
              <a:t>The </a:t>
            </a:r>
            <a:r>
              <a:rPr lang="en-US" sz="1400" dirty="0"/>
              <a:t>inner loop is executed n times. </a:t>
            </a:r>
            <a:endParaRPr lang="tr-TR" sz="1400" dirty="0" smtClean="0"/>
          </a:p>
          <a:p>
            <a:pPr>
              <a:buFont typeface="Wingdings" panose="05000000000000000000" pitchFamily="2" charset="2"/>
              <a:buChar char="q"/>
            </a:pPr>
            <a:r>
              <a:rPr lang="en-US" sz="1400" dirty="0" smtClean="0"/>
              <a:t>Hence</a:t>
            </a:r>
            <a:r>
              <a:rPr lang="en-US" sz="1400" dirty="0"/>
              <a:t>, the entire radix sort </a:t>
            </a:r>
            <a:r>
              <a:rPr lang="en-US" sz="1400" dirty="0" smtClean="0"/>
              <a:t>algorithm</a:t>
            </a:r>
            <a:r>
              <a:rPr lang="tr-TR" sz="1400" dirty="0" smtClean="0"/>
              <a:t> </a:t>
            </a:r>
            <a:r>
              <a:rPr lang="en-US" sz="1400" dirty="0" smtClean="0"/>
              <a:t>takes </a:t>
            </a:r>
            <a:r>
              <a:rPr lang="en-US" sz="1400" dirty="0"/>
              <a:t>O(</a:t>
            </a:r>
            <a:r>
              <a:rPr lang="en-US" sz="1400" dirty="0" err="1"/>
              <a:t>kn</a:t>
            </a:r>
            <a:r>
              <a:rPr lang="en-US" sz="1400" dirty="0"/>
              <a:t>) time to execute. </a:t>
            </a:r>
            <a:endParaRPr lang="tr-TR" sz="1400" dirty="0" smtClean="0"/>
          </a:p>
          <a:p>
            <a:pPr>
              <a:buFont typeface="Wingdings" panose="05000000000000000000" pitchFamily="2" charset="2"/>
              <a:buChar char="q"/>
            </a:pPr>
            <a:r>
              <a:rPr lang="en-US" sz="1400" dirty="0" smtClean="0"/>
              <a:t>When </a:t>
            </a:r>
            <a:r>
              <a:rPr lang="en-US" sz="1400" dirty="0"/>
              <a:t>radix sort is applied on a data set of finite size (very small </a:t>
            </a:r>
            <a:r>
              <a:rPr lang="en-US" sz="1400" dirty="0" smtClean="0"/>
              <a:t>set</a:t>
            </a:r>
            <a:r>
              <a:rPr lang="tr-TR" sz="1400" dirty="0" smtClean="0"/>
              <a:t> </a:t>
            </a:r>
            <a:r>
              <a:rPr lang="en-US" sz="1400" dirty="0" smtClean="0"/>
              <a:t>of </a:t>
            </a:r>
            <a:r>
              <a:rPr lang="en-US" sz="1400" dirty="0"/>
              <a:t>numbers), then the algorithm runs in O(n) asymptotic time.</a:t>
            </a:r>
            <a:endParaRPr sz="1400" b="1" dirty="0"/>
          </a:p>
        </p:txBody>
      </p:sp>
      <p:sp>
        <p:nvSpPr>
          <p:cNvPr id="900" name="Google Shape;900;gb2a9ddbec8_0_56"/>
          <p:cNvSpPr txBox="1">
            <a:spLocks noGrp="1"/>
          </p:cNvSpPr>
          <p:nvPr>
            <p:ph type="sldNum" idx="12"/>
          </p:nvPr>
        </p:nvSpPr>
        <p:spPr>
          <a:xfrm>
            <a:off x="4649096" y="224491"/>
            <a:ext cx="13323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67</a:t>
            </a:fld>
            <a:endParaRPr/>
          </a:p>
        </p:txBody>
      </p:sp>
      <p:sp>
        <p:nvSpPr>
          <p:cNvPr id="901" name="Google Shape;901;gb2a9ddbec8_0_56"/>
          <p:cNvSpPr txBox="1">
            <a:spLocks noGrp="1"/>
          </p:cNvSpPr>
          <p:nvPr>
            <p:ph type="ftr" idx="11"/>
          </p:nvPr>
        </p:nvSpPr>
        <p:spPr>
          <a:xfrm>
            <a:off x="5181600" y="6324600"/>
            <a:ext cx="3502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3858" y="666393"/>
            <a:ext cx="5544371" cy="2871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06"/>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349" y="882127"/>
            <a:ext cx="6229446" cy="5561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07" name="Google Shape;907;gb2a9ddbec8_0_0"/>
          <p:cNvSpPr txBox="1">
            <a:spLocks noGrp="1"/>
          </p:cNvSpPr>
          <p:nvPr>
            <p:ph type="title"/>
          </p:nvPr>
        </p:nvSpPr>
        <p:spPr>
          <a:xfrm>
            <a:off x="442856" y="228600"/>
            <a:ext cx="7024800" cy="685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600"/>
              <a:buFont typeface="Century Gothic"/>
              <a:buNone/>
            </a:pPr>
            <a:r>
              <a:rPr lang="en-US" sz="3600"/>
              <a:t>Radix Sort</a:t>
            </a:r>
            <a:endParaRPr sz="3600"/>
          </a:p>
        </p:txBody>
      </p:sp>
      <p:sp>
        <p:nvSpPr>
          <p:cNvPr id="908" name="Google Shape;908;gb2a9ddbec8_0_0"/>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Autofit/>
          </a:bodyPr>
          <a:lstStyle/>
          <a:p>
            <a:pPr marL="342900" lvl="0" indent="-158496" algn="l" rtl="0">
              <a:lnSpc>
                <a:spcPct val="100000"/>
              </a:lnSpc>
              <a:spcBef>
                <a:spcPts val="0"/>
              </a:spcBef>
              <a:spcAft>
                <a:spcPts val="0"/>
              </a:spcAft>
              <a:buSzPts val="1824"/>
              <a:buNone/>
            </a:pPr>
            <a:endParaRPr b="1"/>
          </a:p>
        </p:txBody>
      </p:sp>
      <p:sp>
        <p:nvSpPr>
          <p:cNvPr id="909" name="Google Shape;909;gb2a9ddbec8_0_0"/>
          <p:cNvSpPr txBox="1">
            <a:spLocks noGrp="1"/>
          </p:cNvSpPr>
          <p:nvPr>
            <p:ph type="sldNum" idx="12"/>
          </p:nvPr>
        </p:nvSpPr>
        <p:spPr>
          <a:xfrm>
            <a:off x="4649096" y="224491"/>
            <a:ext cx="13323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68</a:t>
            </a:fld>
            <a:endParaRPr/>
          </a:p>
        </p:txBody>
      </p:sp>
      <p:sp>
        <p:nvSpPr>
          <p:cNvPr id="910" name="Google Shape;910;gb2a9ddbec8_0_0"/>
          <p:cNvSpPr txBox="1">
            <a:spLocks noGrp="1"/>
          </p:cNvSpPr>
          <p:nvPr>
            <p:ph type="ftr" idx="11"/>
          </p:nvPr>
        </p:nvSpPr>
        <p:spPr>
          <a:xfrm>
            <a:off x="5181600" y="6324600"/>
            <a:ext cx="3502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2739" y="865838"/>
            <a:ext cx="6157082" cy="5577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16" name="Google Shape;916;gb2a9ddbec8_0_8"/>
          <p:cNvSpPr txBox="1">
            <a:spLocks noGrp="1"/>
          </p:cNvSpPr>
          <p:nvPr>
            <p:ph type="title"/>
          </p:nvPr>
        </p:nvSpPr>
        <p:spPr>
          <a:xfrm>
            <a:off x="442856" y="228600"/>
            <a:ext cx="7024800" cy="685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600"/>
              <a:buFont typeface="Century Gothic"/>
              <a:buNone/>
            </a:pPr>
            <a:r>
              <a:rPr lang="en-US" sz="3600"/>
              <a:t>Radix Sort</a:t>
            </a:r>
            <a:endParaRPr sz="3600"/>
          </a:p>
        </p:txBody>
      </p:sp>
      <p:sp>
        <p:nvSpPr>
          <p:cNvPr id="918" name="Google Shape;918;gb2a9ddbec8_0_8"/>
          <p:cNvSpPr txBox="1">
            <a:spLocks noGrp="1"/>
          </p:cNvSpPr>
          <p:nvPr>
            <p:ph type="sldNum" idx="12"/>
          </p:nvPr>
        </p:nvSpPr>
        <p:spPr>
          <a:xfrm>
            <a:off x="4649096" y="224491"/>
            <a:ext cx="13323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69</a:t>
            </a:fld>
            <a:endParaRPr/>
          </a:p>
        </p:txBody>
      </p:sp>
      <p:sp>
        <p:nvSpPr>
          <p:cNvPr id="919" name="Google Shape;919;gb2a9ddbec8_0_8"/>
          <p:cNvSpPr txBox="1">
            <a:spLocks noGrp="1"/>
          </p:cNvSpPr>
          <p:nvPr>
            <p:ph type="ftr" idx="11"/>
          </p:nvPr>
        </p:nvSpPr>
        <p:spPr>
          <a:xfrm>
            <a:off x="5181600" y="6324600"/>
            <a:ext cx="3502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Linear Search</a:t>
            </a:r>
            <a:endParaRPr sz="3600"/>
          </a:p>
        </p:txBody>
      </p:sp>
      <p:sp>
        <p:nvSpPr>
          <p:cNvPr id="313" name="Google Shape;313;p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7</a:t>
            </a:fld>
            <a:endParaRPr/>
          </a:p>
        </p:txBody>
      </p:sp>
      <p:sp>
        <p:nvSpPr>
          <p:cNvPr id="314" name="Google Shape;314;p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315" name="Google Shape;315;p7"/>
          <p:cNvPicPr preferRelativeResize="0"/>
          <p:nvPr/>
        </p:nvPicPr>
        <p:blipFill rotWithShape="1">
          <a:blip r:embed="rId3">
            <a:alphaModFix/>
          </a:blip>
          <a:srcRect/>
          <a:stretch/>
        </p:blipFill>
        <p:spPr>
          <a:xfrm>
            <a:off x="1141413" y="1008823"/>
            <a:ext cx="6402387" cy="521259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gb2a9ddbec8_0_16"/>
          <p:cNvSpPr txBox="1">
            <a:spLocks noGrp="1"/>
          </p:cNvSpPr>
          <p:nvPr>
            <p:ph type="title"/>
          </p:nvPr>
        </p:nvSpPr>
        <p:spPr>
          <a:xfrm>
            <a:off x="442856" y="228600"/>
            <a:ext cx="7024800" cy="685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600"/>
              <a:buFont typeface="Century Gothic"/>
              <a:buNone/>
            </a:pPr>
            <a:r>
              <a:rPr lang="tr-TR" sz="3600" dirty="0" smtClean="0"/>
              <a:t>Shell </a:t>
            </a:r>
            <a:r>
              <a:rPr lang="en-US" sz="3600" dirty="0" smtClean="0"/>
              <a:t>Sort</a:t>
            </a:r>
            <a:endParaRPr sz="3600" dirty="0"/>
          </a:p>
        </p:txBody>
      </p:sp>
      <p:sp>
        <p:nvSpPr>
          <p:cNvPr id="926" name="Google Shape;926;gb2a9ddbec8_0_16"/>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Autofit/>
          </a:bodyPr>
          <a:lstStyle/>
          <a:p>
            <a:pPr>
              <a:buFont typeface="Wingdings" panose="05000000000000000000" pitchFamily="2" charset="2"/>
              <a:buChar char="q"/>
            </a:pPr>
            <a:r>
              <a:rPr lang="en-US" sz="1800" dirty="0"/>
              <a:t>Shell sort, invented by Donald Shell in 1959, is a sorting algorithm that is a generalization </a:t>
            </a:r>
            <a:r>
              <a:rPr lang="en-US" sz="1800" dirty="0" smtClean="0"/>
              <a:t>of</a:t>
            </a:r>
            <a:r>
              <a:rPr lang="tr-TR" sz="1800" dirty="0" smtClean="0"/>
              <a:t> </a:t>
            </a:r>
            <a:r>
              <a:rPr lang="en-US" sz="1800" dirty="0" smtClean="0"/>
              <a:t>insertion </a:t>
            </a:r>
            <a:r>
              <a:rPr lang="en-US" sz="1800" dirty="0"/>
              <a:t>sort. While discussing insertion sort, we have observed two things:</a:t>
            </a:r>
          </a:p>
          <a:p>
            <a:pPr lvl="1">
              <a:buFont typeface="Wingdings" panose="05000000000000000000" pitchFamily="2" charset="2"/>
              <a:buChar char="q"/>
            </a:pPr>
            <a:r>
              <a:rPr lang="en-US" sz="1600" dirty="0" smtClean="0"/>
              <a:t>First</a:t>
            </a:r>
            <a:r>
              <a:rPr lang="en-US" sz="1600" dirty="0"/>
              <a:t>, insertion sort works well when the input data is ‘almost sorted’.</a:t>
            </a:r>
          </a:p>
          <a:p>
            <a:pPr lvl="1">
              <a:buFont typeface="Wingdings" panose="05000000000000000000" pitchFamily="2" charset="2"/>
              <a:buChar char="q"/>
            </a:pPr>
            <a:r>
              <a:rPr lang="en-US" sz="1600" dirty="0" smtClean="0"/>
              <a:t>Second</a:t>
            </a:r>
            <a:r>
              <a:rPr lang="en-US" sz="1600" dirty="0"/>
              <a:t>, </a:t>
            </a:r>
            <a:r>
              <a:rPr lang="en-US" sz="1600" dirty="0" smtClean="0"/>
              <a:t>insertion </a:t>
            </a:r>
            <a:r>
              <a:rPr lang="en-US" sz="1600" dirty="0"/>
              <a:t>sort is quite inefficient to use as it moves the values just one position at </a:t>
            </a:r>
            <a:r>
              <a:rPr lang="en-US" sz="1600" dirty="0" smtClean="0"/>
              <a:t>a</a:t>
            </a:r>
            <a:r>
              <a:rPr lang="tr-TR" sz="1600" dirty="0" smtClean="0"/>
              <a:t> </a:t>
            </a:r>
            <a:r>
              <a:rPr lang="en-US" sz="1600" dirty="0" smtClean="0"/>
              <a:t>time</a:t>
            </a:r>
            <a:r>
              <a:rPr lang="en-US" sz="1600" dirty="0"/>
              <a:t>.</a:t>
            </a:r>
          </a:p>
          <a:p>
            <a:pPr>
              <a:buFont typeface="Wingdings" panose="05000000000000000000" pitchFamily="2" charset="2"/>
              <a:buChar char="q"/>
            </a:pPr>
            <a:r>
              <a:rPr lang="en-US" sz="1800" dirty="0"/>
              <a:t>Shell sort is considered an improvement over insertion sort as it compares elements </a:t>
            </a:r>
            <a:r>
              <a:rPr lang="en-US" sz="1800" dirty="0" smtClean="0"/>
              <a:t>separated</a:t>
            </a:r>
            <a:r>
              <a:rPr lang="tr-TR" sz="1800" dirty="0" smtClean="0"/>
              <a:t> </a:t>
            </a:r>
            <a:r>
              <a:rPr lang="en-US" sz="1800" dirty="0" smtClean="0"/>
              <a:t>by </a:t>
            </a:r>
            <a:r>
              <a:rPr lang="en-US" sz="1800" dirty="0"/>
              <a:t>a gap of several positions. This enables the element to take bigger steps towards its </a:t>
            </a:r>
            <a:r>
              <a:rPr lang="en-US" sz="1800" dirty="0" smtClean="0"/>
              <a:t>expected</a:t>
            </a:r>
            <a:r>
              <a:rPr lang="tr-TR" sz="1800" dirty="0" smtClean="0"/>
              <a:t> </a:t>
            </a:r>
            <a:r>
              <a:rPr lang="en-US" sz="1800" dirty="0" smtClean="0"/>
              <a:t>position</a:t>
            </a:r>
            <a:r>
              <a:rPr lang="en-US" sz="1800" dirty="0"/>
              <a:t>. In Shell sort, elements are sorted in multiple passes and in each pass, data are taken </a:t>
            </a:r>
            <a:r>
              <a:rPr lang="en-US" sz="1800" dirty="0" smtClean="0"/>
              <a:t>with</a:t>
            </a:r>
            <a:r>
              <a:rPr lang="tr-TR" sz="1800" dirty="0" smtClean="0"/>
              <a:t> </a:t>
            </a:r>
            <a:r>
              <a:rPr lang="en-US" sz="1800" dirty="0" smtClean="0"/>
              <a:t>smaller </a:t>
            </a:r>
            <a:r>
              <a:rPr lang="en-US" sz="1800" dirty="0"/>
              <a:t>and smaller gap sizes. However, the last step of shell sort is a plain insertion sort. But </a:t>
            </a:r>
            <a:r>
              <a:rPr lang="en-US" sz="1800" dirty="0" smtClean="0"/>
              <a:t>by</a:t>
            </a:r>
            <a:r>
              <a:rPr lang="tr-TR" sz="1800" dirty="0" smtClean="0"/>
              <a:t> </a:t>
            </a:r>
            <a:r>
              <a:rPr lang="en-US" sz="1800" dirty="0" smtClean="0"/>
              <a:t>the </a:t>
            </a:r>
            <a:r>
              <a:rPr lang="en-US" sz="1800" dirty="0"/>
              <a:t>time we reach the last step, the elements are already ‘almost sorted’, and hence it </a:t>
            </a:r>
            <a:r>
              <a:rPr lang="en-US" sz="1800" dirty="0" smtClean="0"/>
              <a:t>provides</a:t>
            </a:r>
            <a:r>
              <a:rPr lang="tr-TR" sz="1800" dirty="0" smtClean="0"/>
              <a:t> </a:t>
            </a:r>
            <a:r>
              <a:rPr lang="en-US" sz="1800" dirty="0" smtClean="0"/>
              <a:t>good </a:t>
            </a:r>
            <a:r>
              <a:rPr lang="en-US" sz="1800" dirty="0"/>
              <a:t>performance.</a:t>
            </a:r>
            <a:endParaRPr sz="1800" b="1" dirty="0"/>
          </a:p>
        </p:txBody>
      </p:sp>
      <p:sp>
        <p:nvSpPr>
          <p:cNvPr id="927" name="Google Shape;927;gb2a9ddbec8_0_16"/>
          <p:cNvSpPr txBox="1">
            <a:spLocks noGrp="1"/>
          </p:cNvSpPr>
          <p:nvPr>
            <p:ph type="sldNum" idx="12"/>
          </p:nvPr>
        </p:nvSpPr>
        <p:spPr>
          <a:xfrm>
            <a:off x="4649096" y="224491"/>
            <a:ext cx="13323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70</a:t>
            </a:fld>
            <a:endParaRPr/>
          </a:p>
        </p:txBody>
      </p:sp>
      <p:sp>
        <p:nvSpPr>
          <p:cNvPr id="928" name="Google Shape;928;gb2a9ddbec8_0_16"/>
          <p:cNvSpPr txBox="1">
            <a:spLocks noGrp="1"/>
          </p:cNvSpPr>
          <p:nvPr>
            <p:ph type="ftr" idx="11"/>
          </p:nvPr>
        </p:nvSpPr>
        <p:spPr>
          <a:xfrm>
            <a:off x="5181600" y="6324600"/>
            <a:ext cx="3502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gb2a9ddbec8_0_16"/>
          <p:cNvSpPr txBox="1">
            <a:spLocks noGrp="1"/>
          </p:cNvSpPr>
          <p:nvPr>
            <p:ph type="title"/>
          </p:nvPr>
        </p:nvSpPr>
        <p:spPr>
          <a:xfrm>
            <a:off x="442856" y="228600"/>
            <a:ext cx="7024800" cy="685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600"/>
              <a:buFont typeface="Century Gothic"/>
              <a:buNone/>
            </a:pPr>
            <a:r>
              <a:rPr lang="tr-TR" sz="3600" dirty="0" smtClean="0"/>
              <a:t>Shell </a:t>
            </a:r>
            <a:r>
              <a:rPr lang="en-US" sz="3600" dirty="0" smtClean="0"/>
              <a:t>Sort</a:t>
            </a:r>
            <a:endParaRPr sz="3600" dirty="0"/>
          </a:p>
        </p:txBody>
      </p:sp>
      <p:sp>
        <p:nvSpPr>
          <p:cNvPr id="927" name="Google Shape;927;gb2a9ddbec8_0_16"/>
          <p:cNvSpPr txBox="1">
            <a:spLocks noGrp="1"/>
          </p:cNvSpPr>
          <p:nvPr>
            <p:ph type="sldNum" idx="12"/>
          </p:nvPr>
        </p:nvSpPr>
        <p:spPr>
          <a:xfrm>
            <a:off x="4649096" y="224491"/>
            <a:ext cx="13323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71</a:t>
            </a:fld>
            <a:endParaRPr/>
          </a:p>
        </p:txBody>
      </p:sp>
      <p:sp>
        <p:nvSpPr>
          <p:cNvPr id="928" name="Google Shape;928;gb2a9ddbec8_0_16"/>
          <p:cNvSpPr txBox="1">
            <a:spLocks noGrp="1"/>
          </p:cNvSpPr>
          <p:nvPr>
            <p:ph type="ftr" idx="11"/>
          </p:nvPr>
        </p:nvSpPr>
        <p:spPr>
          <a:xfrm>
            <a:off x="5181600" y="6324600"/>
            <a:ext cx="3502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4856" y="946111"/>
            <a:ext cx="7048557" cy="5197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93803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910646"/>
            <a:ext cx="7391400" cy="555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34" name="Google Shape;934;p8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lvl="0">
              <a:buSzPts val="3600"/>
            </a:pPr>
            <a:r>
              <a:rPr lang="tr-TR" sz="3600" dirty="0"/>
              <a:t>Shell </a:t>
            </a:r>
            <a:r>
              <a:rPr lang="en-US" sz="3600" dirty="0"/>
              <a:t>Sort</a:t>
            </a:r>
            <a:endParaRPr sz="3600" dirty="0"/>
          </a:p>
        </p:txBody>
      </p:sp>
      <p:sp>
        <p:nvSpPr>
          <p:cNvPr id="936" name="Google Shape;936;p8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72</a:t>
            </a:fld>
            <a:endParaRPr/>
          </a:p>
        </p:txBody>
      </p:sp>
      <p:sp>
        <p:nvSpPr>
          <p:cNvPr id="937" name="Google Shape;937;p8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gb2a9ddbec8_0_16"/>
          <p:cNvSpPr txBox="1">
            <a:spLocks noGrp="1"/>
          </p:cNvSpPr>
          <p:nvPr>
            <p:ph type="title"/>
          </p:nvPr>
        </p:nvSpPr>
        <p:spPr>
          <a:xfrm>
            <a:off x="442856" y="228600"/>
            <a:ext cx="7024800" cy="685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600"/>
              <a:buFont typeface="Century Gothic"/>
              <a:buNone/>
            </a:pPr>
            <a:r>
              <a:rPr lang="tr-TR" sz="3600" dirty="0" smtClean="0"/>
              <a:t>Shell </a:t>
            </a:r>
            <a:r>
              <a:rPr lang="en-US" sz="3600" dirty="0" smtClean="0"/>
              <a:t>Sort</a:t>
            </a:r>
            <a:endParaRPr sz="3600" dirty="0"/>
          </a:p>
        </p:txBody>
      </p:sp>
      <p:sp>
        <p:nvSpPr>
          <p:cNvPr id="926" name="Google Shape;926;gb2a9ddbec8_0_16"/>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Autofit/>
          </a:bodyPr>
          <a:lstStyle/>
          <a:p>
            <a:pPr>
              <a:buFont typeface="Wingdings" panose="05000000000000000000" pitchFamily="2" charset="2"/>
              <a:buChar char="q"/>
            </a:pPr>
            <a:r>
              <a:rPr lang="en-US" b="1" i="1" dirty="0"/>
              <a:t>Technique</a:t>
            </a:r>
          </a:p>
          <a:p>
            <a:pPr>
              <a:buFont typeface="Wingdings" panose="05000000000000000000" pitchFamily="2" charset="2"/>
              <a:buChar char="q"/>
            </a:pPr>
            <a:r>
              <a:rPr lang="en-US" dirty="0"/>
              <a:t>To visualize the way in which shell sort works, perform the following steps:</a:t>
            </a:r>
          </a:p>
          <a:p>
            <a:pPr lvl="1">
              <a:buFont typeface="Wingdings" panose="05000000000000000000" pitchFamily="2" charset="2"/>
              <a:buChar char="q"/>
            </a:pPr>
            <a:r>
              <a:rPr lang="en-US" i="1" dirty="0" smtClean="0"/>
              <a:t>Step </a:t>
            </a:r>
            <a:r>
              <a:rPr lang="en-US" i="1" dirty="0"/>
              <a:t>1: </a:t>
            </a:r>
            <a:r>
              <a:rPr lang="en-US" dirty="0"/>
              <a:t>Arrange the elements of the array in the form of a table and sort the columns (</a:t>
            </a:r>
            <a:r>
              <a:rPr lang="en-US" dirty="0" smtClean="0"/>
              <a:t>using</a:t>
            </a:r>
            <a:r>
              <a:rPr lang="tr-TR" dirty="0" smtClean="0"/>
              <a:t> </a:t>
            </a:r>
            <a:r>
              <a:rPr lang="en-US" dirty="0" smtClean="0"/>
              <a:t>insertion </a:t>
            </a:r>
            <a:r>
              <a:rPr lang="en-US" dirty="0"/>
              <a:t>sort).</a:t>
            </a:r>
          </a:p>
          <a:p>
            <a:pPr lvl="1">
              <a:buFont typeface="Wingdings" panose="05000000000000000000" pitchFamily="2" charset="2"/>
              <a:buChar char="q"/>
            </a:pPr>
            <a:r>
              <a:rPr lang="en-US" i="1" dirty="0" smtClean="0"/>
              <a:t>Step </a:t>
            </a:r>
            <a:r>
              <a:rPr lang="en-US" i="1" dirty="0"/>
              <a:t>2: </a:t>
            </a:r>
            <a:r>
              <a:rPr lang="en-US" dirty="0"/>
              <a:t>Repeat Step 1, each time with smaller number of longer columns in such a way </a:t>
            </a:r>
            <a:r>
              <a:rPr lang="en-US" dirty="0" smtClean="0"/>
              <a:t>that</a:t>
            </a:r>
            <a:r>
              <a:rPr lang="tr-TR" dirty="0" smtClean="0"/>
              <a:t> </a:t>
            </a:r>
            <a:r>
              <a:rPr lang="en-US" dirty="0" smtClean="0"/>
              <a:t>at </a:t>
            </a:r>
            <a:r>
              <a:rPr lang="en-US" dirty="0"/>
              <a:t>the end, there is only one column of data to be sorted.</a:t>
            </a:r>
          </a:p>
          <a:p>
            <a:pPr>
              <a:buFont typeface="Wingdings" panose="05000000000000000000" pitchFamily="2" charset="2"/>
              <a:buChar char="q"/>
            </a:pPr>
            <a:r>
              <a:rPr lang="en-US" dirty="0"/>
              <a:t>Note that we are only visualizing the elements being arranged in a table, the algorithm does </a:t>
            </a:r>
            <a:r>
              <a:rPr lang="en-US" dirty="0" smtClean="0"/>
              <a:t>its</a:t>
            </a:r>
            <a:r>
              <a:rPr lang="tr-TR" dirty="0" smtClean="0"/>
              <a:t> </a:t>
            </a:r>
            <a:r>
              <a:rPr lang="en-US" dirty="0" smtClean="0"/>
              <a:t>sorting </a:t>
            </a:r>
            <a:r>
              <a:rPr lang="en-US" dirty="0"/>
              <a:t>in-place.</a:t>
            </a:r>
            <a:endParaRPr b="1" dirty="0"/>
          </a:p>
        </p:txBody>
      </p:sp>
      <p:sp>
        <p:nvSpPr>
          <p:cNvPr id="927" name="Google Shape;927;gb2a9ddbec8_0_16"/>
          <p:cNvSpPr txBox="1">
            <a:spLocks noGrp="1"/>
          </p:cNvSpPr>
          <p:nvPr>
            <p:ph type="sldNum" idx="12"/>
          </p:nvPr>
        </p:nvSpPr>
        <p:spPr>
          <a:xfrm>
            <a:off x="4649096" y="224491"/>
            <a:ext cx="13323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73</a:t>
            </a:fld>
            <a:endParaRPr/>
          </a:p>
        </p:txBody>
      </p:sp>
      <p:sp>
        <p:nvSpPr>
          <p:cNvPr id="928" name="Google Shape;928;gb2a9ddbec8_0_16"/>
          <p:cNvSpPr txBox="1">
            <a:spLocks noGrp="1"/>
          </p:cNvSpPr>
          <p:nvPr>
            <p:ph type="ftr" idx="11"/>
          </p:nvPr>
        </p:nvSpPr>
        <p:spPr>
          <a:xfrm>
            <a:off x="5181600" y="6324600"/>
            <a:ext cx="3502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extLst>
      <p:ext uri="{BB962C8B-B14F-4D97-AF65-F5344CB8AC3E}">
        <p14:creationId xmlns:p14="http://schemas.microsoft.com/office/powerpoint/2010/main" val="21193803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8290" y="3910909"/>
            <a:ext cx="5010150"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5" name="Google Shape;925;gb2a9ddbec8_0_16"/>
          <p:cNvSpPr txBox="1">
            <a:spLocks noGrp="1"/>
          </p:cNvSpPr>
          <p:nvPr>
            <p:ph type="title"/>
          </p:nvPr>
        </p:nvSpPr>
        <p:spPr>
          <a:xfrm>
            <a:off x="442856" y="228600"/>
            <a:ext cx="7024800" cy="685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600"/>
              <a:buFont typeface="Century Gothic"/>
              <a:buNone/>
            </a:pPr>
            <a:r>
              <a:rPr lang="tr-TR" sz="3600" dirty="0" smtClean="0"/>
              <a:t>Shell </a:t>
            </a:r>
            <a:r>
              <a:rPr lang="en-US" sz="3600" dirty="0" smtClean="0"/>
              <a:t>Sort</a:t>
            </a:r>
            <a:endParaRPr sz="3600" dirty="0"/>
          </a:p>
        </p:txBody>
      </p:sp>
      <p:sp>
        <p:nvSpPr>
          <p:cNvPr id="926" name="Google Shape;926;gb2a9ddbec8_0_16"/>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Autofit/>
          </a:bodyPr>
          <a:lstStyle/>
          <a:p>
            <a:pPr>
              <a:buFont typeface="Wingdings" panose="05000000000000000000" pitchFamily="2" charset="2"/>
              <a:buChar char="q"/>
            </a:pPr>
            <a:r>
              <a:rPr lang="en-US" sz="1800" dirty="0"/>
              <a:t>The algorithm to sort an array of elements using shell sort is shown in Fig. 14.13. </a:t>
            </a:r>
            <a:endParaRPr lang="tr-TR" sz="1800" dirty="0" smtClean="0"/>
          </a:p>
          <a:p>
            <a:pPr>
              <a:buFont typeface="Wingdings" panose="05000000000000000000" pitchFamily="2" charset="2"/>
              <a:buChar char="q"/>
            </a:pPr>
            <a:r>
              <a:rPr lang="en-US" sz="1800" dirty="0" smtClean="0"/>
              <a:t>In the</a:t>
            </a:r>
            <a:r>
              <a:rPr lang="tr-TR" sz="1800" dirty="0" smtClean="0"/>
              <a:t> </a:t>
            </a:r>
            <a:r>
              <a:rPr lang="en-US" sz="1800" dirty="0" smtClean="0"/>
              <a:t>algorithm</a:t>
            </a:r>
            <a:r>
              <a:rPr lang="en-US" sz="1800" dirty="0"/>
              <a:t>, we sort the elements of the array </a:t>
            </a:r>
            <a:r>
              <a:rPr lang="en-US" sz="1800" dirty="0" err="1"/>
              <a:t>Arr</a:t>
            </a:r>
            <a:r>
              <a:rPr lang="en-US" sz="1800" dirty="0"/>
              <a:t> in multiple passes. </a:t>
            </a:r>
            <a:endParaRPr lang="tr-TR" sz="1800" dirty="0" smtClean="0"/>
          </a:p>
          <a:p>
            <a:pPr>
              <a:buFont typeface="Wingdings" panose="05000000000000000000" pitchFamily="2" charset="2"/>
              <a:buChar char="q"/>
            </a:pPr>
            <a:r>
              <a:rPr lang="en-US" sz="1800" dirty="0" smtClean="0"/>
              <a:t>In </a:t>
            </a:r>
            <a:r>
              <a:rPr lang="en-US" sz="1800" dirty="0"/>
              <a:t>each pass, we reduce </a:t>
            </a:r>
            <a:r>
              <a:rPr lang="en-US" sz="1800" dirty="0" smtClean="0"/>
              <a:t>the</a:t>
            </a:r>
            <a:r>
              <a:rPr lang="tr-TR" sz="1800" dirty="0" smtClean="0"/>
              <a:t> </a:t>
            </a:r>
            <a:r>
              <a:rPr lang="en-US" sz="1800" dirty="0" err="1" smtClean="0"/>
              <a:t>gap_size</a:t>
            </a:r>
            <a:r>
              <a:rPr lang="en-US" sz="1800" dirty="0" smtClean="0"/>
              <a:t> </a:t>
            </a:r>
            <a:r>
              <a:rPr lang="en-US" sz="1800" dirty="0"/>
              <a:t>(visualize it as the number of columns) by a factor of half as done in Step 4. </a:t>
            </a:r>
            <a:endParaRPr lang="tr-TR" sz="1800" dirty="0" smtClean="0"/>
          </a:p>
          <a:p>
            <a:pPr>
              <a:buFont typeface="Wingdings" panose="05000000000000000000" pitchFamily="2" charset="2"/>
              <a:buChar char="q"/>
            </a:pPr>
            <a:r>
              <a:rPr lang="en-US" sz="1800" dirty="0" smtClean="0"/>
              <a:t>In each</a:t>
            </a:r>
            <a:r>
              <a:rPr lang="tr-TR" sz="1800" dirty="0" smtClean="0"/>
              <a:t> </a:t>
            </a:r>
            <a:r>
              <a:rPr lang="en-US" sz="1800" dirty="0" smtClean="0"/>
              <a:t>iteration </a:t>
            </a:r>
            <a:r>
              <a:rPr lang="en-US" sz="1800" dirty="0"/>
              <a:t>of the for loop in Step 5, we compare the values of the array and interchange them if </a:t>
            </a:r>
            <a:r>
              <a:rPr lang="en-US" sz="1800" dirty="0" smtClean="0"/>
              <a:t>we</a:t>
            </a:r>
            <a:r>
              <a:rPr lang="tr-TR" sz="1800" dirty="0" smtClean="0"/>
              <a:t> </a:t>
            </a:r>
            <a:r>
              <a:rPr lang="en-US" sz="1800" dirty="0" smtClean="0"/>
              <a:t>have </a:t>
            </a:r>
            <a:r>
              <a:rPr lang="en-US" sz="1800" dirty="0"/>
              <a:t>a larger value preceding the smaller one.</a:t>
            </a:r>
            <a:endParaRPr sz="1800" b="1" dirty="0"/>
          </a:p>
        </p:txBody>
      </p:sp>
      <p:sp>
        <p:nvSpPr>
          <p:cNvPr id="927" name="Google Shape;927;gb2a9ddbec8_0_16"/>
          <p:cNvSpPr txBox="1">
            <a:spLocks noGrp="1"/>
          </p:cNvSpPr>
          <p:nvPr>
            <p:ph type="sldNum" idx="12"/>
          </p:nvPr>
        </p:nvSpPr>
        <p:spPr>
          <a:xfrm>
            <a:off x="4649096" y="224491"/>
            <a:ext cx="13323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74</a:t>
            </a:fld>
            <a:endParaRPr/>
          </a:p>
        </p:txBody>
      </p:sp>
      <p:sp>
        <p:nvSpPr>
          <p:cNvPr id="928" name="Google Shape;928;gb2a9ddbec8_0_16"/>
          <p:cNvSpPr txBox="1">
            <a:spLocks noGrp="1"/>
          </p:cNvSpPr>
          <p:nvPr>
            <p:ph type="ftr" idx="11"/>
          </p:nvPr>
        </p:nvSpPr>
        <p:spPr>
          <a:xfrm>
            <a:off x="5181600" y="6324600"/>
            <a:ext cx="3502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extLst>
      <p:ext uri="{BB962C8B-B14F-4D97-AF65-F5344CB8AC3E}">
        <p14:creationId xmlns:p14="http://schemas.microsoft.com/office/powerpoint/2010/main" val="21193803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gb2a9ddbec8_0_16"/>
          <p:cNvSpPr txBox="1">
            <a:spLocks noGrp="1"/>
          </p:cNvSpPr>
          <p:nvPr>
            <p:ph type="title"/>
          </p:nvPr>
        </p:nvSpPr>
        <p:spPr>
          <a:xfrm>
            <a:off x="442856" y="228600"/>
            <a:ext cx="7024800" cy="685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600"/>
              <a:buFont typeface="Century Gothic"/>
              <a:buNone/>
            </a:pPr>
            <a:r>
              <a:rPr lang="tr-TR" sz="3600" dirty="0" smtClean="0"/>
              <a:t>Shell </a:t>
            </a:r>
            <a:r>
              <a:rPr lang="en-US" sz="3600" dirty="0" smtClean="0"/>
              <a:t>Sort</a:t>
            </a:r>
            <a:endParaRPr sz="3600" dirty="0"/>
          </a:p>
        </p:txBody>
      </p:sp>
      <p:sp>
        <p:nvSpPr>
          <p:cNvPr id="926" name="Google Shape;926;gb2a9ddbec8_0_16"/>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Autofit/>
          </a:bodyPr>
          <a:lstStyle/>
          <a:p>
            <a:pPr marL="342900" lvl="0" indent="-158496" algn="l" rtl="0">
              <a:lnSpc>
                <a:spcPct val="100000"/>
              </a:lnSpc>
              <a:spcBef>
                <a:spcPts val="0"/>
              </a:spcBef>
              <a:spcAft>
                <a:spcPts val="0"/>
              </a:spcAft>
              <a:buSzPts val="1824"/>
              <a:buNone/>
            </a:pPr>
            <a:endParaRPr b="1"/>
          </a:p>
        </p:txBody>
      </p:sp>
      <p:sp>
        <p:nvSpPr>
          <p:cNvPr id="927" name="Google Shape;927;gb2a9ddbec8_0_16"/>
          <p:cNvSpPr txBox="1">
            <a:spLocks noGrp="1"/>
          </p:cNvSpPr>
          <p:nvPr>
            <p:ph type="sldNum" idx="12"/>
          </p:nvPr>
        </p:nvSpPr>
        <p:spPr>
          <a:xfrm>
            <a:off x="4649096" y="224491"/>
            <a:ext cx="13323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75</a:t>
            </a:fld>
            <a:endParaRPr/>
          </a:p>
        </p:txBody>
      </p:sp>
      <p:sp>
        <p:nvSpPr>
          <p:cNvPr id="928" name="Google Shape;928;gb2a9ddbec8_0_16"/>
          <p:cNvSpPr txBox="1">
            <a:spLocks noGrp="1"/>
          </p:cNvSpPr>
          <p:nvPr>
            <p:ph type="ftr" idx="11"/>
          </p:nvPr>
        </p:nvSpPr>
        <p:spPr>
          <a:xfrm>
            <a:off x="5181600" y="6324600"/>
            <a:ext cx="3502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608" y="828339"/>
            <a:ext cx="6502736" cy="54971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93803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sp>
        <p:nvSpPr>
          <p:cNvPr id="943" name="Google Shape;943;p8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tr-TR" sz="3600" dirty="0" err="1" smtClean="0"/>
              <a:t>Tree</a:t>
            </a:r>
            <a:r>
              <a:rPr lang="tr-TR" sz="3600" dirty="0" smtClean="0"/>
              <a:t> </a:t>
            </a:r>
            <a:r>
              <a:rPr lang="tr-TR" sz="3600" dirty="0" err="1" smtClean="0"/>
              <a:t>Sort</a:t>
            </a:r>
            <a:endParaRPr sz="3600" dirty="0"/>
          </a:p>
        </p:txBody>
      </p:sp>
      <p:sp>
        <p:nvSpPr>
          <p:cNvPr id="944" name="Google Shape;944;p86"/>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r>
              <a:rPr lang="en-US" dirty="0"/>
              <a:t>A tree sort is a sorting algorithm that sorts numbers by making use of the properties of binary </a:t>
            </a:r>
            <a:r>
              <a:rPr lang="en-US" dirty="0" smtClean="0"/>
              <a:t>search</a:t>
            </a:r>
            <a:r>
              <a:rPr lang="tr-TR" dirty="0" smtClean="0"/>
              <a:t> </a:t>
            </a:r>
            <a:r>
              <a:rPr lang="en-US" dirty="0" smtClean="0"/>
              <a:t>tree. </a:t>
            </a:r>
            <a:endParaRPr lang="tr-TR" dirty="0" smtClean="0"/>
          </a:p>
          <a:p>
            <a:r>
              <a:rPr lang="en-US" dirty="0" smtClean="0"/>
              <a:t>The </a:t>
            </a:r>
            <a:r>
              <a:rPr lang="en-US" dirty="0"/>
              <a:t>algorithm first builds a binary search tree using the </a:t>
            </a:r>
            <a:r>
              <a:rPr lang="en-US" dirty="0" smtClean="0"/>
              <a:t>numbers</a:t>
            </a:r>
            <a:r>
              <a:rPr lang="tr-TR" dirty="0" smtClean="0"/>
              <a:t> </a:t>
            </a:r>
            <a:r>
              <a:rPr lang="en-US" dirty="0" smtClean="0"/>
              <a:t>to </a:t>
            </a:r>
            <a:r>
              <a:rPr lang="en-US" dirty="0"/>
              <a:t>be sorted and then does an in-order traversal so that the numbers are retrieved in a sorted order</a:t>
            </a:r>
            <a:r>
              <a:rPr lang="en-US" dirty="0" smtClean="0"/>
              <a:t>.</a:t>
            </a:r>
            <a:endParaRPr b="1" dirty="0"/>
          </a:p>
        </p:txBody>
      </p:sp>
      <p:sp>
        <p:nvSpPr>
          <p:cNvPr id="945" name="Google Shape;945;p8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76</a:t>
            </a:fld>
            <a:endParaRPr/>
          </a:p>
        </p:txBody>
      </p:sp>
      <p:sp>
        <p:nvSpPr>
          <p:cNvPr id="946" name="Google Shape;946;p8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2" name="Google Shape;952;p8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lvl="0">
              <a:buSzPts val="3600"/>
            </a:pPr>
            <a:r>
              <a:rPr lang="tr-TR" sz="3600" dirty="0" err="1"/>
              <a:t>Tree</a:t>
            </a:r>
            <a:r>
              <a:rPr lang="tr-TR" sz="3600" dirty="0"/>
              <a:t> </a:t>
            </a:r>
            <a:r>
              <a:rPr lang="tr-TR" sz="3600" dirty="0" err="1"/>
              <a:t>Sort</a:t>
            </a:r>
            <a:endParaRPr sz="3600" dirty="0"/>
          </a:p>
        </p:txBody>
      </p:sp>
      <p:sp>
        <p:nvSpPr>
          <p:cNvPr id="953" name="Google Shape;953;p87"/>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342900" lvl="0" indent="-158496" algn="l" rtl="0">
              <a:lnSpc>
                <a:spcPct val="100000"/>
              </a:lnSpc>
              <a:spcBef>
                <a:spcPts val="0"/>
              </a:spcBef>
              <a:spcAft>
                <a:spcPts val="0"/>
              </a:spcAft>
              <a:buSzPts val="1824"/>
              <a:buNone/>
            </a:pPr>
            <a:endParaRPr b="1"/>
          </a:p>
        </p:txBody>
      </p:sp>
      <p:sp>
        <p:nvSpPr>
          <p:cNvPr id="954" name="Google Shape;954;p8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77</a:t>
            </a:fld>
            <a:endParaRPr/>
          </a:p>
        </p:txBody>
      </p:sp>
      <p:sp>
        <p:nvSpPr>
          <p:cNvPr id="955" name="Google Shape;955;p8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0060" y="955077"/>
            <a:ext cx="5888019" cy="52834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8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lvl="0">
              <a:buSzPts val="3600"/>
            </a:pPr>
            <a:r>
              <a:rPr lang="tr-TR" sz="3600" dirty="0" err="1"/>
              <a:t>Tree</a:t>
            </a:r>
            <a:r>
              <a:rPr lang="tr-TR" sz="3600" dirty="0"/>
              <a:t> </a:t>
            </a:r>
            <a:r>
              <a:rPr lang="tr-TR" sz="3600" dirty="0" err="1"/>
              <a:t>Sort</a:t>
            </a:r>
            <a:endParaRPr sz="3600" dirty="0"/>
          </a:p>
        </p:txBody>
      </p:sp>
      <p:sp>
        <p:nvSpPr>
          <p:cNvPr id="962" name="Google Shape;962;p88"/>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342900" lvl="0" indent="-158496" algn="l" rtl="0">
              <a:lnSpc>
                <a:spcPct val="100000"/>
              </a:lnSpc>
              <a:spcBef>
                <a:spcPts val="0"/>
              </a:spcBef>
              <a:spcAft>
                <a:spcPts val="0"/>
              </a:spcAft>
              <a:buSzPts val="1824"/>
              <a:buNone/>
            </a:pPr>
            <a:endParaRPr b="1"/>
          </a:p>
        </p:txBody>
      </p:sp>
      <p:sp>
        <p:nvSpPr>
          <p:cNvPr id="963" name="Google Shape;963;p8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78</a:t>
            </a:fld>
            <a:endParaRPr/>
          </a:p>
        </p:txBody>
      </p:sp>
      <p:sp>
        <p:nvSpPr>
          <p:cNvPr id="964" name="Google Shape;964;p8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3091" y="1351429"/>
            <a:ext cx="6014628" cy="4188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89"/>
          <p:cNvSpPr txBox="1">
            <a:spLocks noGrp="1"/>
          </p:cNvSpPr>
          <p:nvPr>
            <p:ph type="title"/>
          </p:nvPr>
        </p:nvSpPr>
        <p:spPr>
          <a:xfrm>
            <a:off x="442856" y="465276"/>
            <a:ext cx="7024744" cy="6858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ts val="3600"/>
              <a:buFont typeface="Century Gothic"/>
              <a:buNone/>
            </a:pPr>
            <a:r>
              <a:rPr lang="tr-TR" sz="3600" dirty="0" err="1" smtClean="0"/>
              <a:t>Comparison</a:t>
            </a:r>
            <a:r>
              <a:rPr lang="tr-TR" sz="3600" dirty="0" smtClean="0"/>
              <a:t> of </a:t>
            </a:r>
            <a:r>
              <a:rPr lang="tr-TR" sz="3600" dirty="0" err="1" smtClean="0"/>
              <a:t>Sorting</a:t>
            </a:r>
            <a:r>
              <a:rPr lang="tr-TR" sz="3600" dirty="0" smtClean="0"/>
              <a:t> </a:t>
            </a:r>
            <a:r>
              <a:rPr lang="tr-TR" sz="3600" dirty="0" err="1" smtClean="0"/>
              <a:t>Algorithms</a:t>
            </a:r>
            <a:endParaRPr sz="3600" dirty="0"/>
          </a:p>
        </p:txBody>
      </p:sp>
      <p:sp>
        <p:nvSpPr>
          <p:cNvPr id="971" name="Google Shape;971;p89"/>
          <p:cNvSpPr txBox="1">
            <a:spLocks noGrp="1"/>
          </p:cNvSpPr>
          <p:nvPr>
            <p:ph type="body" idx="1"/>
          </p:nvPr>
        </p:nvSpPr>
        <p:spPr>
          <a:xfrm>
            <a:off x="685800" y="1055148"/>
            <a:ext cx="7848600" cy="5257800"/>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q"/>
            </a:pPr>
            <a:r>
              <a:rPr lang="en-US" dirty="0"/>
              <a:t>Table 14.1 compares the average-case and worst-case </a:t>
            </a:r>
            <a:r>
              <a:rPr lang="en-US" dirty="0" smtClean="0"/>
              <a:t>time</a:t>
            </a:r>
            <a:r>
              <a:rPr lang="tr-TR" dirty="0" smtClean="0"/>
              <a:t> </a:t>
            </a:r>
            <a:r>
              <a:rPr lang="en-US" dirty="0" smtClean="0"/>
              <a:t>complexities </a:t>
            </a:r>
            <a:r>
              <a:rPr lang="en-US" dirty="0"/>
              <a:t>of different sorting algorithms discussed </a:t>
            </a:r>
            <a:r>
              <a:rPr lang="en-US" dirty="0" smtClean="0"/>
              <a:t>so</a:t>
            </a:r>
            <a:r>
              <a:rPr lang="tr-TR" dirty="0" smtClean="0"/>
              <a:t> </a:t>
            </a:r>
            <a:r>
              <a:rPr lang="en-US" dirty="0" smtClean="0"/>
              <a:t>far</a:t>
            </a:r>
            <a:r>
              <a:rPr lang="en-US" dirty="0"/>
              <a:t>.</a:t>
            </a:r>
            <a:endParaRPr b="1" dirty="0"/>
          </a:p>
        </p:txBody>
      </p:sp>
      <p:sp>
        <p:nvSpPr>
          <p:cNvPr id="972" name="Google Shape;972;p8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79</a:t>
            </a:fld>
            <a:endParaRPr/>
          </a:p>
        </p:txBody>
      </p:sp>
      <p:sp>
        <p:nvSpPr>
          <p:cNvPr id="973" name="Google Shape;973;p8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4154" y="2429772"/>
            <a:ext cx="4333875" cy="367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Binary Search</a:t>
            </a:r>
            <a:endParaRPr sz="3600"/>
          </a:p>
        </p:txBody>
      </p:sp>
      <p:sp>
        <p:nvSpPr>
          <p:cNvPr id="322" name="Google Shape;322;p8"/>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1481" lvl="0" indent="-342900" algn="l" rtl="0">
              <a:lnSpc>
                <a:spcPct val="100000"/>
              </a:lnSpc>
              <a:spcBef>
                <a:spcPts val="0"/>
              </a:spcBef>
              <a:spcAft>
                <a:spcPts val="0"/>
              </a:spcAft>
              <a:buSzPts val="1824"/>
            </a:pPr>
            <a:r>
              <a:rPr lang="en-US" dirty="0"/>
              <a:t>Binary search is a searching algorithm that works efficiently with a sorted list. </a:t>
            </a:r>
            <a:endParaRPr dirty="0"/>
          </a:p>
          <a:p>
            <a:pPr marL="708660" lvl="1" indent="-342900" algn="l" rtl="0">
              <a:lnSpc>
                <a:spcPct val="100000"/>
              </a:lnSpc>
              <a:spcBef>
                <a:spcPts val="440"/>
              </a:spcBef>
              <a:spcAft>
                <a:spcPts val="0"/>
              </a:spcAft>
              <a:buSzPts val="1672"/>
              <a:buFont typeface="Wingdings" panose="05000000000000000000" pitchFamily="2" charset="2"/>
              <a:buChar char="q"/>
            </a:pPr>
            <a:r>
              <a:rPr lang="en-US" dirty="0"/>
              <a:t>How do we find words in a dictionary? We first open the dictionary somewhere in the middle. Then, we compare the first word on that page with the desired word whose meaning we are looking for. If the desired word comes before the word on the page, we look in the first half of the dictionary, else we look in the second half. Again, we open a page in the first half of the dictionary and compare the first word on that page with the desired word and repeat the same procedure until we finally get the word. </a:t>
            </a:r>
            <a:endParaRPr b="1" dirty="0"/>
          </a:p>
        </p:txBody>
      </p:sp>
      <p:sp>
        <p:nvSpPr>
          <p:cNvPr id="323" name="Google Shape;323;p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8</a:t>
            </a:fld>
            <a:endParaRPr/>
          </a:p>
        </p:txBody>
      </p:sp>
      <p:sp>
        <p:nvSpPr>
          <p:cNvPr id="324" name="Google Shape;324;p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Binary Search</a:t>
            </a:r>
            <a:endParaRPr sz="3600"/>
          </a:p>
        </p:txBody>
      </p:sp>
      <p:sp>
        <p:nvSpPr>
          <p:cNvPr id="331" name="Google Shape;331;p9"/>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1480" lvl="0" indent="-342900" algn="l" rtl="0">
              <a:lnSpc>
                <a:spcPct val="80000"/>
              </a:lnSpc>
              <a:spcBef>
                <a:spcPts val="0"/>
              </a:spcBef>
              <a:spcAft>
                <a:spcPts val="0"/>
              </a:spcAft>
              <a:buSzPts val="1550"/>
            </a:pPr>
            <a:r>
              <a:rPr lang="en-US" sz="2040" dirty="0"/>
              <a:t>Now, let us consider how this mechanism is applied to search for a value in a sorted array.</a:t>
            </a:r>
            <a:endParaRPr dirty="0"/>
          </a:p>
          <a:p>
            <a:pPr marL="411480" lvl="0" indent="-342900" algn="l" rtl="0">
              <a:lnSpc>
                <a:spcPct val="80000"/>
              </a:lnSpc>
              <a:spcBef>
                <a:spcPts val="408"/>
              </a:spcBef>
              <a:spcAft>
                <a:spcPts val="0"/>
              </a:spcAft>
              <a:buSzPts val="1550"/>
            </a:pPr>
            <a:r>
              <a:rPr lang="en-US" sz="2040" dirty="0"/>
              <a:t>Consider an array A[] that is declared and initialized as</a:t>
            </a:r>
            <a:endParaRPr dirty="0"/>
          </a:p>
          <a:p>
            <a:pPr marL="411480" lvl="0" indent="-342900" algn="l" rtl="0">
              <a:lnSpc>
                <a:spcPct val="80000"/>
              </a:lnSpc>
              <a:spcBef>
                <a:spcPts val="408"/>
              </a:spcBef>
              <a:spcAft>
                <a:spcPts val="0"/>
              </a:spcAft>
              <a:buSzPts val="1550"/>
            </a:pPr>
            <a:r>
              <a:rPr lang="en-US" sz="2040" dirty="0"/>
              <a:t>	</a:t>
            </a:r>
            <a:r>
              <a:rPr lang="en-US" sz="2040" dirty="0" err="1"/>
              <a:t>int</a:t>
            </a:r>
            <a:r>
              <a:rPr lang="en-US" sz="2040" dirty="0"/>
              <a:t> A[] = {0, 1, 2, 3, 4, 5, 6, 7, 8, 9, 10};</a:t>
            </a:r>
            <a:endParaRPr dirty="0"/>
          </a:p>
          <a:p>
            <a:pPr marL="411480" lvl="0" indent="-342900" algn="l" rtl="0">
              <a:lnSpc>
                <a:spcPct val="80000"/>
              </a:lnSpc>
              <a:spcBef>
                <a:spcPts val="408"/>
              </a:spcBef>
              <a:spcAft>
                <a:spcPts val="0"/>
              </a:spcAft>
              <a:buSzPts val="1550"/>
            </a:pPr>
            <a:r>
              <a:rPr lang="en-US" sz="2040" dirty="0"/>
              <a:t>    and the value to be searched is VAL = 9. </a:t>
            </a:r>
            <a:endParaRPr sz="2040" dirty="0"/>
          </a:p>
          <a:p>
            <a:pPr marL="411480" lvl="0" indent="-342900" algn="l" rtl="0">
              <a:lnSpc>
                <a:spcPct val="80000"/>
              </a:lnSpc>
              <a:spcBef>
                <a:spcPts val="408"/>
              </a:spcBef>
              <a:spcAft>
                <a:spcPts val="0"/>
              </a:spcAft>
              <a:buSzPts val="1550"/>
            </a:pPr>
            <a:r>
              <a:rPr lang="en-US" sz="2040" dirty="0"/>
              <a:t>The algorithm will proceed in the following manner.</a:t>
            </a:r>
            <a:endParaRPr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BEG = 0, END = 10, MID = (0 + 10)/2 = 5</a:t>
            </a:r>
            <a:endParaRPr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Now, VAL = 9 and A[MID] = A[5] = 5</a:t>
            </a:r>
            <a:endParaRPr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A[5] is less than VAL, therefore, we now search for the value in the second half of the array. </a:t>
            </a:r>
            <a:endParaRPr sz="1870"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So, we change the values of BEG and MID.</a:t>
            </a:r>
            <a:endParaRPr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Now, BEG = MID + 1 = 6, END = 10, MID = (6 + 10)/2 =16/2 = 8</a:t>
            </a:r>
            <a:endParaRPr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VAL = 9 and A[MID] = A[8] = 8</a:t>
            </a:r>
            <a:endParaRPr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A[8] is less than VAL, therefore, we now search for the value in the second half of the segment.</a:t>
            </a:r>
            <a:endParaRPr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So, again we change the values of BEG and MID.</a:t>
            </a:r>
            <a:endParaRPr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Now, BEG = MID + 1 = 9, END = 10, MID = (9 + 10)/2 = 9</a:t>
            </a:r>
            <a:endParaRPr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Now, VAL = 9 and A[MID] = 9.</a:t>
            </a:r>
            <a:endParaRPr sz="1870" b="1" dirty="0"/>
          </a:p>
        </p:txBody>
      </p:sp>
      <p:sp>
        <p:nvSpPr>
          <p:cNvPr id="332" name="Google Shape;332;p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9</a:t>
            </a:fld>
            <a:endParaRPr/>
          </a:p>
        </p:txBody>
      </p:sp>
      <p:sp>
        <p:nvSpPr>
          <p:cNvPr id="333" name="Google Shape;333;p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theme/theme1.xml><?xml version="1.0" encoding="utf-8"?>
<a:theme xmlns:a="http://schemas.openxmlformats.org/drawingml/2006/main" name="Austin">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TotalTime>
  <Words>7329</Words>
  <Application>Microsoft Office PowerPoint</Application>
  <PresentationFormat>On-screen Show (4:3)</PresentationFormat>
  <Paragraphs>735</Paragraphs>
  <Slides>79</Slides>
  <Notes>79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79</vt:i4>
      </vt:variant>
    </vt:vector>
  </HeadingPairs>
  <TitlesOfParts>
    <vt:vector size="85" baseType="lpstr">
      <vt:lpstr>Noto Sans Symbols</vt:lpstr>
      <vt:lpstr>Wingdings</vt:lpstr>
      <vt:lpstr>Calibri</vt:lpstr>
      <vt:lpstr>Century Gothic</vt:lpstr>
      <vt:lpstr>Arial</vt:lpstr>
      <vt:lpstr>Austin</vt:lpstr>
      <vt:lpstr>COM2067</vt:lpstr>
      <vt:lpstr>PowerPoint Presentation</vt:lpstr>
      <vt:lpstr>INTRODUCTION TO SEARCHING</vt:lpstr>
      <vt:lpstr>Linear Search</vt:lpstr>
      <vt:lpstr>Linear Search</vt:lpstr>
      <vt:lpstr>Linear Search</vt:lpstr>
      <vt:lpstr>Linear Search</vt:lpstr>
      <vt:lpstr>Binary Search</vt:lpstr>
      <vt:lpstr>Binary Search</vt:lpstr>
      <vt:lpstr>Binary Search</vt:lpstr>
      <vt:lpstr>Binary Search</vt:lpstr>
      <vt:lpstr>Binary Search</vt:lpstr>
      <vt:lpstr>Binary Search</vt:lpstr>
      <vt:lpstr>Binary Search</vt:lpstr>
      <vt:lpstr>Interpolation Search</vt:lpstr>
      <vt:lpstr>Interpolation Search</vt:lpstr>
      <vt:lpstr>Interpolation Search</vt:lpstr>
      <vt:lpstr>Interpolation Search</vt:lpstr>
      <vt:lpstr>Interpolation Search</vt:lpstr>
      <vt:lpstr>Interpolation Search</vt:lpstr>
      <vt:lpstr>Interpolation Search</vt:lpstr>
      <vt:lpstr>Jump Search</vt:lpstr>
      <vt:lpstr>Jump Search</vt:lpstr>
      <vt:lpstr>Jump Search</vt:lpstr>
      <vt:lpstr>Jump Search</vt:lpstr>
      <vt:lpstr>Jump Search</vt:lpstr>
      <vt:lpstr>Jump Search</vt:lpstr>
      <vt:lpstr>Jump Search</vt:lpstr>
      <vt:lpstr>INTRODUCTION TO SORTING</vt:lpstr>
      <vt:lpstr>Bubble Sort</vt:lpstr>
      <vt:lpstr>Bubble Sort</vt:lpstr>
      <vt:lpstr>Bubble Sort</vt:lpstr>
      <vt:lpstr>Bubble Sort</vt:lpstr>
      <vt:lpstr>Bubble Sort</vt:lpstr>
      <vt:lpstr>Bubble Sort</vt:lpstr>
      <vt:lpstr>Bubble Sort</vt:lpstr>
      <vt:lpstr>Bubble Sort</vt:lpstr>
      <vt:lpstr>Insertion Sort</vt:lpstr>
      <vt:lpstr>Insertion Sort</vt:lpstr>
      <vt:lpstr>Insertion Sort</vt:lpstr>
      <vt:lpstr>Insertion Sort</vt:lpstr>
      <vt:lpstr>Insertion Sort</vt:lpstr>
      <vt:lpstr>Insertion Sort</vt:lpstr>
      <vt:lpstr>Selection Sort</vt:lpstr>
      <vt:lpstr>Selection Sort</vt:lpstr>
      <vt:lpstr>Selection Sort</vt:lpstr>
      <vt:lpstr>Selection Sort</vt:lpstr>
      <vt:lpstr>Selection Sort</vt:lpstr>
      <vt:lpstr>Merge Sort</vt:lpstr>
      <vt:lpstr>Merge Sort</vt:lpstr>
      <vt:lpstr>Merge Sort</vt:lpstr>
      <vt:lpstr>Merge Sort</vt:lpstr>
      <vt:lpstr>Merge Sort</vt:lpstr>
      <vt:lpstr>Merge Sort</vt:lpstr>
      <vt:lpstr>Merge Sort</vt:lpstr>
      <vt:lpstr>Quick Sort</vt:lpstr>
      <vt:lpstr>Quick Sort</vt:lpstr>
      <vt:lpstr>Quick Sort</vt:lpstr>
      <vt:lpstr>Quick Sort</vt:lpstr>
      <vt:lpstr>Quick Sort</vt:lpstr>
      <vt:lpstr>Quick Sort</vt:lpstr>
      <vt:lpstr>Quick Sort</vt:lpstr>
      <vt:lpstr>Quick Sort</vt:lpstr>
      <vt:lpstr>Radix Sort</vt:lpstr>
      <vt:lpstr>Radix Sort</vt:lpstr>
      <vt:lpstr>Radix Sort</vt:lpstr>
      <vt:lpstr>Radix Sort</vt:lpstr>
      <vt:lpstr>Radix Sort</vt:lpstr>
      <vt:lpstr>Radix Sort</vt:lpstr>
      <vt:lpstr>Shell Sort</vt:lpstr>
      <vt:lpstr>Shell Sort</vt:lpstr>
      <vt:lpstr>Shell Sort</vt:lpstr>
      <vt:lpstr>Shell Sort</vt:lpstr>
      <vt:lpstr>Shell Sort</vt:lpstr>
      <vt:lpstr>Shell Sort</vt:lpstr>
      <vt:lpstr>Tree Sort</vt:lpstr>
      <vt:lpstr>Tree Sort</vt:lpstr>
      <vt:lpstr>Tree Sort</vt:lpstr>
      <vt:lpstr>Comparison of Sorting Algorithms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BLM267</dc:title>
  <dc:creator>AR</dc:creator>
  <cp:lastModifiedBy>Microsoft account</cp:lastModifiedBy>
  <cp:revision>19</cp:revision>
  <dcterms:created xsi:type="dcterms:W3CDTF">2006-08-16T00:00:00Z</dcterms:created>
  <dcterms:modified xsi:type="dcterms:W3CDTF">2022-11-07T08:57:02Z</dcterms:modified>
</cp:coreProperties>
</file>