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6858000" type="screen4x3"/>
  <p:notesSz cx="6858000" cy="9144000"/>
  <p:embeddedFontLst>
    <p:embeddedFont>
      <p:font typeface="Calibri" panose="020F0502020204030204" pitchFamily="34" charset="0"/>
      <p:regular r:id="rId44"/>
      <p:bold r:id="rId45"/>
      <p:italic r:id="rId46"/>
      <p:boldItalic r:id="rId47"/>
    </p:embeddedFont>
    <p:embeddedFont>
      <p:font typeface="Century Gothic" panose="020B050202020202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2" roundtripDataSignature="AMtx7mi7cXAqREpQcbJGDK63hA7ad44TU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426"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7190771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9811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8" name="Google Shape;338;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39" name="Google Shape;339;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1644614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48" name="Google Shape;348;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31891667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6" name="Google Shape;356;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57" name="Google Shape;357;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897803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5" name="Google Shape;365;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66" name="Google Shape;366;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3938515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5" name="Google Shape;37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76" name="Google Shape;37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2921566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5" name="Google Shape;385;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86" name="Google Shape;386;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32960756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4" name="Google Shape;394;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95" name="Google Shape;395;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1469666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3" name="Google Shape;403;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04" name="Google Shape;404;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2468693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3" name="Google Shape;413;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14" name="Google Shape;414;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1538203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2" name="Google Shape;422;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23" name="Google Shape;423;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3436438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43462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1" name="Google Shape;431;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32" name="Google Shape;432;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13638279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1" name="Google Shape;441;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42" name="Google Shape;442;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34252143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1" name="Google Shape;451;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52" name="Google Shape;452;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25387821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62" name="Google Shape;462;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34677436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1" name="Google Shape;471;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72" name="Google Shape;472;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13911908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1" name="Google Shape;481;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82" name="Google Shape;482;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7965221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0" name="Google Shape;490;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91" name="Google Shape;491;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11812185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9" name="Google Shape;499;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00" name="Google Shape;500;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31127706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9" name="Google Shape;509;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10" name="Google Shape;510;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39459215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8" name="Google Shape;518;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19" name="Google Shape;519;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extLst>
      <p:ext uri="{BB962C8B-B14F-4D97-AF65-F5344CB8AC3E}">
        <p14:creationId xmlns:p14="http://schemas.microsoft.com/office/powerpoint/2010/main" val="1664767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73" name="Google Shape;273;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33427464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7" name="Google Shape;527;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28" name="Google Shape;528;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extLst>
      <p:ext uri="{BB962C8B-B14F-4D97-AF65-F5344CB8AC3E}">
        <p14:creationId xmlns:p14="http://schemas.microsoft.com/office/powerpoint/2010/main" val="21691279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6" name="Google Shape;536;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37" name="Google Shape;537;p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extLst>
      <p:ext uri="{BB962C8B-B14F-4D97-AF65-F5344CB8AC3E}">
        <p14:creationId xmlns:p14="http://schemas.microsoft.com/office/powerpoint/2010/main" val="40292003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5" name="Google Shape;545;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46" name="Google Shape;546;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extLst>
      <p:ext uri="{BB962C8B-B14F-4D97-AF65-F5344CB8AC3E}">
        <p14:creationId xmlns:p14="http://schemas.microsoft.com/office/powerpoint/2010/main" val="25704121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5" name="Google Shape;555;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56" name="Google Shape;556;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extLst>
      <p:ext uri="{BB962C8B-B14F-4D97-AF65-F5344CB8AC3E}">
        <p14:creationId xmlns:p14="http://schemas.microsoft.com/office/powerpoint/2010/main" val="41004999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6" name="Google Shape;566;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67" name="Google Shape;567;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extLst>
      <p:ext uri="{BB962C8B-B14F-4D97-AF65-F5344CB8AC3E}">
        <p14:creationId xmlns:p14="http://schemas.microsoft.com/office/powerpoint/2010/main" val="37049037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7" name="Google Shape;577;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78" name="Google Shape;578;p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extLst>
      <p:ext uri="{BB962C8B-B14F-4D97-AF65-F5344CB8AC3E}">
        <p14:creationId xmlns:p14="http://schemas.microsoft.com/office/powerpoint/2010/main" val="28774680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7" name="Google Shape;587;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88" name="Google Shape;588;p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extLst>
      <p:ext uri="{BB962C8B-B14F-4D97-AF65-F5344CB8AC3E}">
        <p14:creationId xmlns:p14="http://schemas.microsoft.com/office/powerpoint/2010/main" val="26606913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8" name="Google Shape;598;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99" name="Google Shape;599;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extLst>
      <p:ext uri="{BB962C8B-B14F-4D97-AF65-F5344CB8AC3E}">
        <p14:creationId xmlns:p14="http://schemas.microsoft.com/office/powerpoint/2010/main" val="19047976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8" name="Google Shape;608;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09" name="Google Shape;609;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extLst>
      <p:ext uri="{BB962C8B-B14F-4D97-AF65-F5344CB8AC3E}">
        <p14:creationId xmlns:p14="http://schemas.microsoft.com/office/powerpoint/2010/main" val="31826108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7" name="Google Shape;617;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18" name="Google Shape;618;p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extLst>
      <p:ext uri="{BB962C8B-B14F-4D97-AF65-F5344CB8AC3E}">
        <p14:creationId xmlns:p14="http://schemas.microsoft.com/office/powerpoint/2010/main" val="2782496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82" name="Google Shape;282;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22411120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7" name="Google Shape;627;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28" name="Google Shape;628;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extLst>
      <p:ext uri="{BB962C8B-B14F-4D97-AF65-F5344CB8AC3E}">
        <p14:creationId xmlns:p14="http://schemas.microsoft.com/office/powerpoint/2010/main" val="36821984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6" name="Google Shape;636;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37" name="Google Shape;637;p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Tree>
    <p:extLst>
      <p:ext uri="{BB962C8B-B14F-4D97-AF65-F5344CB8AC3E}">
        <p14:creationId xmlns:p14="http://schemas.microsoft.com/office/powerpoint/2010/main" val="1508584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1" name="Google Shape;291;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92" name="Google Shape;292;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640003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1" name="Google Shape;301;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02" name="Google Shape;302;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3895843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0" name="Google Shape;31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11" name="Google Shape;311;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601939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9" name="Google Shape;319;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20" name="Google Shape;320;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1791580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9" name="Google Shape;329;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30" name="Google Shape;330;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356044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7"/>
        <p:cNvGrpSpPr/>
        <p:nvPr/>
      </p:nvGrpSpPr>
      <p:grpSpPr>
        <a:xfrm>
          <a:off x="0" y="0"/>
          <a:ext cx="0" cy="0"/>
          <a:chOff x="0" y="0"/>
          <a:chExt cx="0" cy="0"/>
        </a:xfrm>
      </p:grpSpPr>
      <p:grpSp>
        <p:nvGrpSpPr>
          <p:cNvPr id="58" name="Google Shape;58;p47"/>
          <p:cNvGrpSpPr/>
          <p:nvPr/>
        </p:nvGrpSpPr>
        <p:grpSpPr>
          <a:xfrm>
            <a:off x="-644959" y="0"/>
            <a:ext cx="10458653" cy="7117071"/>
            <a:chOff x="-644959" y="0"/>
            <a:chExt cx="10458653" cy="7117071"/>
          </a:xfrm>
        </p:grpSpPr>
        <p:grpSp>
          <p:nvGrpSpPr>
            <p:cNvPr id="59" name="Google Shape;59;p47"/>
            <p:cNvGrpSpPr/>
            <p:nvPr/>
          </p:nvGrpSpPr>
          <p:grpSpPr>
            <a:xfrm>
              <a:off x="0" y="0"/>
              <a:ext cx="9144000" cy="6858000"/>
              <a:chOff x="0" y="0"/>
              <a:chExt cx="9144000" cy="6858000"/>
            </a:xfrm>
          </p:grpSpPr>
          <p:grpSp>
            <p:nvGrpSpPr>
              <p:cNvPr id="60" name="Google Shape;60;p47"/>
              <p:cNvGrpSpPr/>
              <p:nvPr/>
            </p:nvGrpSpPr>
            <p:grpSpPr>
              <a:xfrm>
                <a:off x="0" y="0"/>
                <a:ext cx="2514600" cy="6858000"/>
                <a:chOff x="0" y="0"/>
                <a:chExt cx="2514600" cy="6858000"/>
              </a:xfrm>
            </p:grpSpPr>
            <p:sp>
              <p:nvSpPr>
                <p:cNvPr id="61" name="Google Shape;61;p47"/>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2" name="Google Shape;62;p47"/>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3" name="Google Shape;63;p47"/>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4" name="Google Shape;64;p47"/>
              <p:cNvGrpSpPr/>
              <p:nvPr/>
            </p:nvGrpSpPr>
            <p:grpSpPr>
              <a:xfrm>
                <a:off x="422910" y="0"/>
                <a:ext cx="2514600" cy="6858000"/>
                <a:chOff x="0" y="0"/>
                <a:chExt cx="2514600" cy="6858000"/>
              </a:xfrm>
            </p:grpSpPr>
            <p:sp>
              <p:nvSpPr>
                <p:cNvPr id="65" name="Google Shape;65;p47"/>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6" name="Google Shape;66;p47"/>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7" name="Google Shape;67;p47"/>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8" name="Google Shape;68;p47"/>
              <p:cNvGrpSpPr/>
              <p:nvPr/>
            </p:nvGrpSpPr>
            <p:grpSpPr>
              <a:xfrm rot="10800000">
                <a:off x="6629400" y="0"/>
                <a:ext cx="2514600" cy="6858000"/>
                <a:chOff x="0" y="0"/>
                <a:chExt cx="2514600" cy="6858000"/>
              </a:xfrm>
            </p:grpSpPr>
            <p:sp>
              <p:nvSpPr>
                <p:cNvPr id="69" name="Google Shape;69;p47"/>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0" name="Google Shape;70;p47"/>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1" name="Google Shape;71;p47"/>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2" name="Google Shape;72;p47"/>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3" name="Google Shape;73;p47"/>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4" name="Google Shape;74;p47"/>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5" name="Google Shape;75;p47"/>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6" name="Google Shape;76;p47"/>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7" name="Google Shape;77;p47"/>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8" name="Google Shape;78;p47"/>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9" name="Google Shape;79;p47"/>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80" name="Google Shape;80;p47"/>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1" name="Google Shape;81;p47"/>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2" name="Google Shape;82;p47"/>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3" name="Google Shape;83;p47"/>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4" name="Google Shape;84;p47"/>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5" name="Google Shape;85;p47"/>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6" name="Google Shape;86;p47"/>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7" name="Google Shape;87;p47"/>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8" name="Google Shape;88;p47"/>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9" name="Google Shape;89;p47"/>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0" name="Google Shape;90;p47"/>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1" name="Google Shape;91;p47"/>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2" name="Google Shape;92;p47"/>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3" name="Google Shape;93;p47"/>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4" name="Google Shape;94;p47"/>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5" name="Google Shape;95;p47"/>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6" name="Google Shape;96;p47"/>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97" name="Google Shape;97;p47"/>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8" name="Google Shape;98;p47"/>
          <p:cNvSpPr/>
          <p:nvPr/>
        </p:nvSpPr>
        <p:spPr>
          <a:xfrm>
            <a:off x="4649096" y="-21511"/>
            <a:ext cx="3505200" cy="23128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9" name="Google Shape;99;p47"/>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47"/>
          <p:cNvSpPr txBox="1">
            <a:spLocks noGrp="1"/>
          </p:cNvSpPr>
          <p:nvPr>
            <p:ph type="subTitle" idx="1"/>
          </p:nvPr>
        </p:nvSpPr>
        <p:spPr>
          <a:xfrm>
            <a:off x="4733365" y="4421080"/>
            <a:ext cx="3309803" cy="1260629"/>
          </a:xfrm>
          <a:prstGeom prst="rect">
            <a:avLst/>
          </a:prstGeom>
          <a:noFill/>
          <a:ln>
            <a:noFill/>
          </a:ln>
        </p:spPr>
        <p:txBody>
          <a:bodyPr spcFirstLastPara="1" wrap="square" lIns="91425" tIns="45700" rIns="91425" bIns="45700" anchor="t" anchorCtr="0">
            <a:normAutofit/>
          </a:bodyPr>
          <a:lstStyle>
            <a:lvl1pPr lvl="0" algn="l">
              <a:spcBef>
                <a:spcPts val="360"/>
              </a:spcBef>
              <a:spcAft>
                <a:spcPts val="0"/>
              </a:spcAft>
              <a:buSzPts val="1368"/>
              <a:buNone/>
              <a:defRPr sz="1800">
                <a:solidFill>
                  <a:srgbClr val="424242"/>
                </a:solidFill>
              </a:defRPr>
            </a:lvl1pPr>
            <a:lvl2pPr lvl="1" algn="ctr">
              <a:spcBef>
                <a:spcPts val="440"/>
              </a:spcBef>
              <a:spcAft>
                <a:spcPts val="0"/>
              </a:spcAft>
              <a:buSzPts val="1672"/>
              <a:buNone/>
              <a:defRPr>
                <a:solidFill>
                  <a:srgbClr val="888888"/>
                </a:solidFill>
              </a:defRPr>
            </a:lvl2pPr>
            <a:lvl3pPr lvl="2" algn="ctr">
              <a:spcBef>
                <a:spcPts val="400"/>
              </a:spcBef>
              <a:spcAft>
                <a:spcPts val="0"/>
              </a:spcAft>
              <a:buSzPts val="1520"/>
              <a:buNone/>
              <a:defRPr>
                <a:solidFill>
                  <a:srgbClr val="888888"/>
                </a:solidFill>
              </a:defRPr>
            </a:lvl3pPr>
            <a:lvl4pPr lvl="3" algn="ctr">
              <a:spcBef>
                <a:spcPts val="360"/>
              </a:spcBef>
              <a:spcAft>
                <a:spcPts val="0"/>
              </a:spcAft>
              <a:buSzPts val="1368"/>
              <a:buNone/>
              <a:defRPr>
                <a:solidFill>
                  <a:srgbClr val="888888"/>
                </a:solidFill>
              </a:defRPr>
            </a:lvl4pPr>
            <a:lvl5pPr lvl="4" algn="ctr">
              <a:spcBef>
                <a:spcPts val="320"/>
              </a:spcBef>
              <a:spcAft>
                <a:spcPts val="0"/>
              </a:spcAft>
              <a:buSzPts val="1216"/>
              <a:buNone/>
              <a:defRPr>
                <a:solidFill>
                  <a:srgbClr val="888888"/>
                </a:solidFill>
              </a:defRPr>
            </a:lvl5pPr>
            <a:lvl6pPr lvl="5" algn="ctr">
              <a:spcBef>
                <a:spcPts val="280"/>
              </a:spcBef>
              <a:spcAft>
                <a:spcPts val="0"/>
              </a:spcAft>
              <a:buSzPts val="1064"/>
              <a:buNone/>
              <a:defRPr>
                <a:solidFill>
                  <a:srgbClr val="888888"/>
                </a:solidFill>
              </a:defRPr>
            </a:lvl6pPr>
            <a:lvl7pPr lvl="6" algn="ctr">
              <a:spcBef>
                <a:spcPts val="280"/>
              </a:spcBef>
              <a:spcAft>
                <a:spcPts val="0"/>
              </a:spcAft>
              <a:buSzPts val="1064"/>
              <a:buNone/>
              <a:defRPr>
                <a:solidFill>
                  <a:srgbClr val="888888"/>
                </a:solidFill>
              </a:defRPr>
            </a:lvl7pPr>
            <a:lvl8pPr lvl="7" algn="ctr">
              <a:spcBef>
                <a:spcPts val="280"/>
              </a:spcBef>
              <a:spcAft>
                <a:spcPts val="0"/>
              </a:spcAft>
              <a:buSzPts val="1064"/>
              <a:buNone/>
              <a:defRPr>
                <a:solidFill>
                  <a:srgbClr val="888888"/>
                </a:solidFill>
              </a:defRPr>
            </a:lvl8pPr>
            <a:lvl9pPr lvl="8" algn="ctr">
              <a:spcBef>
                <a:spcPts val="280"/>
              </a:spcBef>
              <a:spcAft>
                <a:spcPts val="0"/>
              </a:spcAft>
              <a:buSzPts val="1064"/>
              <a:buNone/>
              <a:defRPr>
                <a:solidFill>
                  <a:srgbClr val="888888"/>
                </a:solidFill>
              </a:defRPr>
            </a:lvl9pPr>
          </a:lstStyle>
          <a:p>
            <a:endParaRPr/>
          </a:p>
        </p:txBody>
      </p:sp>
      <p:sp>
        <p:nvSpPr>
          <p:cNvPr id="101" name="Google Shape;101;p47"/>
          <p:cNvSpPr txBox="1">
            <a:spLocks noGrp="1"/>
          </p:cNvSpPr>
          <p:nvPr>
            <p:ph type="dt" idx="10"/>
          </p:nvPr>
        </p:nvSpPr>
        <p:spPr>
          <a:xfrm>
            <a:off x="4738744" y="1516828"/>
            <a:ext cx="2133600" cy="7509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47"/>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03" name="Google Shape;103;p47"/>
          <p:cNvSpPr txBox="1">
            <a:spLocks noGrp="1"/>
          </p:cNvSpPr>
          <p:nvPr>
            <p:ph type="ftr" idx="11"/>
          </p:nvPr>
        </p:nvSpPr>
        <p:spPr>
          <a:xfrm>
            <a:off x="5303520" y="5719966"/>
            <a:ext cx="2831592"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47"/>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1200" b="0" i="0" u="none" strike="noStrike" cap="none">
                <a:solidFill>
                  <a:schemeClr val="accent1"/>
                </a:solidFill>
                <a:latin typeface="Century Gothic"/>
                <a:ea typeface="Century Gothic"/>
                <a:cs typeface="Century Gothic"/>
                <a:sym typeface="Century Gothic"/>
              </a:defRPr>
            </a:lvl1pPr>
            <a:lvl2pPr marL="0" lvl="1" indent="0" algn="l">
              <a:spcBef>
                <a:spcPts val="0"/>
              </a:spcBef>
              <a:buNone/>
              <a:defRPr sz="1200" b="0" i="0" u="none" strike="noStrike" cap="none">
                <a:solidFill>
                  <a:schemeClr val="accent1"/>
                </a:solidFill>
                <a:latin typeface="Century Gothic"/>
                <a:ea typeface="Century Gothic"/>
                <a:cs typeface="Century Gothic"/>
                <a:sym typeface="Century Gothic"/>
              </a:defRPr>
            </a:lvl2pPr>
            <a:lvl3pPr marL="0" lvl="2" indent="0" algn="l">
              <a:spcBef>
                <a:spcPts val="0"/>
              </a:spcBef>
              <a:buNone/>
              <a:defRPr sz="1200" b="0" i="0" u="none" strike="noStrike" cap="none">
                <a:solidFill>
                  <a:schemeClr val="accent1"/>
                </a:solidFill>
                <a:latin typeface="Century Gothic"/>
                <a:ea typeface="Century Gothic"/>
                <a:cs typeface="Century Gothic"/>
                <a:sym typeface="Century Gothic"/>
              </a:defRPr>
            </a:lvl3pPr>
            <a:lvl4pPr marL="0" lvl="3" indent="0" algn="l">
              <a:spcBef>
                <a:spcPts val="0"/>
              </a:spcBef>
              <a:buNone/>
              <a:defRPr sz="1200" b="0" i="0" u="none" strike="noStrike" cap="none">
                <a:solidFill>
                  <a:schemeClr val="accent1"/>
                </a:solidFill>
                <a:latin typeface="Century Gothic"/>
                <a:ea typeface="Century Gothic"/>
                <a:cs typeface="Century Gothic"/>
                <a:sym typeface="Century Gothic"/>
              </a:defRPr>
            </a:lvl4pPr>
            <a:lvl5pPr marL="0" lvl="4" indent="0" algn="l">
              <a:spcBef>
                <a:spcPts val="0"/>
              </a:spcBef>
              <a:buNone/>
              <a:defRPr sz="1200" b="0" i="0" u="none" strike="noStrike" cap="none">
                <a:solidFill>
                  <a:schemeClr val="accent1"/>
                </a:solidFill>
                <a:latin typeface="Century Gothic"/>
                <a:ea typeface="Century Gothic"/>
                <a:cs typeface="Century Gothic"/>
                <a:sym typeface="Century Gothic"/>
              </a:defRPr>
            </a:lvl5pPr>
            <a:lvl6pPr marL="0" lvl="5" indent="0" algn="l">
              <a:spcBef>
                <a:spcPts val="0"/>
              </a:spcBef>
              <a:buNone/>
              <a:defRPr sz="1200" b="0" i="0" u="none" strike="noStrike" cap="none">
                <a:solidFill>
                  <a:schemeClr val="accent1"/>
                </a:solidFill>
                <a:latin typeface="Century Gothic"/>
                <a:ea typeface="Century Gothic"/>
                <a:cs typeface="Century Gothic"/>
                <a:sym typeface="Century Gothic"/>
              </a:defRPr>
            </a:lvl6pPr>
            <a:lvl7pPr marL="0" lvl="6" indent="0" algn="l">
              <a:spcBef>
                <a:spcPts val="0"/>
              </a:spcBef>
              <a:buNone/>
              <a:defRPr sz="1200" b="0" i="0" u="none" strike="noStrike" cap="none">
                <a:solidFill>
                  <a:schemeClr val="accent1"/>
                </a:solidFill>
                <a:latin typeface="Century Gothic"/>
                <a:ea typeface="Century Gothic"/>
                <a:cs typeface="Century Gothic"/>
                <a:sym typeface="Century Gothic"/>
              </a:defRPr>
            </a:lvl7pPr>
            <a:lvl8pPr marL="0" lvl="7" indent="0" algn="l">
              <a:spcBef>
                <a:spcPts val="0"/>
              </a:spcBef>
              <a:buNone/>
              <a:defRPr sz="1200" b="0" i="0" u="none" strike="noStrike" cap="none">
                <a:solidFill>
                  <a:schemeClr val="accent1"/>
                </a:solidFill>
                <a:latin typeface="Century Gothic"/>
                <a:ea typeface="Century Gothic"/>
                <a:cs typeface="Century Gothic"/>
                <a:sym typeface="Century Gothic"/>
              </a:defRPr>
            </a:lvl8pPr>
            <a:lvl9pPr marL="0" lvl="8" indent="0" algn="l">
              <a:spcBef>
                <a:spcPts val="0"/>
              </a:spcBef>
              <a:buNone/>
              <a:defRPr sz="1200" b="0" i="0" u="none" strike="noStrike" cap="none">
                <a:solidFill>
                  <a:schemeClr val="accen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
        <p:nvSpPr>
          <p:cNvPr id="105" name="Google Shape;105;p47"/>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3"/>
        <p:cNvGrpSpPr/>
        <p:nvPr/>
      </p:nvGrpSpPr>
      <p:grpSpPr>
        <a:xfrm>
          <a:off x="0" y="0"/>
          <a:ext cx="0" cy="0"/>
          <a:chOff x="0" y="0"/>
          <a:chExt cx="0" cy="0"/>
        </a:xfrm>
      </p:grpSpPr>
      <p:sp>
        <p:nvSpPr>
          <p:cNvPr id="244" name="Google Shape;244;p56"/>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56"/>
          <p:cNvSpPr txBox="1">
            <a:spLocks noGrp="1"/>
          </p:cNvSpPr>
          <p:nvPr>
            <p:ph type="body" idx="1"/>
          </p:nvPr>
        </p:nvSpPr>
        <p:spPr>
          <a:xfrm rot="5400000">
            <a:off x="2677662" y="689482"/>
            <a:ext cx="3508977" cy="677731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46" name="Google Shape;246;p56"/>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56"/>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5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9"/>
        <p:cNvGrpSpPr/>
        <p:nvPr/>
      </p:nvGrpSpPr>
      <p:grpSpPr>
        <a:xfrm>
          <a:off x="0" y="0"/>
          <a:ext cx="0" cy="0"/>
          <a:chOff x="0" y="0"/>
          <a:chExt cx="0" cy="0"/>
        </a:xfrm>
      </p:grpSpPr>
      <p:sp>
        <p:nvSpPr>
          <p:cNvPr id="250" name="Google Shape;250;p57"/>
          <p:cNvSpPr txBox="1">
            <a:spLocks noGrp="1"/>
          </p:cNvSpPr>
          <p:nvPr>
            <p:ph type="title"/>
          </p:nvPr>
        </p:nvSpPr>
        <p:spPr>
          <a:xfrm rot="5400000">
            <a:off x="4981455" y="2678093"/>
            <a:ext cx="4780344" cy="148445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57"/>
          <p:cNvSpPr txBox="1">
            <a:spLocks noGrp="1"/>
          </p:cNvSpPr>
          <p:nvPr>
            <p:ph type="body" idx="1"/>
          </p:nvPr>
        </p:nvSpPr>
        <p:spPr>
          <a:xfrm rot="5400000">
            <a:off x="1374976" y="708467"/>
            <a:ext cx="4780344" cy="5423704"/>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52" name="Google Shape;252;p57"/>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57"/>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5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6"/>
        <p:cNvGrpSpPr/>
        <p:nvPr/>
      </p:nvGrpSpPr>
      <p:grpSpPr>
        <a:xfrm>
          <a:off x="0" y="0"/>
          <a:ext cx="0" cy="0"/>
          <a:chOff x="0" y="0"/>
          <a:chExt cx="0" cy="0"/>
        </a:xfrm>
      </p:grpSpPr>
      <p:sp>
        <p:nvSpPr>
          <p:cNvPr id="107" name="Google Shape;107;p48"/>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48"/>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09" name="Google Shape;109;p48"/>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48"/>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4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2"/>
        <p:cNvGrpSpPr/>
        <p:nvPr/>
      </p:nvGrpSpPr>
      <p:grpSpPr>
        <a:xfrm>
          <a:off x="0" y="0"/>
          <a:ext cx="0" cy="0"/>
          <a:chOff x="0" y="0"/>
          <a:chExt cx="0" cy="0"/>
        </a:xfrm>
      </p:grpSpPr>
      <p:sp>
        <p:nvSpPr>
          <p:cNvPr id="113" name="Google Shape;113;p49"/>
          <p:cNvSpPr txBox="1">
            <a:spLocks noGrp="1"/>
          </p:cNvSpPr>
          <p:nvPr>
            <p:ph type="title"/>
          </p:nvPr>
        </p:nvSpPr>
        <p:spPr>
          <a:xfrm>
            <a:off x="1258645" y="2900829"/>
            <a:ext cx="6637468" cy="136207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49"/>
          <p:cNvSpPr txBox="1">
            <a:spLocks noGrp="1"/>
          </p:cNvSpPr>
          <p:nvPr>
            <p:ph type="body" idx="1"/>
          </p:nvPr>
        </p:nvSpPr>
        <p:spPr>
          <a:xfrm>
            <a:off x="1258645" y="4267200"/>
            <a:ext cx="6637467" cy="1520413"/>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520"/>
              <a:buNone/>
              <a:defRPr sz="2000">
                <a:solidFill>
                  <a:srgbClr val="888888"/>
                </a:solidFill>
              </a:defRPr>
            </a:lvl1pPr>
            <a:lvl2pPr marL="914400" lvl="1" indent="-228600" algn="l">
              <a:spcBef>
                <a:spcPts val="360"/>
              </a:spcBef>
              <a:spcAft>
                <a:spcPts val="0"/>
              </a:spcAft>
              <a:buSzPts val="1368"/>
              <a:buNone/>
              <a:defRPr sz="1800">
                <a:solidFill>
                  <a:srgbClr val="888888"/>
                </a:solidFill>
              </a:defRPr>
            </a:lvl2pPr>
            <a:lvl3pPr marL="1371600" lvl="2" indent="-228600" algn="l">
              <a:spcBef>
                <a:spcPts val="320"/>
              </a:spcBef>
              <a:spcAft>
                <a:spcPts val="0"/>
              </a:spcAft>
              <a:buSzPts val="1216"/>
              <a:buNone/>
              <a:defRPr sz="1600">
                <a:solidFill>
                  <a:srgbClr val="888888"/>
                </a:solidFill>
              </a:defRPr>
            </a:lvl3pPr>
            <a:lvl4pPr marL="1828800" lvl="3" indent="-228600" algn="l">
              <a:spcBef>
                <a:spcPts val="280"/>
              </a:spcBef>
              <a:spcAft>
                <a:spcPts val="0"/>
              </a:spcAft>
              <a:buSzPts val="1064"/>
              <a:buNone/>
              <a:defRPr sz="1400">
                <a:solidFill>
                  <a:srgbClr val="888888"/>
                </a:solidFill>
              </a:defRPr>
            </a:lvl4pPr>
            <a:lvl5pPr marL="2286000" lvl="4" indent="-228600" algn="l">
              <a:spcBef>
                <a:spcPts val="280"/>
              </a:spcBef>
              <a:spcAft>
                <a:spcPts val="0"/>
              </a:spcAft>
              <a:buSzPts val="1064"/>
              <a:buNone/>
              <a:defRPr sz="1400">
                <a:solidFill>
                  <a:srgbClr val="888888"/>
                </a:solidFill>
              </a:defRPr>
            </a:lvl5pPr>
            <a:lvl6pPr marL="2743200" lvl="5" indent="-228600" algn="l">
              <a:spcBef>
                <a:spcPts val="280"/>
              </a:spcBef>
              <a:spcAft>
                <a:spcPts val="0"/>
              </a:spcAft>
              <a:buSzPts val="1064"/>
              <a:buNone/>
              <a:defRPr sz="1400">
                <a:solidFill>
                  <a:srgbClr val="888888"/>
                </a:solidFill>
              </a:defRPr>
            </a:lvl6pPr>
            <a:lvl7pPr marL="3200400" lvl="6" indent="-228600" algn="l">
              <a:spcBef>
                <a:spcPts val="280"/>
              </a:spcBef>
              <a:spcAft>
                <a:spcPts val="0"/>
              </a:spcAft>
              <a:buSzPts val="1064"/>
              <a:buNone/>
              <a:defRPr sz="1400">
                <a:solidFill>
                  <a:srgbClr val="888888"/>
                </a:solidFill>
              </a:defRPr>
            </a:lvl7pPr>
            <a:lvl8pPr marL="3657600" lvl="7" indent="-228600" algn="l">
              <a:spcBef>
                <a:spcPts val="280"/>
              </a:spcBef>
              <a:spcAft>
                <a:spcPts val="0"/>
              </a:spcAft>
              <a:buSzPts val="1064"/>
              <a:buNone/>
              <a:defRPr sz="1400">
                <a:solidFill>
                  <a:srgbClr val="888888"/>
                </a:solidFill>
              </a:defRPr>
            </a:lvl8pPr>
            <a:lvl9pPr marL="4114800" lvl="8" indent="-228600" algn="l">
              <a:spcBef>
                <a:spcPts val="280"/>
              </a:spcBef>
              <a:spcAft>
                <a:spcPts val="0"/>
              </a:spcAft>
              <a:buSzPts val="1064"/>
              <a:buNone/>
              <a:defRPr sz="1400">
                <a:solidFill>
                  <a:srgbClr val="888888"/>
                </a:solidFill>
              </a:defRPr>
            </a:lvl9pPr>
          </a:lstStyle>
          <a:p>
            <a:endParaRPr/>
          </a:p>
        </p:txBody>
      </p:sp>
      <p:sp>
        <p:nvSpPr>
          <p:cNvPr id="115" name="Google Shape;115;p49"/>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49"/>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4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8"/>
        <p:cNvGrpSpPr/>
        <p:nvPr/>
      </p:nvGrpSpPr>
      <p:grpSpPr>
        <a:xfrm>
          <a:off x="0" y="0"/>
          <a:ext cx="0" cy="0"/>
          <a:chOff x="0" y="0"/>
          <a:chExt cx="0" cy="0"/>
        </a:xfrm>
      </p:grpSpPr>
      <p:sp>
        <p:nvSpPr>
          <p:cNvPr id="119" name="Google Shape;119;p50"/>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50"/>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50"/>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5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23" name="Google Shape;123;p50"/>
          <p:cNvSpPr txBox="1">
            <a:spLocks noGrp="1"/>
          </p:cNvSpPr>
          <p:nvPr>
            <p:ph type="body" idx="1"/>
          </p:nvPr>
        </p:nvSpPr>
        <p:spPr>
          <a:xfrm>
            <a:off x="1042416" y="2313432"/>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24" name="Google Shape;124;p50"/>
          <p:cNvSpPr txBox="1">
            <a:spLocks noGrp="1"/>
          </p:cNvSpPr>
          <p:nvPr>
            <p:ph type="body" idx="2"/>
          </p:nvPr>
        </p:nvSpPr>
        <p:spPr>
          <a:xfrm>
            <a:off x="4645152" y="2313431"/>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5"/>
        <p:cNvGrpSpPr/>
        <p:nvPr/>
      </p:nvGrpSpPr>
      <p:grpSpPr>
        <a:xfrm>
          <a:off x="0" y="0"/>
          <a:ext cx="0" cy="0"/>
          <a:chOff x="0" y="0"/>
          <a:chExt cx="0" cy="0"/>
        </a:xfrm>
      </p:grpSpPr>
      <p:sp>
        <p:nvSpPr>
          <p:cNvPr id="126" name="Google Shape;126;p51"/>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51"/>
          <p:cNvSpPr txBox="1">
            <a:spLocks noGrp="1"/>
          </p:cNvSpPr>
          <p:nvPr>
            <p:ph type="body" idx="1"/>
          </p:nvPr>
        </p:nvSpPr>
        <p:spPr>
          <a:xfrm>
            <a:off x="1412111" y="2316009"/>
            <a:ext cx="305714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28" name="Google Shape;128;p51"/>
          <p:cNvSpPr txBox="1">
            <a:spLocks noGrp="1"/>
          </p:cNvSpPr>
          <p:nvPr>
            <p:ph type="body" idx="2"/>
          </p:nvPr>
        </p:nvSpPr>
        <p:spPr>
          <a:xfrm>
            <a:off x="1041721"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29" name="Google Shape;129;p51"/>
          <p:cNvSpPr txBox="1">
            <a:spLocks noGrp="1"/>
          </p:cNvSpPr>
          <p:nvPr>
            <p:ph type="body" idx="3"/>
          </p:nvPr>
        </p:nvSpPr>
        <p:spPr>
          <a:xfrm>
            <a:off x="5011837" y="2316010"/>
            <a:ext cx="30557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30" name="Google Shape;130;p51"/>
          <p:cNvSpPr txBox="1">
            <a:spLocks noGrp="1"/>
          </p:cNvSpPr>
          <p:nvPr>
            <p:ph type="body" idx="4"/>
          </p:nvPr>
        </p:nvSpPr>
        <p:spPr>
          <a:xfrm>
            <a:off x="4645152"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31" name="Google Shape;131;p51"/>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51"/>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5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sp>
        <p:nvSpPr>
          <p:cNvPr id="135" name="Google Shape;135;p52"/>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52"/>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52"/>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5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9"/>
        <p:cNvGrpSpPr/>
        <p:nvPr/>
      </p:nvGrpSpPr>
      <p:grpSpPr>
        <a:xfrm>
          <a:off x="0" y="0"/>
          <a:ext cx="0" cy="0"/>
          <a:chOff x="0" y="0"/>
          <a:chExt cx="0" cy="0"/>
        </a:xfrm>
      </p:grpSpPr>
      <p:sp>
        <p:nvSpPr>
          <p:cNvPr id="140" name="Google Shape;140;p53"/>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53"/>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5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43"/>
        <p:cNvGrpSpPr/>
        <p:nvPr/>
      </p:nvGrpSpPr>
      <p:grpSpPr>
        <a:xfrm>
          <a:off x="0" y="0"/>
          <a:ext cx="0" cy="0"/>
          <a:chOff x="0" y="0"/>
          <a:chExt cx="0" cy="0"/>
        </a:xfrm>
      </p:grpSpPr>
      <p:grpSp>
        <p:nvGrpSpPr>
          <p:cNvPr id="144" name="Google Shape;144;p54"/>
          <p:cNvGrpSpPr/>
          <p:nvPr/>
        </p:nvGrpSpPr>
        <p:grpSpPr>
          <a:xfrm>
            <a:off x="-644959" y="0"/>
            <a:ext cx="10458653" cy="7117071"/>
            <a:chOff x="-644959" y="0"/>
            <a:chExt cx="10458653" cy="7117071"/>
          </a:xfrm>
        </p:grpSpPr>
        <p:grpSp>
          <p:nvGrpSpPr>
            <p:cNvPr id="145" name="Google Shape;145;p54"/>
            <p:cNvGrpSpPr/>
            <p:nvPr/>
          </p:nvGrpSpPr>
          <p:grpSpPr>
            <a:xfrm>
              <a:off x="0" y="0"/>
              <a:ext cx="9144000" cy="6858000"/>
              <a:chOff x="0" y="0"/>
              <a:chExt cx="9144000" cy="6858000"/>
            </a:xfrm>
          </p:grpSpPr>
          <p:grpSp>
            <p:nvGrpSpPr>
              <p:cNvPr id="146" name="Google Shape;146;p54"/>
              <p:cNvGrpSpPr/>
              <p:nvPr/>
            </p:nvGrpSpPr>
            <p:grpSpPr>
              <a:xfrm>
                <a:off x="0" y="0"/>
                <a:ext cx="2514600" cy="6858000"/>
                <a:chOff x="0" y="0"/>
                <a:chExt cx="2514600" cy="6858000"/>
              </a:xfrm>
            </p:grpSpPr>
            <p:sp>
              <p:nvSpPr>
                <p:cNvPr id="147" name="Google Shape;147;p54"/>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8" name="Google Shape;148;p54"/>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9" name="Google Shape;149;p54"/>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50" name="Google Shape;150;p54"/>
              <p:cNvGrpSpPr/>
              <p:nvPr/>
            </p:nvGrpSpPr>
            <p:grpSpPr>
              <a:xfrm>
                <a:off x="422910" y="0"/>
                <a:ext cx="2514600" cy="6858000"/>
                <a:chOff x="0" y="0"/>
                <a:chExt cx="2514600" cy="6858000"/>
              </a:xfrm>
            </p:grpSpPr>
            <p:sp>
              <p:nvSpPr>
                <p:cNvPr id="151" name="Google Shape;151;p54"/>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2" name="Google Shape;152;p54"/>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3" name="Google Shape;153;p54"/>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54" name="Google Shape;154;p54"/>
              <p:cNvGrpSpPr/>
              <p:nvPr/>
            </p:nvGrpSpPr>
            <p:grpSpPr>
              <a:xfrm rot="10800000">
                <a:off x="6629400" y="0"/>
                <a:ext cx="2514600" cy="6858000"/>
                <a:chOff x="0" y="0"/>
                <a:chExt cx="2514600" cy="6858000"/>
              </a:xfrm>
            </p:grpSpPr>
            <p:sp>
              <p:nvSpPr>
                <p:cNvPr id="155" name="Google Shape;155;p54"/>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6" name="Google Shape;156;p54"/>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7" name="Google Shape;157;p54"/>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58" name="Google Shape;158;p54"/>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9" name="Google Shape;159;p54"/>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0" name="Google Shape;160;p54"/>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61" name="Google Shape;161;p54"/>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2" name="Google Shape;162;p54"/>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3" name="Google Shape;163;p54"/>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4" name="Google Shape;164;p54"/>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5" name="Google Shape;165;p54"/>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6" name="Google Shape;166;p54"/>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7" name="Google Shape;167;p54"/>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8" name="Google Shape;168;p54"/>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9" name="Google Shape;169;p54"/>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0" name="Google Shape;170;p54"/>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1" name="Google Shape;171;p54"/>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2" name="Google Shape;172;p54"/>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3" name="Google Shape;173;p54"/>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4" name="Google Shape;174;p54"/>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5" name="Google Shape;175;p54"/>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6" name="Google Shape;176;p54"/>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7" name="Google Shape;177;p54"/>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8" name="Google Shape;178;p54"/>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9" name="Google Shape;179;p54"/>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0" name="Google Shape;180;p54"/>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1" name="Google Shape;181;p54"/>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2" name="Google Shape;182;p54"/>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83" name="Google Shape;183;p54"/>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4" name="Google Shape;184;p54"/>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5" name="Google Shape;185;p54"/>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p5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87" name="Google Shape;187;p54"/>
          <p:cNvSpPr/>
          <p:nvPr/>
        </p:nvSpPr>
        <p:spPr>
          <a:xfrm>
            <a:off x="905571" y="601883"/>
            <a:ext cx="3562257" cy="5648445"/>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8" name="Google Shape;188;p54"/>
          <p:cNvSpPr txBox="1">
            <a:spLocks noGrp="1"/>
          </p:cNvSpPr>
          <p:nvPr>
            <p:ph type="body" idx="1"/>
          </p:nvPr>
        </p:nvSpPr>
        <p:spPr>
          <a:xfrm>
            <a:off x="1145894" y="856527"/>
            <a:ext cx="3090440" cy="5150734"/>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34772" algn="l">
              <a:spcBef>
                <a:spcPts val="440"/>
              </a:spcBef>
              <a:spcAft>
                <a:spcPts val="0"/>
              </a:spcAft>
              <a:buSzPts val="1672"/>
              <a:buChar char="🞇"/>
              <a:defRPr sz="2200"/>
            </a:lvl2pPr>
            <a:lvl3pPr marL="1371600" lvl="2" indent="-325119" algn="l">
              <a:spcBef>
                <a:spcPts val="400"/>
              </a:spcBef>
              <a:spcAft>
                <a:spcPts val="0"/>
              </a:spcAft>
              <a:buSzPts val="1520"/>
              <a:buChar char="🞇"/>
              <a:defRPr sz="2000"/>
            </a:lvl3pPr>
            <a:lvl4pPr marL="1828800" lvl="3" indent="-315467" algn="l">
              <a:spcBef>
                <a:spcPts val="360"/>
              </a:spcBef>
              <a:spcAft>
                <a:spcPts val="0"/>
              </a:spcAft>
              <a:buSzPts val="1368"/>
              <a:buChar char="🞇"/>
              <a:defRPr sz="1800"/>
            </a:lvl4pPr>
            <a:lvl5pPr marL="2286000" lvl="4" indent="-305816" algn="l">
              <a:spcBef>
                <a:spcPts val="320"/>
              </a:spcBef>
              <a:spcAft>
                <a:spcPts val="0"/>
              </a:spcAft>
              <a:buSzPts val="1216"/>
              <a:buChar char="🞇"/>
              <a:defRPr sz="1600"/>
            </a:lvl5pPr>
            <a:lvl6pPr marL="2743200" lvl="5" indent="-325120" algn="l">
              <a:spcBef>
                <a:spcPts val="400"/>
              </a:spcBef>
              <a:spcAft>
                <a:spcPts val="0"/>
              </a:spcAft>
              <a:buSzPts val="1520"/>
              <a:buChar char="🞇"/>
              <a:defRPr sz="2000"/>
            </a:lvl6pPr>
            <a:lvl7pPr marL="3200400" lvl="6" indent="-325120" algn="l">
              <a:spcBef>
                <a:spcPts val="400"/>
              </a:spcBef>
              <a:spcAft>
                <a:spcPts val="0"/>
              </a:spcAft>
              <a:buSzPts val="1520"/>
              <a:buChar char="🞇"/>
              <a:defRPr sz="2000"/>
            </a:lvl7pPr>
            <a:lvl8pPr marL="3657600" lvl="7" indent="-325120" algn="l">
              <a:spcBef>
                <a:spcPts val="400"/>
              </a:spcBef>
              <a:spcAft>
                <a:spcPts val="0"/>
              </a:spcAft>
              <a:buSzPts val="1520"/>
              <a:buChar char="🞇"/>
              <a:defRPr sz="2000"/>
            </a:lvl8pPr>
            <a:lvl9pPr marL="4114800" lvl="8" indent="-325120" algn="l">
              <a:spcBef>
                <a:spcPts val="400"/>
              </a:spcBef>
              <a:spcAft>
                <a:spcPts val="0"/>
              </a:spcAft>
              <a:buSzPts val="1520"/>
              <a:buChar char="🞇"/>
              <a:defRPr sz="2000"/>
            </a:lvl9pPr>
          </a:lstStyle>
          <a:p>
            <a:endParaRPr/>
          </a:p>
        </p:txBody>
      </p:sp>
      <p:sp>
        <p:nvSpPr>
          <p:cNvPr id="189" name="Google Shape;189;p54"/>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0" name="Google Shape;190;p54"/>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54"/>
          <p:cNvSpPr txBox="1">
            <a:spLocks noGrp="1"/>
          </p:cNvSpPr>
          <p:nvPr>
            <p:ph type="title"/>
          </p:nvPr>
        </p:nvSpPr>
        <p:spPr>
          <a:xfrm>
            <a:off x="4739833" y="2657434"/>
            <a:ext cx="3304572" cy="146315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54"/>
          <p:cNvSpPr txBox="1">
            <a:spLocks noGrp="1"/>
          </p:cNvSpPr>
          <p:nvPr>
            <p:ph type="body" idx="2"/>
          </p:nvPr>
        </p:nvSpPr>
        <p:spPr>
          <a:xfrm>
            <a:off x="4736592" y="4136994"/>
            <a:ext cx="3298784" cy="1517904"/>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93"/>
        <p:cNvGrpSpPr/>
        <p:nvPr/>
      </p:nvGrpSpPr>
      <p:grpSpPr>
        <a:xfrm>
          <a:off x="0" y="0"/>
          <a:ext cx="0" cy="0"/>
          <a:chOff x="0" y="0"/>
          <a:chExt cx="0" cy="0"/>
        </a:xfrm>
      </p:grpSpPr>
      <p:grpSp>
        <p:nvGrpSpPr>
          <p:cNvPr id="194" name="Google Shape;194;p55"/>
          <p:cNvGrpSpPr/>
          <p:nvPr/>
        </p:nvGrpSpPr>
        <p:grpSpPr>
          <a:xfrm>
            <a:off x="-644959" y="0"/>
            <a:ext cx="10458653" cy="7117071"/>
            <a:chOff x="-644959" y="0"/>
            <a:chExt cx="10458653" cy="7117071"/>
          </a:xfrm>
        </p:grpSpPr>
        <p:grpSp>
          <p:nvGrpSpPr>
            <p:cNvPr id="195" name="Google Shape;195;p55"/>
            <p:cNvGrpSpPr/>
            <p:nvPr/>
          </p:nvGrpSpPr>
          <p:grpSpPr>
            <a:xfrm>
              <a:off x="0" y="0"/>
              <a:ext cx="9144000" cy="6858000"/>
              <a:chOff x="0" y="0"/>
              <a:chExt cx="9144000" cy="6858000"/>
            </a:xfrm>
          </p:grpSpPr>
          <p:grpSp>
            <p:nvGrpSpPr>
              <p:cNvPr id="196" name="Google Shape;196;p55"/>
              <p:cNvGrpSpPr/>
              <p:nvPr/>
            </p:nvGrpSpPr>
            <p:grpSpPr>
              <a:xfrm>
                <a:off x="0" y="0"/>
                <a:ext cx="2514600" cy="6858000"/>
                <a:chOff x="0" y="0"/>
                <a:chExt cx="2514600" cy="6858000"/>
              </a:xfrm>
            </p:grpSpPr>
            <p:sp>
              <p:nvSpPr>
                <p:cNvPr id="197" name="Google Shape;197;p55"/>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8" name="Google Shape;198;p55"/>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9" name="Google Shape;199;p55"/>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0" name="Google Shape;200;p55"/>
              <p:cNvGrpSpPr/>
              <p:nvPr/>
            </p:nvGrpSpPr>
            <p:grpSpPr>
              <a:xfrm>
                <a:off x="422910" y="0"/>
                <a:ext cx="2514600" cy="6858000"/>
                <a:chOff x="0" y="0"/>
                <a:chExt cx="2514600" cy="6858000"/>
              </a:xfrm>
            </p:grpSpPr>
            <p:sp>
              <p:nvSpPr>
                <p:cNvPr id="201" name="Google Shape;201;p55"/>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2" name="Google Shape;202;p55"/>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3" name="Google Shape;203;p55"/>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4" name="Google Shape;204;p55"/>
              <p:cNvGrpSpPr/>
              <p:nvPr/>
            </p:nvGrpSpPr>
            <p:grpSpPr>
              <a:xfrm rot="10800000">
                <a:off x="6629400" y="0"/>
                <a:ext cx="2514600" cy="6858000"/>
                <a:chOff x="0" y="0"/>
                <a:chExt cx="2514600" cy="6858000"/>
              </a:xfrm>
            </p:grpSpPr>
            <p:sp>
              <p:nvSpPr>
                <p:cNvPr id="205" name="Google Shape;205;p55"/>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6" name="Google Shape;206;p55"/>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7" name="Google Shape;207;p55"/>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08" name="Google Shape;208;p55"/>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9" name="Google Shape;209;p55"/>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0" name="Google Shape;210;p55"/>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11" name="Google Shape;211;p55"/>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2" name="Google Shape;212;p55"/>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3" name="Google Shape;213;p55"/>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4" name="Google Shape;214;p55"/>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5" name="Google Shape;215;p55"/>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6" name="Google Shape;216;p55"/>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7" name="Google Shape;217;p55"/>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8" name="Google Shape;218;p55"/>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9" name="Google Shape;219;p55"/>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0" name="Google Shape;220;p55"/>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1" name="Google Shape;221;p55"/>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2" name="Google Shape;222;p55"/>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3" name="Google Shape;223;p55"/>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4" name="Google Shape;224;p55"/>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5" name="Google Shape;225;p55"/>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6" name="Google Shape;226;p55"/>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7" name="Google Shape;227;p55"/>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8" name="Google Shape;228;p55"/>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9" name="Google Shape;229;p55"/>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0" name="Google Shape;230;p55"/>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1" name="Google Shape;231;p55"/>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2" name="Google Shape;232;p55"/>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33" name="Google Shape;233;p55"/>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4" name="Google Shape;234;p55"/>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5" name="Google Shape;235;p55"/>
          <p:cNvSpPr/>
          <p:nvPr/>
        </p:nvSpPr>
        <p:spPr>
          <a:xfrm>
            <a:off x="905571" y="601883"/>
            <a:ext cx="3562257" cy="5648445"/>
          </a:xfrm>
          <a:prstGeom prst="rect">
            <a:avLst/>
          </a:prstGeom>
          <a:solidFill>
            <a:srgbClr val="FFFFFF"/>
          </a:solidFill>
          <a:ln w="9525" cap="flat" cmpd="sng">
            <a:solidFill>
              <a:srgbClr val="1E1E1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6" name="Google Shape;236;p55"/>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7" name="Google Shape;237;p55"/>
          <p:cNvSpPr txBox="1">
            <a:spLocks noGrp="1"/>
          </p:cNvSpPr>
          <p:nvPr>
            <p:ph type="title"/>
          </p:nvPr>
        </p:nvSpPr>
        <p:spPr>
          <a:xfrm>
            <a:off x="4734424" y="2660904"/>
            <a:ext cx="3300984" cy="146304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55"/>
          <p:cNvSpPr>
            <a:spLocks noGrp="1"/>
          </p:cNvSpPr>
          <p:nvPr>
            <p:ph type="pic" idx="2"/>
          </p:nvPr>
        </p:nvSpPr>
        <p:spPr>
          <a:xfrm>
            <a:off x="1005208" y="693795"/>
            <a:ext cx="3359623" cy="5468112"/>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accent1"/>
              </a:buClr>
              <a:buSzPts val="2432"/>
              <a:buFont typeface="Noto Sans Symbols"/>
              <a:buNone/>
              <a:defRPr sz="3200" b="0" i="0" u="none" strike="noStrike" cap="none">
                <a:solidFill>
                  <a:schemeClr val="accent1"/>
                </a:solidFill>
                <a:latin typeface="Century Gothic"/>
                <a:ea typeface="Century Gothic"/>
                <a:cs typeface="Century Gothic"/>
                <a:sym typeface="Century Gothic"/>
              </a:defRPr>
            </a:lvl1pPr>
            <a:lvl2pPr marR="0" lvl="1" algn="l" rtl="0">
              <a:spcBef>
                <a:spcPts val="560"/>
              </a:spcBef>
              <a:spcAft>
                <a:spcPts val="0"/>
              </a:spcAft>
              <a:buClr>
                <a:schemeClr val="accent1"/>
              </a:buClr>
              <a:buSzPts val="2128"/>
              <a:buFont typeface="Noto Sans Symbols"/>
              <a:buNone/>
              <a:defRPr sz="2800" b="0" i="0" u="none" strike="noStrike" cap="none">
                <a:solidFill>
                  <a:schemeClr val="dk2"/>
                </a:solidFill>
                <a:latin typeface="Century Gothic"/>
                <a:ea typeface="Century Gothic"/>
                <a:cs typeface="Century Gothic"/>
                <a:sym typeface="Century Gothic"/>
              </a:defRPr>
            </a:lvl2pPr>
            <a:lvl3pPr marR="0" lvl="2" algn="l" rtl="0">
              <a:spcBef>
                <a:spcPts val="480"/>
              </a:spcBef>
              <a:spcAft>
                <a:spcPts val="0"/>
              </a:spcAft>
              <a:buClr>
                <a:schemeClr val="accent1"/>
              </a:buClr>
              <a:buSzPts val="1824"/>
              <a:buFont typeface="Noto Sans Symbols"/>
              <a:buNone/>
              <a:defRPr sz="2400" b="0" i="0" u="none" strike="noStrike" cap="none">
                <a:solidFill>
                  <a:schemeClr val="dk2"/>
                </a:solidFill>
                <a:latin typeface="Century Gothic"/>
                <a:ea typeface="Century Gothic"/>
                <a:cs typeface="Century Gothic"/>
                <a:sym typeface="Century Gothic"/>
              </a:defRPr>
            </a:lvl3pPr>
            <a:lvl4pPr marR="0" lvl="3"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4pPr>
            <a:lvl5pPr marR="0" lvl="4"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5pPr>
            <a:lvl6pPr marR="0" lvl="5"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6pPr>
            <a:lvl7pPr marR="0" lvl="6"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7pPr>
            <a:lvl8pPr marR="0" lvl="7"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8pPr>
            <a:lvl9pPr marR="0" lvl="8"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9pPr>
          </a:lstStyle>
          <a:p>
            <a:endParaRPr/>
          </a:p>
        </p:txBody>
      </p:sp>
      <p:sp>
        <p:nvSpPr>
          <p:cNvPr id="239" name="Google Shape;239;p55"/>
          <p:cNvSpPr txBox="1">
            <a:spLocks noGrp="1"/>
          </p:cNvSpPr>
          <p:nvPr>
            <p:ph type="body" idx="1"/>
          </p:nvPr>
        </p:nvSpPr>
        <p:spPr>
          <a:xfrm>
            <a:off x="4734630" y="4133088"/>
            <a:ext cx="3300573" cy="1519561"/>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
        <p:nvSpPr>
          <p:cNvPr id="240" name="Google Shape;240;p55"/>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55"/>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2" name="Google Shape;242;p5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C1F15E"/>
            </a:gs>
            <a:gs pos="62000">
              <a:srgbClr val="90BA3F"/>
            </a:gs>
            <a:gs pos="100000">
              <a:srgbClr val="7FA03E"/>
            </a:gs>
          </a:gsLst>
          <a:lin ang="5400000" scaled="0"/>
        </a:gradFill>
        <a:effectLst/>
      </p:bgPr>
    </p:bg>
    <p:spTree>
      <p:nvGrpSpPr>
        <p:cNvPr id="1" name="Shape 9"/>
        <p:cNvGrpSpPr/>
        <p:nvPr/>
      </p:nvGrpSpPr>
      <p:grpSpPr>
        <a:xfrm>
          <a:off x="0" y="0"/>
          <a:ext cx="0" cy="0"/>
          <a:chOff x="0" y="0"/>
          <a:chExt cx="0" cy="0"/>
        </a:xfrm>
      </p:grpSpPr>
      <p:grpSp>
        <p:nvGrpSpPr>
          <p:cNvPr id="10" name="Google Shape;10;p46"/>
          <p:cNvGrpSpPr/>
          <p:nvPr/>
        </p:nvGrpSpPr>
        <p:grpSpPr>
          <a:xfrm>
            <a:off x="-567355" y="0"/>
            <a:ext cx="10458653" cy="7117071"/>
            <a:chOff x="-644959" y="0"/>
            <a:chExt cx="10458653" cy="7117071"/>
          </a:xfrm>
        </p:grpSpPr>
        <p:grpSp>
          <p:nvGrpSpPr>
            <p:cNvPr id="11" name="Google Shape;11;p46"/>
            <p:cNvGrpSpPr/>
            <p:nvPr/>
          </p:nvGrpSpPr>
          <p:grpSpPr>
            <a:xfrm>
              <a:off x="0" y="0"/>
              <a:ext cx="9144000" cy="6858000"/>
              <a:chOff x="0" y="0"/>
              <a:chExt cx="9144000" cy="6858000"/>
            </a:xfrm>
          </p:grpSpPr>
          <p:grpSp>
            <p:nvGrpSpPr>
              <p:cNvPr id="12" name="Google Shape;12;p46"/>
              <p:cNvGrpSpPr/>
              <p:nvPr/>
            </p:nvGrpSpPr>
            <p:grpSpPr>
              <a:xfrm>
                <a:off x="0" y="0"/>
                <a:ext cx="2514600" cy="6858000"/>
                <a:chOff x="0" y="0"/>
                <a:chExt cx="2514600" cy="6858000"/>
              </a:xfrm>
            </p:grpSpPr>
            <p:sp>
              <p:nvSpPr>
                <p:cNvPr id="13" name="Google Shape;13;p46"/>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 name="Google Shape;14;p46"/>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 name="Google Shape;15;p46"/>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6" name="Google Shape;16;p46"/>
              <p:cNvGrpSpPr/>
              <p:nvPr/>
            </p:nvGrpSpPr>
            <p:grpSpPr>
              <a:xfrm>
                <a:off x="422910" y="0"/>
                <a:ext cx="2514600" cy="6858000"/>
                <a:chOff x="0" y="0"/>
                <a:chExt cx="2514600" cy="6858000"/>
              </a:xfrm>
            </p:grpSpPr>
            <p:sp>
              <p:nvSpPr>
                <p:cNvPr id="17" name="Google Shape;17;p46"/>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 name="Google Shape;18;p46"/>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 name="Google Shape;19;p46"/>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 name="Google Shape;20;p46"/>
              <p:cNvGrpSpPr/>
              <p:nvPr/>
            </p:nvGrpSpPr>
            <p:grpSpPr>
              <a:xfrm rot="10800000">
                <a:off x="6629400" y="0"/>
                <a:ext cx="2514600" cy="6858000"/>
                <a:chOff x="0" y="0"/>
                <a:chExt cx="2514600" cy="6858000"/>
              </a:xfrm>
            </p:grpSpPr>
            <p:sp>
              <p:nvSpPr>
                <p:cNvPr id="21" name="Google Shape;21;p46"/>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 name="Google Shape;22;p46"/>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 name="Google Shape;23;p46"/>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4" name="Google Shape;24;p46"/>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5" name="Google Shape;25;p46"/>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6" name="Google Shape;26;p46"/>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7" name="Google Shape;27;p46"/>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8" name="Google Shape;28;p46"/>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9" name="Google Shape;29;p46"/>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0" name="Google Shape;30;p46"/>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1" name="Google Shape;31;p46"/>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2" name="Google Shape;32;p46"/>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3" name="Google Shape;33;p46"/>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4" name="Google Shape;34;p46"/>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5" name="Google Shape;35;p46"/>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6" name="Google Shape;36;p46"/>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7" name="Google Shape;37;p46"/>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8" name="Google Shape;38;p46"/>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9" name="Google Shape;39;p46"/>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0" name="Google Shape;40;p46"/>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1" name="Google Shape;41;p46"/>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2" name="Google Shape;42;p46"/>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3" name="Google Shape;43;p46"/>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4" name="Google Shape;44;p46"/>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5" name="Google Shape;45;p46"/>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6" name="Google Shape;46;p46"/>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7" name="Google Shape;47;p46"/>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8" name="Google Shape;48;p46"/>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49" name="Google Shape;49;p46"/>
          <p:cNvSpPr/>
          <p:nvPr/>
        </p:nvSpPr>
        <p:spPr>
          <a:xfrm>
            <a:off x="457200" y="333487"/>
            <a:ext cx="8229600" cy="6185647"/>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0" name="Google Shape;50;p46"/>
          <p:cNvSpPr/>
          <p:nvPr/>
        </p:nvSpPr>
        <p:spPr>
          <a:xfrm>
            <a:off x="4561242" y="-21511"/>
            <a:ext cx="3679116" cy="699244"/>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1" name="Google Shape;51;p46"/>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2" name="Google Shape;52;p46"/>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accent1"/>
              </a:buClr>
              <a:buSzPts val="4000"/>
              <a:buFont typeface="Century Gothic"/>
              <a:buNone/>
              <a:defRPr sz="40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3" name="Google Shape;53;p46"/>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marR="0" lvl="0" indent="-344424" algn="l" rtl="0">
              <a:spcBef>
                <a:spcPts val="480"/>
              </a:spcBef>
              <a:spcAft>
                <a:spcPts val="0"/>
              </a:spcAft>
              <a:buClr>
                <a:schemeClr val="accent1"/>
              </a:buClr>
              <a:buSzPts val="1824"/>
              <a:buFont typeface="Noto Sans Symbols"/>
              <a:buChar char="🞇"/>
              <a:defRPr sz="2400" b="0" i="0" u="none" strike="noStrike" cap="none">
                <a:solidFill>
                  <a:schemeClr val="dk2"/>
                </a:solidFill>
                <a:latin typeface="Century Gothic"/>
                <a:ea typeface="Century Gothic"/>
                <a:cs typeface="Century Gothic"/>
                <a:sym typeface="Century Gothic"/>
              </a:defRPr>
            </a:lvl1pPr>
            <a:lvl2pPr marL="914400" marR="0" lvl="1" indent="-334772" algn="l" rtl="0">
              <a:spcBef>
                <a:spcPts val="440"/>
              </a:spcBef>
              <a:spcAft>
                <a:spcPts val="0"/>
              </a:spcAft>
              <a:buClr>
                <a:schemeClr val="accent1"/>
              </a:buClr>
              <a:buSzPts val="1672"/>
              <a:buFont typeface="Noto Sans Symbols"/>
              <a:buChar char="🞇"/>
              <a:defRPr sz="2200" b="0" i="0" u="none" strike="noStrike" cap="none">
                <a:solidFill>
                  <a:schemeClr val="dk2"/>
                </a:solidFill>
                <a:latin typeface="Century Gothic"/>
                <a:ea typeface="Century Gothic"/>
                <a:cs typeface="Century Gothic"/>
                <a:sym typeface="Century Gothic"/>
              </a:defRPr>
            </a:lvl2pPr>
            <a:lvl3pPr marL="1371600" marR="0" lvl="2" indent="-325119" algn="l" rtl="0">
              <a:spcBef>
                <a:spcPts val="400"/>
              </a:spcBef>
              <a:spcAft>
                <a:spcPts val="0"/>
              </a:spcAft>
              <a:buClr>
                <a:schemeClr val="accent1"/>
              </a:buClr>
              <a:buSzPts val="1520"/>
              <a:buFont typeface="Noto Sans Symbols"/>
              <a:buChar char="🞇"/>
              <a:defRPr sz="2000" b="0" i="0" u="none" strike="noStrike" cap="none">
                <a:solidFill>
                  <a:schemeClr val="dk2"/>
                </a:solidFill>
                <a:latin typeface="Century Gothic"/>
                <a:ea typeface="Century Gothic"/>
                <a:cs typeface="Century Gothic"/>
                <a:sym typeface="Century Gothic"/>
              </a:defRPr>
            </a:lvl3pPr>
            <a:lvl4pPr marL="1828800" marR="0" lvl="3" indent="-315467" algn="l" rtl="0">
              <a:spcBef>
                <a:spcPts val="360"/>
              </a:spcBef>
              <a:spcAft>
                <a:spcPts val="0"/>
              </a:spcAft>
              <a:buClr>
                <a:schemeClr val="accent1"/>
              </a:buClr>
              <a:buSzPts val="1368"/>
              <a:buFont typeface="Noto Sans Symbols"/>
              <a:buChar char="🞇"/>
              <a:defRPr sz="1800" b="0" i="0" u="none" strike="noStrike" cap="none">
                <a:solidFill>
                  <a:schemeClr val="dk2"/>
                </a:solidFill>
                <a:latin typeface="Century Gothic"/>
                <a:ea typeface="Century Gothic"/>
                <a:cs typeface="Century Gothic"/>
                <a:sym typeface="Century Gothic"/>
              </a:defRPr>
            </a:lvl4pPr>
            <a:lvl5pPr marL="2286000" marR="0" lvl="4" indent="-305816" algn="l" rtl="0">
              <a:spcBef>
                <a:spcPts val="320"/>
              </a:spcBef>
              <a:spcAft>
                <a:spcPts val="0"/>
              </a:spcAft>
              <a:buClr>
                <a:schemeClr val="accent1"/>
              </a:buClr>
              <a:buSzPts val="1216"/>
              <a:buFont typeface="Noto Sans Symbols"/>
              <a:buChar char="🞇"/>
              <a:defRPr sz="1600" b="0" i="0" u="none" strike="noStrike" cap="none">
                <a:solidFill>
                  <a:schemeClr val="dk2"/>
                </a:solidFill>
                <a:latin typeface="Century Gothic"/>
                <a:ea typeface="Century Gothic"/>
                <a:cs typeface="Century Gothic"/>
                <a:sym typeface="Century Gothic"/>
              </a:defRPr>
            </a:lvl5pPr>
            <a:lvl6pPr marL="2743200" marR="0" lvl="5"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6pPr>
            <a:lvl7pPr marL="3200400" marR="0" lvl="6"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7pPr>
            <a:lvl8pPr marL="3657600" marR="0" lvl="7"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8pPr>
            <a:lvl9pPr marL="4114800" marR="0" lvl="8"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9pPr>
          </a:lstStyle>
          <a:p>
            <a:endParaRPr/>
          </a:p>
        </p:txBody>
      </p:sp>
      <p:sp>
        <p:nvSpPr>
          <p:cNvPr id="54" name="Google Shape;54;p46"/>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5" name="Google Shape;55;p46"/>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6" name="Google Shape;56;p4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u="none" strike="noStrike" cap="none">
                <a:solidFill>
                  <a:srgbClr val="FEFEFE"/>
                </a:solidFill>
                <a:latin typeface="Century Gothic"/>
                <a:ea typeface="Century Gothic"/>
                <a:cs typeface="Century Gothic"/>
                <a:sym typeface="Century Gothic"/>
              </a:defRPr>
            </a:lvl1pPr>
            <a:lvl2pPr marL="0" marR="0" lvl="1" indent="0" algn="l" rtl="0">
              <a:spcBef>
                <a:spcPts val="0"/>
              </a:spcBef>
              <a:buNone/>
              <a:defRPr sz="1200" b="0" i="0" u="none" strike="noStrike" cap="none">
                <a:solidFill>
                  <a:srgbClr val="FEFEFE"/>
                </a:solidFill>
                <a:latin typeface="Century Gothic"/>
                <a:ea typeface="Century Gothic"/>
                <a:cs typeface="Century Gothic"/>
                <a:sym typeface="Century Gothic"/>
              </a:defRPr>
            </a:lvl2pPr>
            <a:lvl3pPr marL="0" marR="0" lvl="2" indent="0" algn="l" rtl="0">
              <a:spcBef>
                <a:spcPts val="0"/>
              </a:spcBef>
              <a:buNone/>
              <a:defRPr sz="1200" b="0" i="0" u="none" strike="noStrike" cap="none">
                <a:solidFill>
                  <a:srgbClr val="FEFEFE"/>
                </a:solidFill>
                <a:latin typeface="Century Gothic"/>
                <a:ea typeface="Century Gothic"/>
                <a:cs typeface="Century Gothic"/>
                <a:sym typeface="Century Gothic"/>
              </a:defRPr>
            </a:lvl3pPr>
            <a:lvl4pPr marL="0" marR="0" lvl="3" indent="0" algn="l" rtl="0">
              <a:spcBef>
                <a:spcPts val="0"/>
              </a:spcBef>
              <a:buNone/>
              <a:defRPr sz="1200" b="0" i="0" u="none" strike="noStrike" cap="none">
                <a:solidFill>
                  <a:srgbClr val="FEFEFE"/>
                </a:solidFill>
                <a:latin typeface="Century Gothic"/>
                <a:ea typeface="Century Gothic"/>
                <a:cs typeface="Century Gothic"/>
                <a:sym typeface="Century Gothic"/>
              </a:defRPr>
            </a:lvl4pPr>
            <a:lvl5pPr marL="0" marR="0" lvl="4" indent="0" algn="l" rtl="0">
              <a:spcBef>
                <a:spcPts val="0"/>
              </a:spcBef>
              <a:buNone/>
              <a:defRPr sz="1200" b="0" i="0" u="none" strike="noStrike" cap="none">
                <a:solidFill>
                  <a:srgbClr val="FEFEFE"/>
                </a:solidFill>
                <a:latin typeface="Century Gothic"/>
                <a:ea typeface="Century Gothic"/>
                <a:cs typeface="Century Gothic"/>
                <a:sym typeface="Century Gothic"/>
              </a:defRPr>
            </a:lvl5pPr>
            <a:lvl6pPr marL="0" marR="0" lvl="5" indent="0" algn="l" rtl="0">
              <a:spcBef>
                <a:spcPts val="0"/>
              </a:spcBef>
              <a:buNone/>
              <a:defRPr sz="1200" b="0" i="0" u="none" strike="noStrike" cap="none">
                <a:solidFill>
                  <a:srgbClr val="FEFEFE"/>
                </a:solidFill>
                <a:latin typeface="Century Gothic"/>
                <a:ea typeface="Century Gothic"/>
                <a:cs typeface="Century Gothic"/>
                <a:sym typeface="Century Gothic"/>
              </a:defRPr>
            </a:lvl6pPr>
            <a:lvl7pPr marL="0" marR="0" lvl="6" indent="0" algn="l" rtl="0">
              <a:spcBef>
                <a:spcPts val="0"/>
              </a:spcBef>
              <a:buNone/>
              <a:defRPr sz="1200" b="0" i="0" u="none" strike="noStrike" cap="none">
                <a:solidFill>
                  <a:srgbClr val="FEFEFE"/>
                </a:solidFill>
                <a:latin typeface="Century Gothic"/>
                <a:ea typeface="Century Gothic"/>
                <a:cs typeface="Century Gothic"/>
                <a:sym typeface="Century Gothic"/>
              </a:defRPr>
            </a:lvl7pPr>
            <a:lvl8pPr marL="0" marR="0" lvl="7" indent="0" algn="l" rtl="0">
              <a:spcBef>
                <a:spcPts val="0"/>
              </a:spcBef>
              <a:buNone/>
              <a:defRPr sz="1200" b="0" i="0" u="none" strike="noStrike" cap="none">
                <a:solidFill>
                  <a:srgbClr val="FEFEFE"/>
                </a:solidFill>
                <a:latin typeface="Century Gothic"/>
                <a:ea typeface="Century Gothic"/>
                <a:cs typeface="Century Gothic"/>
                <a:sym typeface="Century Gothic"/>
              </a:defRPr>
            </a:lvl8pPr>
            <a:lvl9pPr marL="0" marR="0" lvl="8" indent="0" algn="l" rtl="0">
              <a:spcBef>
                <a:spcPts val="0"/>
              </a:spcBef>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mtClean="0"/>
              <a:t>CO</a:t>
            </a:r>
            <a:r>
              <a:rPr lang="en-US" smtClean="0"/>
              <a:t>M2</a:t>
            </a:r>
            <a:r>
              <a:rPr lang="tr-TR" dirty="0" smtClean="0"/>
              <a:t>0</a:t>
            </a:r>
            <a:r>
              <a:rPr lang="en-US" dirty="0" smtClean="0"/>
              <a:t>67</a:t>
            </a:r>
            <a:endParaRPr dirty="0"/>
          </a:p>
        </p:txBody>
      </p:sp>
      <p:sp>
        <p:nvSpPr>
          <p:cNvPr id="260" name="Google Shape;260;p1"/>
          <p:cNvSpPr txBox="1">
            <a:spLocks noGrp="1"/>
          </p:cNvSpPr>
          <p:nvPr>
            <p:ph type="subTitle" idx="1"/>
          </p:nvPr>
        </p:nvSpPr>
        <p:spPr>
          <a:xfrm>
            <a:off x="4733365" y="4421080"/>
            <a:ext cx="3309803" cy="15225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368"/>
              <a:buNone/>
            </a:pPr>
            <a:r>
              <a:rPr lang="en-US" dirty="0"/>
              <a:t>Chapter 8: </a:t>
            </a:r>
            <a:r>
              <a:rPr lang="en-US" dirty="0" smtClean="0"/>
              <a:t>Queues</a:t>
            </a:r>
            <a:endParaRPr lang="tr-TR" dirty="0" smtClean="0"/>
          </a:p>
          <a:p>
            <a:pPr marL="0" indent="0">
              <a:spcBef>
                <a:spcPts val="0"/>
              </a:spcBef>
            </a:pPr>
            <a:r>
              <a:rPr lang="en-US" b="1"/>
              <a:t>Data Structures Using C, Second Edition</a:t>
            </a:r>
          </a:p>
          <a:p>
            <a:pPr marL="0" lvl="0" indent="0" algn="l" rtl="0">
              <a:spcBef>
                <a:spcPts val="0"/>
              </a:spcBef>
              <a:spcAft>
                <a:spcPts val="0"/>
              </a:spcAft>
              <a:buSzPts val="1368"/>
              <a:buNone/>
            </a:pPr>
            <a:endParaRPr b="1"/>
          </a:p>
        </p:txBody>
      </p:sp>
      <p:sp>
        <p:nvSpPr>
          <p:cNvPr id="261" name="Google Shape;261;p1"/>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a:t>
            </a:fld>
            <a:endParaRPr/>
          </a:p>
        </p:txBody>
      </p:sp>
      <p:sp>
        <p:nvSpPr>
          <p:cNvPr id="262" name="Google Shape;262;p1"/>
          <p:cNvSpPr txBox="1">
            <a:spLocks noGrp="1"/>
          </p:cNvSpPr>
          <p:nvPr>
            <p:ph type="ftr" idx="11"/>
          </p:nvPr>
        </p:nvSpPr>
        <p:spPr>
          <a:xfrm>
            <a:off x="5303520" y="5638800"/>
            <a:ext cx="2831592" cy="446291"/>
          </a:xfrm>
          <a:prstGeom prst="rect">
            <a:avLst/>
          </a:prstGeom>
          <a:noFill/>
          <a:ln>
            <a:noFill/>
          </a:ln>
        </p:spPr>
        <p:txBody>
          <a:bodyPr spcFirstLastPara="1" wrap="square" lIns="91425" tIns="45700" rIns="91425" bIns="45700" anchor="ctr" anchorCtr="0">
            <a:normAutofit fontScale="92500"/>
          </a:bodyPr>
          <a:lstStyle/>
          <a:p>
            <a:pPr marL="0" lvl="0" indent="0" algn="r" rtl="0">
              <a:spcBef>
                <a:spcPts val="0"/>
              </a:spcBef>
              <a:spcAft>
                <a:spcPts val="0"/>
              </a:spcAft>
              <a:buNone/>
            </a:pPr>
            <a:r>
              <a:rPr lang="en-US" sz="1110" b="1">
                <a:solidFill>
                  <a:schemeClr val="dk1"/>
                </a:solidFill>
              </a:rPr>
              <a:t>Data Structures Using C, Second Edition</a:t>
            </a:r>
            <a:endParaRPr sz="1110" b="1">
              <a:solidFill>
                <a:schemeClr val="dk1"/>
              </a:solidFill>
            </a:endParaRPr>
          </a:p>
          <a:p>
            <a:pPr marL="0" lvl="0" indent="0" algn="r" rtl="0">
              <a:spcBef>
                <a:spcPts val="0"/>
              </a:spcBef>
              <a:spcAft>
                <a:spcPts val="0"/>
              </a:spcAft>
              <a:buNone/>
            </a:pPr>
            <a:r>
              <a:rPr lang="en-US" sz="1110">
                <a:solidFill>
                  <a:schemeClr val="dk1"/>
                </a:solidFill>
              </a:rPr>
              <a:t>Reema Thareja</a:t>
            </a:r>
            <a:endParaRPr sz="1110">
              <a:solidFill>
                <a:schemeClr val="dk1"/>
              </a:solidFill>
            </a:endParaRPr>
          </a:p>
          <a:p>
            <a:pPr marL="0" lvl="0" indent="0" algn="r" rtl="0">
              <a:spcBef>
                <a:spcPts val="0"/>
              </a:spcBef>
              <a:spcAft>
                <a:spcPts val="0"/>
              </a:spcAft>
              <a:buNone/>
            </a:pPr>
            <a:endParaRPr sz="111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1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Linked Representation Of Queues</a:t>
            </a:r>
            <a:endParaRPr sz="2400"/>
          </a:p>
        </p:txBody>
      </p:sp>
      <p:sp>
        <p:nvSpPr>
          <p:cNvPr id="342" name="Google Shape;342;p10"/>
          <p:cNvSpPr txBox="1">
            <a:spLocks noGrp="1"/>
          </p:cNvSpPr>
          <p:nvPr>
            <p:ph type="body" idx="1"/>
          </p:nvPr>
        </p:nvSpPr>
        <p:spPr>
          <a:xfrm>
            <a:off x="724796" y="914400"/>
            <a:ext cx="7848600" cy="5085416"/>
          </a:xfrm>
          <a:prstGeom prst="rect">
            <a:avLst/>
          </a:prstGeom>
          <a:noFill/>
          <a:ln>
            <a:noFill/>
          </a:ln>
        </p:spPr>
        <p:txBody>
          <a:bodyPr spcFirstLastPara="1" wrap="square" lIns="91425" tIns="45700" rIns="91425" bIns="45700" anchor="t" anchorCtr="0">
            <a:normAutofit/>
          </a:bodyPr>
          <a:lstStyle/>
          <a:p>
            <a:pPr marL="342900" lvl="0" indent="-274320" algn="l" rtl="0">
              <a:lnSpc>
                <a:spcPct val="90000"/>
              </a:lnSpc>
              <a:spcBef>
                <a:spcPts val="0"/>
              </a:spcBef>
              <a:spcAft>
                <a:spcPts val="0"/>
              </a:spcAft>
              <a:buSzPts val="1550"/>
              <a:buChar char="🞇"/>
            </a:pPr>
            <a:r>
              <a:rPr lang="en-US" sz="2040" b="1"/>
              <a:t>We have seen how a queue is created using an array.</a:t>
            </a:r>
            <a:endParaRPr sz="2040" b="1"/>
          </a:p>
          <a:p>
            <a:pPr marL="342900" lvl="0" indent="-274320" algn="l" rtl="0">
              <a:lnSpc>
                <a:spcPct val="90000"/>
              </a:lnSpc>
              <a:spcBef>
                <a:spcPts val="408"/>
              </a:spcBef>
              <a:spcAft>
                <a:spcPts val="0"/>
              </a:spcAft>
              <a:buSzPts val="1550"/>
              <a:buChar char="🞇"/>
            </a:pPr>
            <a:r>
              <a:rPr lang="en-US" sz="2040" b="1"/>
              <a:t>Although this technique of creating a queue is easy, its drawback is that the array must be declared to have some fixed size. </a:t>
            </a:r>
            <a:endParaRPr sz="2040" b="1"/>
          </a:p>
          <a:p>
            <a:pPr marL="342900" lvl="0" indent="-274320" algn="l" rtl="0">
              <a:lnSpc>
                <a:spcPct val="90000"/>
              </a:lnSpc>
              <a:spcBef>
                <a:spcPts val="408"/>
              </a:spcBef>
              <a:spcAft>
                <a:spcPts val="0"/>
              </a:spcAft>
              <a:buSzPts val="1550"/>
              <a:buChar char="🞇"/>
            </a:pPr>
            <a:r>
              <a:rPr lang="en-US" sz="2040" b="1"/>
              <a:t>If we allocate space for 50 elements in the queue and it hardly uses 20–25 locations, then half of the space will be wasted. </a:t>
            </a:r>
            <a:endParaRPr/>
          </a:p>
          <a:p>
            <a:pPr marL="342900" lvl="0" indent="-274320" algn="l" rtl="0">
              <a:lnSpc>
                <a:spcPct val="90000"/>
              </a:lnSpc>
              <a:spcBef>
                <a:spcPts val="408"/>
              </a:spcBef>
              <a:spcAft>
                <a:spcPts val="0"/>
              </a:spcAft>
              <a:buSzPts val="1550"/>
              <a:buChar char="🞇"/>
            </a:pPr>
            <a:r>
              <a:rPr lang="en-US" sz="2040" b="1"/>
              <a:t>And in case we allocate less memory locations for a queue that might end up growing large and large, then a lot of re-allocations will have to be done, thereby creating a lot of overhead and consuming a lot of time. </a:t>
            </a:r>
            <a:endParaRPr sz="2040" b="1"/>
          </a:p>
          <a:p>
            <a:pPr marL="342900" lvl="0" indent="-274320" algn="l" rtl="0">
              <a:lnSpc>
                <a:spcPct val="90000"/>
              </a:lnSpc>
              <a:spcBef>
                <a:spcPts val="408"/>
              </a:spcBef>
              <a:spcAft>
                <a:spcPts val="0"/>
              </a:spcAft>
              <a:buSzPts val="1550"/>
              <a:buChar char="🞇"/>
            </a:pPr>
            <a:r>
              <a:rPr lang="en-US" sz="2040" b="1"/>
              <a:t>In case the queue is a very small one or its maximum size is known in advance, then the array implementation of the queue gives an efficient implementation. </a:t>
            </a:r>
            <a:endParaRPr sz="2040" b="1"/>
          </a:p>
          <a:p>
            <a:pPr marL="342900" lvl="0" indent="-274320" algn="l" rtl="0">
              <a:lnSpc>
                <a:spcPct val="90000"/>
              </a:lnSpc>
              <a:spcBef>
                <a:spcPts val="408"/>
              </a:spcBef>
              <a:spcAft>
                <a:spcPts val="0"/>
              </a:spcAft>
              <a:buSzPts val="1550"/>
              <a:buChar char="🞇"/>
            </a:pPr>
            <a:r>
              <a:rPr lang="en-US" sz="2040" b="1"/>
              <a:t>But if the array size cannot be determined in advance, the other alternative, i.e., the linked representation is used. </a:t>
            </a:r>
            <a:endParaRPr sz="2040" b="1"/>
          </a:p>
        </p:txBody>
      </p:sp>
      <p:sp>
        <p:nvSpPr>
          <p:cNvPr id="343" name="Google Shape;343;p1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10</a:t>
            </a:fld>
            <a:endParaRPr/>
          </a:p>
        </p:txBody>
      </p:sp>
      <p:sp>
        <p:nvSpPr>
          <p:cNvPr id="344" name="Google Shape;344;p1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1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Linked Representation Of Queues</a:t>
            </a:r>
            <a:endParaRPr sz="2400"/>
          </a:p>
        </p:txBody>
      </p:sp>
      <p:sp>
        <p:nvSpPr>
          <p:cNvPr id="351" name="Google Shape;351;p11"/>
          <p:cNvSpPr txBox="1">
            <a:spLocks noGrp="1"/>
          </p:cNvSpPr>
          <p:nvPr>
            <p:ph type="body" idx="1"/>
          </p:nvPr>
        </p:nvSpPr>
        <p:spPr>
          <a:xfrm>
            <a:off x="724796" y="914400"/>
            <a:ext cx="7848600" cy="5085416"/>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687"/>
              <a:buChar char="🞇"/>
            </a:pPr>
            <a:r>
              <a:rPr lang="en-US" sz="2220" b="1"/>
              <a:t>The storage requirement of linked representation of a queue with n elements is O(n) and the typical time requirement for operations is O(1). </a:t>
            </a:r>
            <a:endParaRPr sz="2220" b="1"/>
          </a:p>
          <a:p>
            <a:pPr marL="342900" lvl="0" indent="-274319" algn="l" rtl="0">
              <a:lnSpc>
                <a:spcPct val="90000"/>
              </a:lnSpc>
              <a:spcBef>
                <a:spcPts val="444"/>
              </a:spcBef>
              <a:spcAft>
                <a:spcPts val="0"/>
              </a:spcAft>
              <a:buSzPts val="1687"/>
              <a:buChar char="🞇"/>
            </a:pPr>
            <a:r>
              <a:rPr lang="en-US" sz="2220" b="1"/>
              <a:t>In a linked queue, every element has two parts, one that stores the data and another that stores the address of the next element. </a:t>
            </a:r>
            <a:endParaRPr sz="2220" b="1"/>
          </a:p>
          <a:p>
            <a:pPr marL="342900" lvl="0" indent="-274319" algn="l" rtl="0">
              <a:lnSpc>
                <a:spcPct val="90000"/>
              </a:lnSpc>
              <a:spcBef>
                <a:spcPts val="444"/>
              </a:spcBef>
              <a:spcAft>
                <a:spcPts val="0"/>
              </a:spcAft>
              <a:buSzPts val="1687"/>
              <a:buChar char="🞇"/>
            </a:pPr>
            <a:r>
              <a:rPr lang="en-US" sz="2220" b="1"/>
              <a:t>The START pointer of the linked list is used as FRONT.</a:t>
            </a:r>
            <a:endParaRPr sz="2220" b="1"/>
          </a:p>
          <a:p>
            <a:pPr marL="342900" lvl="0" indent="-274319" algn="l" rtl="0">
              <a:lnSpc>
                <a:spcPct val="90000"/>
              </a:lnSpc>
              <a:spcBef>
                <a:spcPts val="444"/>
              </a:spcBef>
              <a:spcAft>
                <a:spcPts val="0"/>
              </a:spcAft>
              <a:buSzPts val="1687"/>
              <a:buChar char="🞇"/>
            </a:pPr>
            <a:r>
              <a:rPr lang="en-US" sz="2220" b="1"/>
              <a:t>Here, we will also use another pointer called REAR, which will store the address of the last element in the queue. </a:t>
            </a:r>
            <a:endParaRPr sz="2220" b="1"/>
          </a:p>
          <a:p>
            <a:pPr marL="342900" lvl="0" indent="-274319" algn="l" rtl="0">
              <a:lnSpc>
                <a:spcPct val="90000"/>
              </a:lnSpc>
              <a:spcBef>
                <a:spcPts val="444"/>
              </a:spcBef>
              <a:spcAft>
                <a:spcPts val="0"/>
              </a:spcAft>
              <a:buSzPts val="1687"/>
              <a:buChar char="🞇"/>
            </a:pPr>
            <a:r>
              <a:rPr lang="en-US" sz="2220" b="1"/>
              <a:t>All insertions will be done at the rear end and all the deletions will be done at the front end. </a:t>
            </a:r>
            <a:endParaRPr sz="2220" b="1"/>
          </a:p>
          <a:p>
            <a:pPr marL="342900" lvl="0" indent="-274319" algn="l" rtl="0">
              <a:lnSpc>
                <a:spcPct val="90000"/>
              </a:lnSpc>
              <a:spcBef>
                <a:spcPts val="444"/>
              </a:spcBef>
              <a:spcAft>
                <a:spcPts val="0"/>
              </a:spcAft>
              <a:buSzPts val="1687"/>
              <a:buChar char="🞇"/>
            </a:pPr>
            <a:r>
              <a:rPr lang="en-US" sz="2220" b="1"/>
              <a:t>If FRONT = REAR = NULL, then it indicates that the queue is empty. </a:t>
            </a:r>
            <a:endParaRPr/>
          </a:p>
        </p:txBody>
      </p:sp>
      <p:sp>
        <p:nvSpPr>
          <p:cNvPr id="352" name="Google Shape;352;p1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11</a:t>
            </a:fld>
            <a:endParaRPr/>
          </a:p>
        </p:txBody>
      </p:sp>
      <p:sp>
        <p:nvSpPr>
          <p:cNvPr id="353" name="Google Shape;353;p1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Linked Representation Of Queues</a:t>
            </a:r>
            <a:endParaRPr sz="2400"/>
          </a:p>
        </p:txBody>
      </p:sp>
      <p:sp>
        <p:nvSpPr>
          <p:cNvPr id="360" name="Google Shape;360;p12"/>
          <p:cNvSpPr txBox="1">
            <a:spLocks noGrp="1"/>
          </p:cNvSpPr>
          <p:nvPr>
            <p:ph type="body" idx="1"/>
          </p:nvPr>
        </p:nvSpPr>
        <p:spPr>
          <a:xfrm>
            <a:off x="724796" y="914400"/>
            <a:ext cx="7848600" cy="5085416"/>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a:t>Operations on Linked Queues </a:t>
            </a:r>
            <a:endParaRPr b="1"/>
          </a:p>
          <a:p>
            <a:pPr marL="342900" lvl="0" indent="-274319" algn="l" rtl="0">
              <a:spcBef>
                <a:spcPts val="480"/>
              </a:spcBef>
              <a:spcAft>
                <a:spcPts val="0"/>
              </a:spcAft>
              <a:buSzPts val="1824"/>
              <a:buChar char="🞇"/>
            </a:pPr>
            <a:r>
              <a:rPr lang="en-US" b="1"/>
              <a:t>A queue has two basic operations: insert and delete. </a:t>
            </a:r>
            <a:endParaRPr b="1"/>
          </a:p>
          <a:p>
            <a:pPr marL="342900" lvl="0" indent="-274319" algn="l" rtl="0">
              <a:spcBef>
                <a:spcPts val="480"/>
              </a:spcBef>
              <a:spcAft>
                <a:spcPts val="0"/>
              </a:spcAft>
              <a:buSzPts val="1824"/>
              <a:buChar char="🞇"/>
            </a:pPr>
            <a:r>
              <a:rPr lang="en-US" b="1"/>
              <a:t>The insert operation adds an element to the end of the queue, and the delete operation removes an element from the front or the start of the queue. </a:t>
            </a:r>
            <a:endParaRPr b="1"/>
          </a:p>
          <a:p>
            <a:pPr marL="342900" lvl="0" indent="-274319" algn="l" rtl="0">
              <a:spcBef>
                <a:spcPts val="480"/>
              </a:spcBef>
              <a:spcAft>
                <a:spcPts val="0"/>
              </a:spcAft>
              <a:buSzPts val="1824"/>
              <a:buChar char="🞇"/>
            </a:pPr>
            <a:r>
              <a:rPr lang="en-US" b="1"/>
              <a:t>Apart from this, there is another operation peek which returns the value of the first element of the queue. </a:t>
            </a:r>
            <a:endParaRPr b="1"/>
          </a:p>
        </p:txBody>
      </p:sp>
      <p:sp>
        <p:nvSpPr>
          <p:cNvPr id="361" name="Google Shape;361;p1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12</a:t>
            </a:fld>
            <a:endParaRPr/>
          </a:p>
        </p:txBody>
      </p:sp>
      <p:sp>
        <p:nvSpPr>
          <p:cNvPr id="362" name="Google Shape;362;p1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1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Linked Representation Of Queues</a:t>
            </a:r>
            <a:endParaRPr sz="2400"/>
          </a:p>
        </p:txBody>
      </p:sp>
      <p:sp>
        <p:nvSpPr>
          <p:cNvPr id="369" name="Google Shape;369;p1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13</a:t>
            </a:fld>
            <a:endParaRPr/>
          </a:p>
        </p:txBody>
      </p:sp>
      <p:sp>
        <p:nvSpPr>
          <p:cNvPr id="370" name="Google Shape;370;p1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
        <p:nvSpPr>
          <p:cNvPr id="371" name="Google Shape;371;p13"/>
          <p:cNvSpPr/>
          <p:nvPr/>
        </p:nvSpPr>
        <p:spPr>
          <a:xfrm>
            <a:off x="457200" y="976312"/>
            <a:ext cx="4267200" cy="535531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Char char="•"/>
            </a:pPr>
            <a:r>
              <a:rPr lang="en-US" sz="2000" b="1" i="0" u="none" strike="noStrike" cap="none">
                <a:solidFill>
                  <a:schemeClr val="dk1"/>
                </a:solidFill>
                <a:latin typeface="Century Gothic"/>
                <a:ea typeface="Century Gothic"/>
                <a:cs typeface="Century Gothic"/>
                <a:sym typeface="Century Gothic"/>
              </a:rPr>
              <a:t>Insert Operation </a:t>
            </a:r>
            <a:endParaRPr sz="2000" b="1" i="0" u="none" strike="noStrike" cap="none">
              <a:solidFill>
                <a:schemeClr val="dk1"/>
              </a:solidFill>
              <a:latin typeface="Century Gothic"/>
              <a:ea typeface="Century Gothic"/>
              <a:cs typeface="Century Gothic"/>
              <a:sym typeface="Century Gothic"/>
            </a:endParaRPr>
          </a:p>
          <a:p>
            <a:pPr marL="342900" marR="0" lvl="0" indent="-342900" algn="l" rtl="0">
              <a:spcBef>
                <a:spcPts val="0"/>
              </a:spcBef>
              <a:spcAft>
                <a:spcPts val="0"/>
              </a:spcAft>
              <a:buClr>
                <a:schemeClr val="dk1"/>
              </a:buClr>
              <a:buSzPts val="1800"/>
              <a:buFont typeface="Arial"/>
              <a:buChar char="•"/>
            </a:pPr>
            <a:r>
              <a:rPr lang="en-US" sz="1800" b="1" i="0" u="none" strike="noStrike" cap="none">
                <a:solidFill>
                  <a:schemeClr val="dk1"/>
                </a:solidFill>
                <a:latin typeface="Century Gothic"/>
                <a:ea typeface="Century Gothic"/>
                <a:cs typeface="Century Gothic"/>
                <a:sym typeface="Century Gothic"/>
              </a:rPr>
              <a:t>In Step 1, the memory is allocated for the new node.</a:t>
            </a:r>
            <a:endParaRPr sz="1800" b="1" i="0" u="none" strike="noStrike" cap="none">
              <a:solidFill>
                <a:schemeClr val="dk1"/>
              </a:solidFill>
              <a:latin typeface="Century Gothic"/>
              <a:ea typeface="Century Gothic"/>
              <a:cs typeface="Century Gothic"/>
              <a:sym typeface="Century Gothic"/>
            </a:endParaRPr>
          </a:p>
          <a:p>
            <a:pPr marL="342900" marR="0" lvl="0" indent="-342900" algn="l" rtl="0">
              <a:spcBef>
                <a:spcPts val="0"/>
              </a:spcBef>
              <a:spcAft>
                <a:spcPts val="0"/>
              </a:spcAft>
              <a:buClr>
                <a:schemeClr val="dk1"/>
              </a:buClr>
              <a:buSzPts val="1800"/>
              <a:buFont typeface="Arial"/>
              <a:buChar char="•"/>
            </a:pPr>
            <a:r>
              <a:rPr lang="en-US" sz="1800" b="1" i="0" u="none" strike="noStrike" cap="none">
                <a:solidFill>
                  <a:schemeClr val="dk1"/>
                </a:solidFill>
                <a:latin typeface="Century Gothic"/>
                <a:ea typeface="Century Gothic"/>
                <a:cs typeface="Century Gothic"/>
                <a:sym typeface="Century Gothic"/>
              </a:rPr>
              <a:t>In Step 2, the DATA part of the new node is initialized with the value to be stored in the node. </a:t>
            </a:r>
            <a:endParaRPr sz="1800" b="1" i="0" u="none" strike="noStrike" cap="none">
              <a:solidFill>
                <a:schemeClr val="dk1"/>
              </a:solidFill>
              <a:latin typeface="Century Gothic"/>
              <a:ea typeface="Century Gothic"/>
              <a:cs typeface="Century Gothic"/>
              <a:sym typeface="Century Gothic"/>
            </a:endParaRPr>
          </a:p>
          <a:p>
            <a:pPr marL="342900" marR="0" lvl="0" indent="-342900" algn="l" rtl="0">
              <a:spcBef>
                <a:spcPts val="0"/>
              </a:spcBef>
              <a:spcAft>
                <a:spcPts val="0"/>
              </a:spcAft>
              <a:buClr>
                <a:schemeClr val="dk1"/>
              </a:buClr>
              <a:buSzPts val="1800"/>
              <a:buFont typeface="Arial"/>
              <a:buChar char="•"/>
            </a:pPr>
            <a:r>
              <a:rPr lang="en-US" sz="1800" b="1" i="0" u="none" strike="noStrike" cap="none">
                <a:solidFill>
                  <a:schemeClr val="dk1"/>
                </a:solidFill>
                <a:latin typeface="Century Gothic"/>
                <a:ea typeface="Century Gothic"/>
                <a:cs typeface="Century Gothic"/>
                <a:sym typeface="Century Gothic"/>
              </a:rPr>
              <a:t>In Step 3, we check if the new node is the first node of the linked queue. </a:t>
            </a:r>
            <a:endParaRPr sz="1800" b="1" i="0" u="none" strike="noStrike" cap="none">
              <a:solidFill>
                <a:schemeClr val="dk1"/>
              </a:solidFill>
              <a:latin typeface="Century Gothic"/>
              <a:ea typeface="Century Gothic"/>
              <a:cs typeface="Century Gothic"/>
              <a:sym typeface="Century Gothic"/>
            </a:endParaRPr>
          </a:p>
          <a:p>
            <a:pPr marL="800100" marR="0" lvl="1" indent="-342900" algn="l" rtl="0">
              <a:spcBef>
                <a:spcPts val="0"/>
              </a:spcBef>
              <a:spcAft>
                <a:spcPts val="0"/>
              </a:spcAft>
              <a:buClr>
                <a:schemeClr val="dk1"/>
              </a:buClr>
              <a:buSzPts val="1800"/>
              <a:buFont typeface="Arial"/>
              <a:buChar char="•"/>
            </a:pPr>
            <a:r>
              <a:rPr lang="en-US" sz="1800" b="1" i="0" u="none" strike="noStrike" cap="none">
                <a:solidFill>
                  <a:schemeClr val="dk1"/>
                </a:solidFill>
                <a:latin typeface="Century Gothic"/>
                <a:ea typeface="Century Gothic"/>
                <a:cs typeface="Century Gothic"/>
                <a:sym typeface="Century Gothic"/>
              </a:rPr>
              <a:t>If this is the case, then the new node is tagged as FRONT as well as REAR. </a:t>
            </a:r>
            <a:endParaRPr sz="1800" b="1" i="0" u="none" strike="noStrike" cap="none">
              <a:solidFill>
                <a:schemeClr val="dk1"/>
              </a:solidFill>
              <a:latin typeface="Century Gothic"/>
              <a:ea typeface="Century Gothic"/>
              <a:cs typeface="Century Gothic"/>
              <a:sym typeface="Century Gothic"/>
            </a:endParaRPr>
          </a:p>
          <a:p>
            <a:pPr marL="800100" marR="0" lvl="1" indent="-342900" algn="l" rtl="0">
              <a:spcBef>
                <a:spcPts val="0"/>
              </a:spcBef>
              <a:spcAft>
                <a:spcPts val="0"/>
              </a:spcAft>
              <a:buClr>
                <a:schemeClr val="dk1"/>
              </a:buClr>
              <a:buSzPts val="1800"/>
              <a:buFont typeface="Arial"/>
              <a:buChar char="•"/>
            </a:pPr>
            <a:r>
              <a:rPr lang="en-US" sz="1800" b="1" i="0" u="none" strike="noStrike" cap="none">
                <a:solidFill>
                  <a:schemeClr val="dk1"/>
                </a:solidFill>
                <a:latin typeface="Century Gothic"/>
                <a:ea typeface="Century Gothic"/>
                <a:cs typeface="Century Gothic"/>
                <a:sym typeface="Century Gothic"/>
              </a:rPr>
              <a:t>Also NULL is stored in the NEXT part of the node</a:t>
            </a:r>
            <a:endParaRPr sz="1800" b="1" i="0" u="none" strike="noStrike" cap="none">
              <a:solidFill>
                <a:schemeClr val="dk1"/>
              </a:solidFill>
              <a:latin typeface="Century Gothic"/>
              <a:ea typeface="Century Gothic"/>
              <a:cs typeface="Century Gothic"/>
              <a:sym typeface="Century Gothic"/>
            </a:endParaRPr>
          </a:p>
          <a:p>
            <a:pPr marL="342900" marR="0" lvl="0" indent="-342900" algn="l" rtl="0">
              <a:spcBef>
                <a:spcPts val="0"/>
              </a:spcBef>
              <a:spcAft>
                <a:spcPts val="0"/>
              </a:spcAft>
              <a:buClr>
                <a:schemeClr val="dk1"/>
              </a:buClr>
              <a:buSzPts val="1800"/>
              <a:buFont typeface="Arial"/>
              <a:buChar char="•"/>
            </a:pPr>
            <a:r>
              <a:rPr lang="en-US" sz="1800" b="1" i="0" u="none" strike="noStrike" cap="none">
                <a:solidFill>
                  <a:schemeClr val="dk1"/>
                </a:solidFill>
                <a:latin typeface="Century Gothic"/>
                <a:ea typeface="Century Gothic"/>
                <a:cs typeface="Century Gothic"/>
                <a:sym typeface="Century Gothic"/>
              </a:rPr>
              <a:t>However, if the new node is not the first node in the list, then it is added at the REAR end of the linked queue (or the last node of the queue).</a:t>
            </a:r>
            <a:endParaRPr sz="1800" b="1" i="0" u="none" strike="noStrike" cap="none">
              <a:solidFill>
                <a:schemeClr val="dk1"/>
              </a:solidFill>
              <a:latin typeface="Century Gothic"/>
              <a:ea typeface="Century Gothic"/>
              <a:cs typeface="Century Gothic"/>
              <a:sym typeface="Century Gothic"/>
            </a:endParaRPr>
          </a:p>
        </p:txBody>
      </p:sp>
      <p:pic>
        <p:nvPicPr>
          <p:cNvPr id="372" name="Google Shape;372;p13"/>
          <p:cNvPicPr preferRelativeResize="0"/>
          <p:nvPr/>
        </p:nvPicPr>
        <p:blipFill rotWithShape="1">
          <a:blip r:embed="rId3">
            <a:alphaModFix/>
          </a:blip>
          <a:srcRect/>
          <a:stretch/>
        </p:blipFill>
        <p:spPr>
          <a:xfrm>
            <a:off x="4724400" y="996365"/>
            <a:ext cx="3981450" cy="4552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1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Linked Representation Of Queues</a:t>
            </a:r>
            <a:endParaRPr sz="2400"/>
          </a:p>
        </p:txBody>
      </p:sp>
      <p:sp>
        <p:nvSpPr>
          <p:cNvPr id="379" name="Google Shape;379;p14"/>
          <p:cNvSpPr txBox="1">
            <a:spLocks noGrp="1"/>
          </p:cNvSpPr>
          <p:nvPr>
            <p:ph type="body" idx="1"/>
          </p:nvPr>
        </p:nvSpPr>
        <p:spPr>
          <a:xfrm>
            <a:off x="724796" y="914400"/>
            <a:ext cx="4075804" cy="5562600"/>
          </a:xfrm>
          <a:prstGeom prst="rect">
            <a:avLst/>
          </a:prstGeom>
          <a:noFill/>
          <a:ln>
            <a:noFill/>
          </a:ln>
        </p:spPr>
        <p:txBody>
          <a:bodyPr spcFirstLastPara="1" wrap="square" lIns="91425" tIns="45700" rIns="91425" bIns="45700" anchor="t" anchorCtr="0">
            <a:normAutofit/>
          </a:bodyPr>
          <a:lstStyle/>
          <a:p>
            <a:pPr marL="342900" lvl="0" indent="-274320" algn="l" rtl="0">
              <a:lnSpc>
                <a:spcPct val="90000"/>
              </a:lnSpc>
              <a:spcBef>
                <a:spcPts val="0"/>
              </a:spcBef>
              <a:spcAft>
                <a:spcPts val="0"/>
              </a:spcAft>
              <a:buSzPts val="1828"/>
              <a:buChar char="🞇"/>
            </a:pPr>
            <a:r>
              <a:rPr lang="en-US" sz="2405" b="1"/>
              <a:t>Delete Operation</a:t>
            </a:r>
            <a:endParaRPr sz="2405" b="1"/>
          </a:p>
          <a:p>
            <a:pPr marL="342900" lvl="0" indent="-274319" algn="l" rtl="0">
              <a:lnSpc>
                <a:spcPct val="90000"/>
              </a:lnSpc>
              <a:spcBef>
                <a:spcPts val="444"/>
              </a:spcBef>
              <a:spcAft>
                <a:spcPts val="0"/>
              </a:spcAft>
              <a:buSzPts val="1687"/>
              <a:buChar char="🞇"/>
            </a:pPr>
            <a:r>
              <a:rPr lang="en-US" sz="2220" b="1"/>
              <a:t>In Step 1, we first check for the underflow condition. </a:t>
            </a:r>
            <a:endParaRPr sz="2220" b="1"/>
          </a:p>
          <a:p>
            <a:pPr marL="342900" lvl="0" indent="-274319" algn="l" rtl="0">
              <a:lnSpc>
                <a:spcPct val="90000"/>
              </a:lnSpc>
              <a:spcBef>
                <a:spcPts val="444"/>
              </a:spcBef>
              <a:spcAft>
                <a:spcPts val="0"/>
              </a:spcAft>
              <a:buSzPts val="1687"/>
              <a:buChar char="🞇"/>
            </a:pPr>
            <a:r>
              <a:rPr lang="en-US" sz="2220" b="1"/>
              <a:t>If the condition is true, then an appropriate message is displayed, otherwise in Step 2, we use a pointer PTR that points to FRONT. </a:t>
            </a:r>
            <a:endParaRPr sz="2220" b="1"/>
          </a:p>
          <a:p>
            <a:pPr marL="342900" lvl="0" indent="-274319" algn="l" rtl="0">
              <a:lnSpc>
                <a:spcPct val="90000"/>
              </a:lnSpc>
              <a:spcBef>
                <a:spcPts val="444"/>
              </a:spcBef>
              <a:spcAft>
                <a:spcPts val="0"/>
              </a:spcAft>
              <a:buSzPts val="1687"/>
              <a:buChar char="🞇"/>
            </a:pPr>
            <a:r>
              <a:rPr lang="en-US" sz="2220" b="1"/>
              <a:t>In Step 3, FRONT is made to point to the next node in sequence. In Step 4, the memory occupied by PTR is given back to the free pool.</a:t>
            </a:r>
            <a:endParaRPr/>
          </a:p>
          <a:p>
            <a:pPr marL="342900" lvl="0" indent="-167182" algn="l" rtl="0">
              <a:lnSpc>
                <a:spcPct val="90000"/>
              </a:lnSpc>
              <a:spcBef>
                <a:spcPts val="444"/>
              </a:spcBef>
              <a:spcAft>
                <a:spcPts val="0"/>
              </a:spcAft>
              <a:buSzPts val="1687"/>
              <a:buNone/>
            </a:pPr>
            <a:endParaRPr sz="2220" b="1"/>
          </a:p>
        </p:txBody>
      </p:sp>
      <p:sp>
        <p:nvSpPr>
          <p:cNvPr id="380" name="Google Shape;380;p1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14</a:t>
            </a:fld>
            <a:endParaRPr/>
          </a:p>
        </p:txBody>
      </p:sp>
      <p:sp>
        <p:nvSpPr>
          <p:cNvPr id="381" name="Google Shape;381;p1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82" name="Google Shape;382;p14"/>
          <p:cNvPicPr preferRelativeResize="0"/>
          <p:nvPr/>
        </p:nvPicPr>
        <p:blipFill rotWithShape="1">
          <a:blip r:embed="rId3">
            <a:alphaModFix/>
          </a:blip>
          <a:srcRect/>
          <a:stretch/>
        </p:blipFill>
        <p:spPr>
          <a:xfrm>
            <a:off x="4572000" y="1143000"/>
            <a:ext cx="4076700" cy="4010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1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Linked Representation Of Queues</a:t>
            </a:r>
            <a:endParaRPr sz="2400"/>
          </a:p>
        </p:txBody>
      </p:sp>
      <p:sp>
        <p:nvSpPr>
          <p:cNvPr id="389" name="Google Shape;389;p1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15</a:t>
            </a:fld>
            <a:endParaRPr/>
          </a:p>
        </p:txBody>
      </p:sp>
      <p:sp>
        <p:nvSpPr>
          <p:cNvPr id="390" name="Google Shape;390;p1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91" name="Google Shape;391;p15"/>
          <p:cNvPicPr preferRelativeResize="0"/>
          <p:nvPr/>
        </p:nvPicPr>
        <p:blipFill rotWithShape="1">
          <a:blip r:embed="rId3">
            <a:alphaModFix/>
          </a:blip>
          <a:srcRect/>
          <a:stretch/>
        </p:blipFill>
        <p:spPr>
          <a:xfrm>
            <a:off x="1295400" y="1219200"/>
            <a:ext cx="6553200" cy="453921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1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Linked Representation Of Queues</a:t>
            </a:r>
            <a:endParaRPr sz="2400"/>
          </a:p>
        </p:txBody>
      </p:sp>
      <p:sp>
        <p:nvSpPr>
          <p:cNvPr id="398" name="Google Shape;398;p1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16</a:t>
            </a:fld>
            <a:endParaRPr/>
          </a:p>
        </p:txBody>
      </p:sp>
      <p:sp>
        <p:nvSpPr>
          <p:cNvPr id="399" name="Google Shape;399;p1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00" name="Google Shape;400;p16"/>
          <p:cNvPicPr preferRelativeResize="0"/>
          <p:nvPr/>
        </p:nvPicPr>
        <p:blipFill rotWithShape="1">
          <a:blip r:embed="rId3">
            <a:alphaModFix/>
          </a:blip>
          <a:srcRect/>
          <a:stretch/>
        </p:blipFill>
        <p:spPr>
          <a:xfrm>
            <a:off x="1752600" y="1066800"/>
            <a:ext cx="5486400" cy="498031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1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Linked Representation Of Queues</a:t>
            </a:r>
            <a:endParaRPr sz="2400"/>
          </a:p>
        </p:txBody>
      </p:sp>
      <p:sp>
        <p:nvSpPr>
          <p:cNvPr id="407" name="Google Shape;407;p1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17</a:t>
            </a:fld>
            <a:endParaRPr/>
          </a:p>
        </p:txBody>
      </p:sp>
      <p:sp>
        <p:nvSpPr>
          <p:cNvPr id="408" name="Google Shape;408;p1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09" name="Google Shape;409;p17"/>
          <p:cNvPicPr preferRelativeResize="0"/>
          <p:nvPr/>
        </p:nvPicPr>
        <p:blipFill rotWithShape="1">
          <a:blip r:embed="rId3">
            <a:alphaModFix/>
          </a:blip>
          <a:srcRect/>
          <a:stretch/>
        </p:blipFill>
        <p:spPr>
          <a:xfrm>
            <a:off x="838200" y="1226560"/>
            <a:ext cx="7258050" cy="1590675"/>
          </a:xfrm>
          <a:prstGeom prst="rect">
            <a:avLst/>
          </a:prstGeom>
          <a:noFill/>
          <a:ln>
            <a:noFill/>
          </a:ln>
        </p:spPr>
      </p:pic>
      <p:pic>
        <p:nvPicPr>
          <p:cNvPr id="410" name="Google Shape;410;p17"/>
          <p:cNvPicPr preferRelativeResize="0"/>
          <p:nvPr/>
        </p:nvPicPr>
        <p:blipFill rotWithShape="1">
          <a:blip r:embed="rId4">
            <a:alphaModFix/>
          </a:blip>
          <a:srcRect/>
          <a:stretch/>
        </p:blipFill>
        <p:spPr>
          <a:xfrm>
            <a:off x="838200" y="2743200"/>
            <a:ext cx="7258050" cy="1609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1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Linked Representation Of Queues</a:t>
            </a:r>
            <a:endParaRPr sz="2400"/>
          </a:p>
        </p:txBody>
      </p:sp>
      <p:sp>
        <p:nvSpPr>
          <p:cNvPr id="417" name="Google Shape;417;p1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18</a:t>
            </a:fld>
            <a:endParaRPr/>
          </a:p>
        </p:txBody>
      </p:sp>
      <p:sp>
        <p:nvSpPr>
          <p:cNvPr id="418" name="Google Shape;418;p1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19" name="Google Shape;419;p18"/>
          <p:cNvPicPr preferRelativeResize="0"/>
          <p:nvPr/>
        </p:nvPicPr>
        <p:blipFill rotWithShape="1">
          <a:blip r:embed="rId3">
            <a:alphaModFix/>
          </a:blip>
          <a:srcRect/>
          <a:stretch/>
        </p:blipFill>
        <p:spPr>
          <a:xfrm>
            <a:off x="685800" y="1066800"/>
            <a:ext cx="7696200" cy="440365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1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Types Of Queues</a:t>
            </a:r>
            <a:endParaRPr sz="2400"/>
          </a:p>
        </p:txBody>
      </p:sp>
      <p:sp>
        <p:nvSpPr>
          <p:cNvPr id="426" name="Google Shape;426;p19"/>
          <p:cNvSpPr txBox="1">
            <a:spLocks noGrp="1"/>
          </p:cNvSpPr>
          <p:nvPr>
            <p:ph type="body" idx="1"/>
          </p:nvPr>
        </p:nvSpPr>
        <p:spPr>
          <a:xfrm>
            <a:off x="724796" y="914400"/>
            <a:ext cx="7848600" cy="52578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a:t>A queue data structure can be classified into the following types: </a:t>
            </a:r>
            <a:endParaRPr b="1"/>
          </a:p>
          <a:p>
            <a:pPr marL="342900" lvl="0" indent="-274319" algn="l" rtl="0">
              <a:spcBef>
                <a:spcPts val="480"/>
              </a:spcBef>
              <a:spcAft>
                <a:spcPts val="0"/>
              </a:spcAft>
              <a:buSzPts val="1824"/>
              <a:buChar char="🞇"/>
            </a:pPr>
            <a:r>
              <a:rPr lang="en-US" b="1"/>
              <a:t>1. Circular Queue </a:t>
            </a:r>
            <a:endParaRPr b="1"/>
          </a:p>
          <a:p>
            <a:pPr marL="342900" lvl="0" indent="-274319" algn="l" rtl="0">
              <a:spcBef>
                <a:spcPts val="480"/>
              </a:spcBef>
              <a:spcAft>
                <a:spcPts val="0"/>
              </a:spcAft>
              <a:buSzPts val="1824"/>
              <a:buChar char="🞇"/>
            </a:pPr>
            <a:r>
              <a:rPr lang="en-US" b="1"/>
              <a:t>2. Deque </a:t>
            </a:r>
            <a:endParaRPr b="1"/>
          </a:p>
          <a:p>
            <a:pPr marL="342900" lvl="0" indent="-274319" algn="l" rtl="0">
              <a:spcBef>
                <a:spcPts val="480"/>
              </a:spcBef>
              <a:spcAft>
                <a:spcPts val="0"/>
              </a:spcAft>
              <a:buSzPts val="1824"/>
              <a:buChar char="🞇"/>
            </a:pPr>
            <a:r>
              <a:rPr lang="en-US" b="1"/>
              <a:t>3. Priority Queue </a:t>
            </a:r>
            <a:endParaRPr b="1"/>
          </a:p>
          <a:p>
            <a:pPr marL="342900" lvl="0" indent="-274319" algn="l" rtl="0">
              <a:spcBef>
                <a:spcPts val="480"/>
              </a:spcBef>
              <a:spcAft>
                <a:spcPts val="0"/>
              </a:spcAft>
              <a:buSzPts val="1824"/>
              <a:buChar char="🞇"/>
            </a:pPr>
            <a:r>
              <a:rPr lang="en-US" b="1"/>
              <a:t>4. Multiple Queue </a:t>
            </a:r>
            <a:endParaRPr b="1"/>
          </a:p>
          <a:p>
            <a:pPr marL="342900" lvl="0" indent="-274319" algn="l" rtl="0">
              <a:spcBef>
                <a:spcPts val="480"/>
              </a:spcBef>
              <a:spcAft>
                <a:spcPts val="0"/>
              </a:spcAft>
              <a:buSzPts val="1824"/>
              <a:buChar char="🞇"/>
            </a:pPr>
            <a:r>
              <a:rPr lang="en-US" b="1"/>
              <a:t>We will discuss each of these queues in detail in the following sections. </a:t>
            </a:r>
            <a:endParaRPr b="1"/>
          </a:p>
        </p:txBody>
      </p:sp>
      <p:sp>
        <p:nvSpPr>
          <p:cNvPr id="427" name="Google Shape;427;p1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19</a:t>
            </a:fld>
            <a:endParaRPr/>
          </a:p>
        </p:txBody>
      </p:sp>
      <p:sp>
        <p:nvSpPr>
          <p:cNvPr id="428" name="Google Shape;428;p1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
          <p:cNvSpPr txBox="1">
            <a:spLocks noGrp="1"/>
          </p:cNvSpPr>
          <p:nvPr>
            <p:ph type="body" idx="1"/>
          </p:nvPr>
        </p:nvSpPr>
        <p:spPr>
          <a:xfrm>
            <a:off x="1043492" y="762000"/>
            <a:ext cx="7186108" cy="52578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a:solidFill>
                  <a:srgbClr val="3E3D2D"/>
                </a:solidFill>
              </a:rPr>
              <a:t>Introduction to Queues</a:t>
            </a:r>
            <a:endParaRPr/>
          </a:p>
          <a:p>
            <a:pPr marL="342900" lvl="0" indent="-274319" algn="l" rtl="0">
              <a:spcBef>
                <a:spcPts val="480"/>
              </a:spcBef>
              <a:spcAft>
                <a:spcPts val="0"/>
              </a:spcAft>
              <a:buSzPts val="1824"/>
              <a:buChar char="🞇"/>
            </a:pPr>
            <a:r>
              <a:rPr lang="en-US" b="1"/>
              <a:t>Array Representation of Queues</a:t>
            </a:r>
            <a:endParaRPr/>
          </a:p>
          <a:p>
            <a:pPr marL="342900" lvl="0" indent="-274319" algn="l" rtl="0">
              <a:spcBef>
                <a:spcPts val="480"/>
              </a:spcBef>
              <a:spcAft>
                <a:spcPts val="0"/>
              </a:spcAft>
              <a:buSzPts val="1824"/>
              <a:buChar char="🞇"/>
            </a:pPr>
            <a:r>
              <a:rPr lang="en-US" b="1"/>
              <a:t>Linked Representation of Queues</a:t>
            </a:r>
            <a:endParaRPr/>
          </a:p>
          <a:p>
            <a:pPr marL="342900" lvl="0" indent="-274319" algn="l" rtl="0">
              <a:spcBef>
                <a:spcPts val="480"/>
              </a:spcBef>
              <a:spcAft>
                <a:spcPts val="0"/>
              </a:spcAft>
              <a:buSzPts val="1824"/>
              <a:buChar char="🞇"/>
            </a:pPr>
            <a:r>
              <a:rPr lang="en-US" b="1">
                <a:solidFill>
                  <a:srgbClr val="3E3D2D"/>
                </a:solidFill>
              </a:rPr>
              <a:t>Types of Queues</a:t>
            </a:r>
            <a:endParaRPr/>
          </a:p>
          <a:p>
            <a:pPr marL="640080" lvl="1" indent="-274320" algn="l" rtl="0">
              <a:spcBef>
                <a:spcPts val="440"/>
              </a:spcBef>
              <a:spcAft>
                <a:spcPts val="0"/>
              </a:spcAft>
              <a:buSzPts val="1672"/>
              <a:buChar char="🞇"/>
            </a:pPr>
            <a:r>
              <a:rPr lang="en-US" b="1">
                <a:solidFill>
                  <a:srgbClr val="3E3D2D"/>
                </a:solidFill>
              </a:rPr>
              <a:t>Circular Queues</a:t>
            </a:r>
            <a:endParaRPr/>
          </a:p>
          <a:p>
            <a:pPr marL="640080" lvl="1" indent="-274320" algn="l" rtl="0">
              <a:spcBef>
                <a:spcPts val="440"/>
              </a:spcBef>
              <a:spcAft>
                <a:spcPts val="0"/>
              </a:spcAft>
              <a:buSzPts val="1672"/>
              <a:buChar char="🞇"/>
            </a:pPr>
            <a:r>
              <a:rPr lang="en-US" b="1">
                <a:solidFill>
                  <a:srgbClr val="3E3D2D"/>
                </a:solidFill>
              </a:rPr>
              <a:t>Dequeues</a:t>
            </a:r>
            <a:endParaRPr/>
          </a:p>
          <a:p>
            <a:pPr marL="640080" lvl="1" indent="-274320" algn="l" rtl="0">
              <a:spcBef>
                <a:spcPts val="440"/>
              </a:spcBef>
              <a:spcAft>
                <a:spcPts val="0"/>
              </a:spcAft>
              <a:buSzPts val="1672"/>
              <a:buChar char="🞇"/>
            </a:pPr>
            <a:r>
              <a:rPr lang="en-US" b="1">
                <a:solidFill>
                  <a:srgbClr val="3E3D2D"/>
                </a:solidFill>
              </a:rPr>
              <a:t>Priority Queues</a:t>
            </a:r>
            <a:endParaRPr b="1"/>
          </a:p>
          <a:p>
            <a:pPr marL="640080" lvl="1" indent="-274320" algn="l" rtl="0">
              <a:spcBef>
                <a:spcPts val="440"/>
              </a:spcBef>
              <a:spcAft>
                <a:spcPts val="0"/>
              </a:spcAft>
              <a:buSzPts val="1672"/>
              <a:buChar char="🞇"/>
            </a:pPr>
            <a:r>
              <a:rPr lang="en-US" b="1">
                <a:solidFill>
                  <a:srgbClr val="3E3D2D"/>
                </a:solidFill>
              </a:rPr>
              <a:t>Multiple Queues</a:t>
            </a:r>
            <a:endParaRPr/>
          </a:p>
          <a:p>
            <a:pPr marL="342900" lvl="0" indent="-274319" algn="l" rtl="0">
              <a:spcBef>
                <a:spcPts val="480"/>
              </a:spcBef>
              <a:spcAft>
                <a:spcPts val="0"/>
              </a:spcAft>
              <a:buSzPts val="1824"/>
              <a:buChar char="🞇"/>
            </a:pPr>
            <a:r>
              <a:rPr lang="en-US" b="1">
                <a:solidFill>
                  <a:srgbClr val="3E3D2D"/>
                </a:solidFill>
              </a:rPr>
              <a:t>Applications of Queues</a:t>
            </a:r>
            <a:endParaRPr/>
          </a:p>
          <a:p>
            <a:pPr marL="342900" lvl="0" indent="-182626" algn="l" rtl="0">
              <a:spcBef>
                <a:spcPts val="380"/>
              </a:spcBef>
              <a:spcAft>
                <a:spcPts val="0"/>
              </a:spcAft>
              <a:buSzPts val="1444"/>
              <a:buNone/>
            </a:pPr>
            <a:endParaRPr sz="1900" b="1">
              <a:solidFill>
                <a:srgbClr val="3E3D2D"/>
              </a:solidFill>
            </a:endParaRPr>
          </a:p>
          <a:p>
            <a:pPr marL="342900" lvl="0" indent="-182626" algn="l" rtl="0">
              <a:spcBef>
                <a:spcPts val="380"/>
              </a:spcBef>
              <a:spcAft>
                <a:spcPts val="0"/>
              </a:spcAft>
              <a:buSzPts val="1444"/>
              <a:buNone/>
            </a:pPr>
            <a:endParaRPr sz="1900" b="1">
              <a:solidFill>
                <a:srgbClr val="3E3D2D"/>
              </a:solidFill>
            </a:endParaRPr>
          </a:p>
        </p:txBody>
      </p:sp>
      <p:sp>
        <p:nvSpPr>
          <p:cNvPr id="268" name="Google Shape;268;p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a:t>
            </a:fld>
            <a:endParaRPr/>
          </a:p>
        </p:txBody>
      </p:sp>
      <p:sp>
        <p:nvSpPr>
          <p:cNvPr id="269" name="Google Shape;269;p2"/>
          <p:cNvSpPr txBox="1">
            <a:spLocks noGrp="1"/>
          </p:cNvSpPr>
          <p:nvPr>
            <p:ph type="ftr" idx="11"/>
          </p:nvPr>
        </p:nvSpPr>
        <p:spPr>
          <a:xfrm>
            <a:off x="4641448" y="6127115"/>
            <a:ext cx="3502152" cy="50228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a:p>
            <a:pPr marL="0" lvl="0" indent="0" algn="r"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Queues</a:t>
            </a:r>
            <a:endParaRPr sz="2400"/>
          </a:p>
        </p:txBody>
      </p:sp>
      <p:sp>
        <p:nvSpPr>
          <p:cNvPr id="435" name="Google Shape;435;p20"/>
          <p:cNvSpPr txBox="1">
            <a:spLocks noGrp="1"/>
          </p:cNvSpPr>
          <p:nvPr>
            <p:ph type="body" idx="1"/>
          </p:nvPr>
        </p:nvSpPr>
        <p:spPr>
          <a:xfrm>
            <a:off x="724796" y="914400"/>
            <a:ext cx="7848600" cy="26670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a:t>In linear queues, we have discussed so far that insertions can be done only at one end called the REAR and deletions are always done from the other end called the FRONT. </a:t>
            </a:r>
            <a:endParaRPr b="1"/>
          </a:p>
          <a:p>
            <a:pPr marL="342900" lvl="0" indent="-274319" algn="l" rtl="0">
              <a:spcBef>
                <a:spcPts val="480"/>
              </a:spcBef>
              <a:spcAft>
                <a:spcPts val="0"/>
              </a:spcAft>
              <a:buSzPts val="1824"/>
              <a:buChar char="🞇"/>
            </a:pPr>
            <a:r>
              <a:rPr lang="en-US" b="1"/>
              <a:t>Look at the queue shown in Fig. 8.13.</a:t>
            </a:r>
            <a:endParaRPr b="1"/>
          </a:p>
          <a:p>
            <a:pPr marL="342900" lvl="0" indent="-274319" algn="l" rtl="0">
              <a:spcBef>
                <a:spcPts val="480"/>
              </a:spcBef>
              <a:spcAft>
                <a:spcPts val="0"/>
              </a:spcAft>
              <a:buSzPts val="1824"/>
              <a:buChar char="🞇"/>
            </a:pPr>
            <a:r>
              <a:rPr lang="en-US" b="1"/>
              <a:t>Here, FRONT = 0 and REAR = 9.</a:t>
            </a:r>
            <a:endParaRPr b="1"/>
          </a:p>
        </p:txBody>
      </p:sp>
      <p:sp>
        <p:nvSpPr>
          <p:cNvPr id="436" name="Google Shape;436;p2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20</a:t>
            </a:fld>
            <a:endParaRPr/>
          </a:p>
        </p:txBody>
      </p:sp>
      <p:sp>
        <p:nvSpPr>
          <p:cNvPr id="437" name="Google Shape;437;p2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38" name="Google Shape;438;p20"/>
          <p:cNvPicPr preferRelativeResize="0"/>
          <p:nvPr/>
        </p:nvPicPr>
        <p:blipFill rotWithShape="1">
          <a:blip r:embed="rId3">
            <a:alphaModFix/>
          </a:blip>
          <a:srcRect/>
          <a:stretch/>
        </p:blipFill>
        <p:spPr>
          <a:xfrm>
            <a:off x="952051" y="3657600"/>
            <a:ext cx="7201349" cy="143523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2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Queues</a:t>
            </a:r>
            <a:endParaRPr sz="2400"/>
          </a:p>
        </p:txBody>
      </p:sp>
      <p:sp>
        <p:nvSpPr>
          <p:cNvPr id="445" name="Google Shape;445;p21"/>
          <p:cNvSpPr txBox="1">
            <a:spLocks noGrp="1"/>
          </p:cNvSpPr>
          <p:nvPr>
            <p:ph type="body" idx="1"/>
          </p:nvPr>
        </p:nvSpPr>
        <p:spPr>
          <a:xfrm>
            <a:off x="724800" y="914400"/>
            <a:ext cx="7848600" cy="4106400"/>
          </a:xfrm>
          <a:prstGeom prst="rect">
            <a:avLst/>
          </a:prstGeom>
          <a:noFill/>
          <a:ln>
            <a:noFill/>
          </a:ln>
        </p:spPr>
        <p:txBody>
          <a:bodyPr spcFirstLastPara="1" wrap="square" lIns="91425" tIns="45700" rIns="91425" bIns="45700" anchor="t" anchorCtr="0">
            <a:normAutofit/>
          </a:bodyPr>
          <a:lstStyle/>
          <a:p>
            <a:pPr marL="342900" lvl="0" indent="-300532" algn="l" rtl="0">
              <a:lnSpc>
                <a:spcPct val="80000"/>
              </a:lnSpc>
              <a:spcBef>
                <a:spcPts val="0"/>
              </a:spcBef>
              <a:spcAft>
                <a:spcPts val="0"/>
              </a:spcAft>
              <a:buSzPts val="2100"/>
              <a:buChar char="🞇"/>
            </a:pPr>
            <a:r>
              <a:rPr lang="en-US" sz="2100" b="1"/>
              <a:t>Now, if you want to insert another value, it will not be possible because the queue is completely full. </a:t>
            </a:r>
            <a:endParaRPr sz="2100" b="1"/>
          </a:p>
          <a:p>
            <a:pPr marL="342900" lvl="0" indent="-300532" algn="l" rtl="0">
              <a:lnSpc>
                <a:spcPct val="80000"/>
              </a:lnSpc>
              <a:spcBef>
                <a:spcPts val="444"/>
              </a:spcBef>
              <a:spcAft>
                <a:spcPts val="0"/>
              </a:spcAft>
              <a:buSzPts val="2100"/>
              <a:buChar char="🞇"/>
            </a:pPr>
            <a:r>
              <a:rPr lang="en-US" sz="2100" b="1"/>
              <a:t>There is no empty space where the value can be inserted. </a:t>
            </a:r>
            <a:endParaRPr sz="2100" b="1"/>
          </a:p>
          <a:p>
            <a:pPr marL="342900" lvl="0" indent="-300532" algn="l" rtl="0">
              <a:lnSpc>
                <a:spcPct val="80000"/>
              </a:lnSpc>
              <a:spcBef>
                <a:spcPts val="444"/>
              </a:spcBef>
              <a:spcAft>
                <a:spcPts val="0"/>
              </a:spcAft>
              <a:buSzPts val="2100"/>
              <a:buChar char="🞇"/>
            </a:pPr>
            <a:r>
              <a:rPr lang="en-US" sz="2100" b="1"/>
              <a:t>Consider a scenario in which two successive deletions are made. The queue will then be given as shown in Fig. 8.14.</a:t>
            </a:r>
            <a:endParaRPr sz="2100"/>
          </a:p>
          <a:p>
            <a:pPr marL="342900" lvl="0" indent="-300532" algn="l" rtl="0">
              <a:lnSpc>
                <a:spcPct val="80000"/>
              </a:lnSpc>
              <a:spcBef>
                <a:spcPts val="444"/>
              </a:spcBef>
              <a:spcAft>
                <a:spcPts val="0"/>
              </a:spcAft>
              <a:buSzPts val="2100"/>
              <a:buChar char="🞇"/>
            </a:pPr>
            <a:r>
              <a:rPr lang="en-US" sz="2100" b="1"/>
              <a:t>Here, FRONT = 2 and REAR = 9.</a:t>
            </a:r>
            <a:endParaRPr sz="2100" b="1"/>
          </a:p>
          <a:p>
            <a:pPr marL="342900" lvl="0" indent="-320802" algn="l" rtl="0">
              <a:lnSpc>
                <a:spcPct val="80000"/>
              </a:lnSpc>
              <a:spcBef>
                <a:spcPts val="0"/>
              </a:spcBef>
              <a:spcAft>
                <a:spcPts val="0"/>
              </a:spcAft>
              <a:buSzPts val="2100"/>
              <a:buChar char="🞇"/>
            </a:pPr>
            <a:r>
              <a:rPr lang="en-US" sz="2100" b="1"/>
              <a:t>Suppose we want to insert a new element in the queue shown in Fig. 8.14. </a:t>
            </a:r>
            <a:endParaRPr sz="2100" b="1"/>
          </a:p>
          <a:p>
            <a:pPr marL="342900" lvl="0" indent="-320802" algn="l" rtl="0">
              <a:lnSpc>
                <a:spcPct val="80000"/>
              </a:lnSpc>
              <a:spcBef>
                <a:spcPts val="300"/>
              </a:spcBef>
              <a:spcAft>
                <a:spcPts val="0"/>
              </a:spcAft>
              <a:buSzPts val="2100"/>
              <a:buChar char="🞇"/>
            </a:pPr>
            <a:r>
              <a:rPr lang="en-US" sz="2100" b="1"/>
              <a:t>Even though there is space available, the overflow condition still exists because the condition REAR = MAX – 1 still holds true. </a:t>
            </a:r>
            <a:endParaRPr sz="2100" b="1"/>
          </a:p>
          <a:p>
            <a:pPr marL="342900" lvl="0" indent="-320802" algn="l" rtl="0">
              <a:lnSpc>
                <a:spcPct val="80000"/>
              </a:lnSpc>
              <a:spcBef>
                <a:spcPts val="300"/>
              </a:spcBef>
              <a:spcAft>
                <a:spcPts val="0"/>
              </a:spcAft>
              <a:buSzPts val="2100"/>
              <a:buChar char="🞇"/>
            </a:pPr>
            <a:r>
              <a:rPr lang="en-US" sz="2100" b="1"/>
              <a:t>This is a major drawback of a linear queue. </a:t>
            </a:r>
            <a:endParaRPr sz="2100" b="1"/>
          </a:p>
        </p:txBody>
      </p:sp>
      <p:sp>
        <p:nvSpPr>
          <p:cNvPr id="446" name="Google Shape;446;p2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21</a:t>
            </a:fld>
            <a:endParaRPr/>
          </a:p>
        </p:txBody>
      </p:sp>
      <p:sp>
        <p:nvSpPr>
          <p:cNvPr id="447" name="Google Shape;447;p2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48" name="Google Shape;448;p21"/>
          <p:cNvPicPr preferRelativeResize="0"/>
          <p:nvPr/>
        </p:nvPicPr>
        <p:blipFill rotWithShape="1">
          <a:blip r:embed="rId3">
            <a:alphaModFix/>
          </a:blip>
          <a:srcRect/>
          <a:stretch/>
        </p:blipFill>
        <p:spPr>
          <a:xfrm>
            <a:off x="978100" y="4951300"/>
            <a:ext cx="7341996" cy="1219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2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Queues</a:t>
            </a:r>
            <a:endParaRPr sz="2400"/>
          </a:p>
        </p:txBody>
      </p:sp>
      <p:sp>
        <p:nvSpPr>
          <p:cNvPr id="455" name="Google Shape;455;p22"/>
          <p:cNvSpPr txBox="1">
            <a:spLocks noGrp="1"/>
          </p:cNvSpPr>
          <p:nvPr>
            <p:ph type="body" idx="1"/>
          </p:nvPr>
        </p:nvSpPr>
        <p:spPr>
          <a:xfrm>
            <a:off x="724796" y="914400"/>
            <a:ext cx="7848600" cy="3581400"/>
          </a:xfrm>
          <a:prstGeom prst="rect">
            <a:avLst/>
          </a:prstGeom>
          <a:noFill/>
          <a:ln>
            <a:noFill/>
          </a:ln>
        </p:spPr>
        <p:txBody>
          <a:bodyPr spcFirstLastPara="1" wrap="square" lIns="91425" tIns="45700" rIns="91425" bIns="45700" anchor="t" anchorCtr="0">
            <a:normAutofit/>
          </a:bodyPr>
          <a:lstStyle/>
          <a:p>
            <a:pPr marL="342900" lvl="0" indent="-299719" algn="l" rtl="0">
              <a:lnSpc>
                <a:spcPct val="80000"/>
              </a:lnSpc>
              <a:spcBef>
                <a:spcPts val="300"/>
              </a:spcBef>
              <a:spcAft>
                <a:spcPts val="0"/>
              </a:spcAft>
              <a:buSzPts val="1540"/>
              <a:buChar char="🞇"/>
            </a:pPr>
            <a:r>
              <a:rPr lang="en-US" sz="1900" b="1"/>
              <a:t>To resolve this problem, we have two solutions. </a:t>
            </a:r>
            <a:endParaRPr sz="1900" b="1"/>
          </a:p>
          <a:p>
            <a:pPr marL="342900" lvl="0" indent="-299719" algn="l" rtl="0">
              <a:lnSpc>
                <a:spcPct val="80000"/>
              </a:lnSpc>
              <a:spcBef>
                <a:spcPts val="300"/>
              </a:spcBef>
              <a:spcAft>
                <a:spcPts val="0"/>
              </a:spcAft>
              <a:buSzPts val="1540"/>
              <a:buChar char="🞇"/>
            </a:pPr>
            <a:r>
              <a:rPr lang="en-US" sz="1900" b="1"/>
              <a:t>First, shift the elements to the left so that the vacant space can be occupied and utilized efficiently. </a:t>
            </a:r>
            <a:endParaRPr sz="1900" b="1"/>
          </a:p>
          <a:p>
            <a:pPr marL="342900" lvl="0" indent="-299719" algn="l" rtl="0">
              <a:lnSpc>
                <a:spcPct val="80000"/>
              </a:lnSpc>
              <a:spcBef>
                <a:spcPts val="300"/>
              </a:spcBef>
              <a:spcAft>
                <a:spcPts val="0"/>
              </a:spcAft>
              <a:buSzPts val="1540"/>
              <a:buChar char="🞇"/>
            </a:pPr>
            <a:r>
              <a:rPr lang="en-US" sz="1900" b="1"/>
              <a:t>But this can be very time-consuming, especially when the queue is quite large. The second option is to use a circular queue. </a:t>
            </a:r>
            <a:endParaRPr sz="1900" b="1"/>
          </a:p>
          <a:p>
            <a:pPr marL="342900" lvl="0" indent="-299719" algn="l" rtl="0">
              <a:lnSpc>
                <a:spcPct val="80000"/>
              </a:lnSpc>
              <a:spcBef>
                <a:spcPts val="300"/>
              </a:spcBef>
              <a:spcAft>
                <a:spcPts val="0"/>
              </a:spcAft>
              <a:buSzPts val="1540"/>
              <a:buChar char="🞇"/>
            </a:pPr>
            <a:r>
              <a:rPr lang="en-US" sz="1900" b="1"/>
              <a:t>In the circular queue, the first index comes right after the last index.</a:t>
            </a:r>
            <a:endParaRPr sz="1900" b="1"/>
          </a:p>
          <a:p>
            <a:pPr marL="342900" lvl="0" indent="-299719" algn="l" rtl="0">
              <a:lnSpc>
                <a:spcPct val="80000"/>
              </a:lnSpc>
              <a:spcBef>
                <a:spcPts val="300"/>
              </a:spcBef>
              <a:spcAft>
                <a:spcPts val="0"/>
              </a:spcAft>
              <a:buSzPts val="1540"/>
              <a:buChar char="🞇"/>
            </a:pPr>
            <a:r>
              <a:rPr lang="en-US" sz="1900" b="1"/>
              <a:t>Conceptually, you can think of a circular queue as shown in Fig. 8.15.</a:t>
            </a:r>
            <a:endParaRPr sz="1900" b="1"/>
          </a:p>
          <a:p>
            <a:pPr marL="342900" lvl="0" indent="-299719" algn="l" rtl="0">
              <a:lnSpc>
                <a:spcPct val="80000"/>
              </a:lnSpc>
              <a:spcBef>
                <a:spcPts val="300"/>
              </a:spcBef>
              <a:spcAft>
                <a:spcPts val="0"/>
              </a:spcAft>
              <a:buSzPts val="1540"/>
              <a:buChar char="🞇"/>
            </a:pPr>
            <a:r>
              <a:rPr lang="en-US" sz="1900" b="1"/>
              <a:t>The circular queue will be full only when </a:t>
            </a:r>
            <a:endParaRPr sz="1900" b="1"/>
          </a:p>
          <a:p>
            <a:pPr marL="800100" lvl="0" indent="114300" algn="l" rtl="0">
              <a:lnSpc>
                <a:spcPct val="80000"/>
              </a:lnSpc>
              <a:spcBef>
                <a:spcPts val="300"/>
              </a:spcBef>
              <a:spcAft>
                <a:spcPts val="0"/>
              </a:spcAft>
              <a:buNone/>
            </a:pPr>
            <a:r>
              <a:rPr lang="en-US" sz="1900" b="1"/>
              <a:t>(REAR+1) % Max = FRONT. </a:t>
            </a:r>
            <a:endParaRPr sz="1900" b="1"/>
          </a:p>
          <a:p>
            <a:pPr marL="342900" lvl="0" indent="0" algn="l" rtl="0">
              <a:lnSpc>
                <a:spcPct val="80000"/>
              </a:lnSpc>
              <a:spcBef>
                <a:spcPts val="300"/>
              </a:spcBef>
              <a:spcAft>
                <a:spcPts val="0"/>
              </a:spcAft>
              <a:buNone/>
            </a:pPr>
            <a:endParaRPr sz="2800"/>
          </a:p>
        </p:txBody>
      </p:sp>
      <p:sp>
        <p:nvSpPr>
          <p:cNvPr id="456" name="Google Shape;456;p2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22</a:t>
            </a:fld>
            <a:endParaRPr/>
          </a:p>
        </p:txBody>
      </p:sp>
      <p:sp>
        <p:nvSpPr>
          <p:cNvPr id="457" name="Google Shape;457;p2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58" name="Google Shape;458;p22"/>
          <p:cNvPicPr preferRelativeResize="0"/>
          <p:nvPr/>
        </p:nvPicPr>
        <p:blipFill rotWithShape="1">
          <a:blip r:embed="rId3">
            <a:alphaModFix/>
          </a:blip>
          <a:srcRect/>
          <a:stretch/>
        </p:blipFill>
        <p:spPr>
          <a:xfrm>
            <a:off x="3200400" y="4430712"/>
            <a:ext cx="2457450" cy="2000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2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Queues</a:t>
            </a:r>
            <a:endParaRPr sz="2400"/>
          </a:p>
        </p:txBody>
      </p:sp>
      <p:sp>
        <p:nvSpPr>
          <p:cNvPr id="465" name="Google Shape;465;p23"/>
          <p:cNvSpPr txBox="1">
            <a:spLocks noGrp="1"/>
          </p:cNvSpPr>
          <p:nvPr>
            <p:ph type="body" idx="1"/>
          </p:nvPr>
        </p:nvSpPr>
        <p:spPr>
          <a:xfrm>
            <a:off x="724796" y="914400"/>
            <a:ext cx="7848600" cy="19812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b="1"/>
              <a:t>For insertion, we now have to check for the following three conditions:</a:t>
            </a:r>
            <a:endParaRPr sz="1679" b="1"/>
          </a:p>
          <a:p>
            <a:pPr marL="342900" lvl="0" indent="-274320" algn="l" rtl="0">
              <a:lnSpc>
                <a:spcPct val="80000"/>
              </a:lnSpc>
              <a:spcBef>
                <a:spcPts val="336"/>
              </a:spcBef>
              <a:spcAft>
                <a:spcPts val="0"/>
              </a:spcAft>
              <a:buSzPts val="1276"/>
              <a:buChar char="🞇"/>
            </a:pPr>
            <a:r>
              <a:rPr lang="en-US" sz="1679" b="1"/>
              <a:t>If </a:t>
            </a:r>
            <a:r>
              <a:rPr lang="en-US" sz="1900" b="1"/>
              <a:t>(REAR+1) % Max = FRONT</a:t>
            </a:r>
            <a:r>
              <a:rPr lang="en-US" sz="1679" b="1"/>
              <a:t>, then the circular queue is full. Look at the queue given in Fig. 8.16 which illustrates this point.</a:t>
            </a:r>
            <a:endParaRPr sz="1679" b="1"/>
          </a:p>
          <a:p>
            <a:pPr marL="342900" lvl="0" indent="-274320" algn="l" rtl="0">
              <a:lnSpc>
                <a:spcPct val="80000"/>
              </a:lnSpc>
              <a:spcBef>
                <a:spcPts val="336"/>
              </a:spcBef>
              <a:spcAft>
                <a:spcPts val="0"/>
              </a:spcAft>
              <a:buSzPts val="1276"/>
              <a:buChar char="🞇"/>
            </a:pPr>
            <a:r>
              <a:rPr lang="en-US" sz="1679" b="1"/>
              <a:t>If REAR != MAX – 1, then REAR will be incremented and the value will be inserted as illustrated in Fig. 8.17. </a:t>
            </a:r>
            <a:endParaRPr sz="1679" b="1"/>
          </a:p>
          <a:p>
            <a:pPr marL="342900" lvl="0" indent="-274320" algn="l" rtl="0">
              <a:lnSpc>
                <a:spcPct val="80000"/>
              </a:lnSpc>
              <a:spcBef>
                <a:spcPts val="336"/>
              </a:spcBef>
              <a:spcAft>
                <a:spcPts val="0"/>
              </a:spcAft>
              <a:buSzPts val="1276"/>
              <a:buChar char="🞇"/>
            </a:pPr>
            <a:r>
              <a:rPr lang="en-US" sz="1679" b="1"/>
              <a:t>If FRONT != 0 and REAR = MAX – 1, then it means that the queue is not full. So, set REAR = 0 and insert the new element there, as shown in Fig. 8.18. </a:t>
            </a:r>
            <a:endParaRPr/>
          </a:p>
        </p:txBody>
      </p:sp>
      <p:sp>
        <p:nvSpPr>
          <p:cNvPr id="466" name="Google Shape;466;p2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23</a:t>
            </a:fld>
            <a:endParaRPr/>
          </a:p>
        </p:txBody>
      </p:sp>
      <p:sp>
        <p:nvSpPr>
          <p:cNvPr id="467" name="Google Shape;467;p2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68" name="Google Shape;468;p23"/>
          <p:cNvPicPr preferRelativeResize="0"/>
          <p:nvPr/>
        </p:nvPicPr>
        <p:blipFill rotWithShape="1">
          <a:blip r:embed="rId3">
            <a:alphaModFix/>
          </a:blip>
          <a:srcRect/>
          <a:stretch/>
        </p:blipFill>
        <p:spPr>
          <a:xfrm>
            <a:off x="1066800" y="3024187"/>
            <a:ext cx="4591050" cy="3171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2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Queues</a:t>
            </a:r>
            <a:endParaRPr sz="2400"/>
          </a:p>
        </p:txBody>
      </p:sp>
      <p:sp>
        <p:nvSpPr>
          <p:cNvPr id="475" name="Google Shape;475;p24"/>
          <p:cNvSpPr txBox="1">
            <a:spLocks noGrp="1"/>
          </p:cNvSpPr>
          <p:nvPr>
            <p:ph type="body" idx="1"/>
          </p:nvPr>
        </p:nvSpPr>
        <p:spPr>
          <a:xfrm>
            <a:off x="724796" y="914400"/>
            <a:ext cx="7848600" cy="23622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en-US" sz="1860" b="1"/>
              <a:t>Let us look at Fig. 8.19 which shows the algorithm to insert an element in a circular queue. </a:t>
            </a:r>
            <a:endParaRPr sz="1860" b="1"/>
          </a:p>
          <a:p>
            <a:pPr marL="342900" lvl="0" indent="-274319" algn="l" rtl="0">
              <a:lnSpc>
                <a:spcPct val="80000"/>
              </a:lnSpc>
              <a:spcBef>
                <a:spcPts val="372"/>
              </a:spcBef>
              <a:spcAft>
                <a:spcPts val="0"/>
              </a:spcAft>
              <a:buSzPts val="1414"/>
              <a:buChar char="🞇"/>
            </a:pPr>
            <a:r>
              <a:rPr lang="en-US" sz="1860" b="1"/>
              <a:t>In Step 1, we check for the overflow condition. In Step 2, we make two checks. </a:t>
            </a:r>
            <a:endParaRPr sz="1860" b="1"/>
          </a:p>
          <a:p>
            <a:pPr marL="342900" lvl="0" indent="-274319" algn="l" rtl="0">
              <a:lnSpc>
                <a:spcPct val="80000"/>
              </a:lnSpc>
              <a:spcBef>
                <a:spcPts val="372"/>
              </a:spcBef>
              <a:spcAft>
                <a:spcPts val="0"/>
              </a:spcAft>
              <a:buSzPts val="1414"/>
              <a:buChar char="🞇"/>
            </a:pPr>
            <a:r>
              <a:rPr lang="en-US" sz="1860" b="1"/>
              <a:t>First to see if the queue is empty, and second to see if the REAR end has already reached the maximum capacity while there are certain free locations before the FRONT end. </a:t>
            </a:r>
            <a:endParaRPr sz="1860" b="1"/>
          </a:p>
          <a:p>
            <a:pPr marL="342900" lvl="0" indent="-274319" algn="l" rtl="0">
              <a:lnSpc>
                <a:spcPct val="80000"/>
              </a:lnSpc>
              <a:spcBef>
                <a:spcPts val="372"/>
              </a:spcBef>
              <a:spcAft>
                <a:spcPts val="0"/>
              </a:spcAft>
              <a:buSzPts val="1414"/>
              <a:buChar char="🞇"/>
            </a:pPr>
            <a:r>
              <a:rPr lang="en-US" sz="1860" b="1"/>
              <a:t>In Step 3, the value is stored in the queue at the location pointed by REAR.</a:t>
            </a:r>
            <a:endParaRPr/>
          </a:p>
        </p:txBody>
      </p:sp>
      <p:sp>
        <p:nvSpPr>
          <p:cNvPr id="476" name="Google Shape;476;p2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24</a:t>
            </a:fld>
            <a:endParaRPr/>
          </a:p>
        </p:txBody>
      </p:sp>
      <p:sp>
        <p:nvSpPr>
          <p:cNvPr id="477" name="Google Shape;477;p2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78" name="Google Shape;478;p24"/>
          <p:cNvPicPr preferRelativeResize="0"/>
          <p:nvPr/>
        </p:nvPicPr>
        <p:blipFill>
          <a:blip r:embed="rId3">
            <a:alphaModFix/>
          </a:blip>
          <a:stretch>
            <a:fillRect/>
          </a:stretch>
        </p:blipFill>
        <p:spPr>
          <a:xfrm>
            <a:off x="1257300" y="3228350"/>
            <a:ext cx="3924300" cy="3209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2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Queues</a:t>
            </a:r>
            <a:endParaRPr sz="2400"/>
          </a:p>
        </p:txBody>
      </p:sp>
      <p:sp>
        <p:nvSpPr>
          <p:cNvPr id="485" name="Google Shape;485;p2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25</a:t>
            </a:fld>
            <a:endParaRPr/>
          </a:p>
        </p:txBody>
      </p:sp>
      <p:sp>
        <p:nvSpPr>
          <p:cNvPr id="486" name="Google Shape;486;p2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87" name="Google Shape;487;p25"/>
          <p:cNvPicPr preferRelativeResize="0"/>
          <p:nvPr/>
        </p:nvPicPr>
        <p:blipFill>
          <a:blip r:embed="rId3">
            <a:alphaModFix/>
          </a:blip>
          <a:stretch>
            <a:fillRect/>
          </a:stretch>
        </p:blipFill>
        <p:spPr>
          <a:xfrm>
            <a:off x="1970175" y="1500187"/>
            <a:ext cx="5676900" cy="37814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2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Queues</a:t>
            </a:r>
            <a:endParaRPr sz="2400"/>
          </a:p>
        </p:txBody>
      </p:sp>
      <p:sp>
        <p:nvSpPr>
          <p:cNvPr id="494" name="Google Shape;494;p2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26</a:t>
            </a:fld>
            <a:endParaRPr/>
          </a:p>
        </p:txBody>
      </p:sp>
      <p:sp>
        <p:nvSpPr>
          <p:cNvPr id="495" name="Google Shape;495;p2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96" name="Google Shape;496;p26"/>
          <p:cNvPicPr preferRelativeResize="0"/>
          <p:nvPr/>
        </p:nvPicPr>
        <p:blipFill rotWithShape="1">
          <a:blip r:embed="rId3">
            <a:alphaModFix/>
          </a:blip>
          <a:srcRect/>
          <a:stretch/>
        </p:blipFill>
        <p:spPr>
          <a:xfrm>
            <a:off x="1219200" y="1219200"/>
            <a:ext cx="5257800" cy="471254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2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Dequeues</a:t>
            </a:r>
            <a:endParaRPr sz="2400"/>
          </a:p>
        </p:txBody>
      </p:sp>
      <p:sp>
        <p:nvSpPr>
          <p:cNvPr id="503" name="Google Shape;503;p27"/>
          <p:cNvSpPr txBox="1">
            <a:spLocks noGrp="1"/>
          </p:cNvSpPr>
          <p:nvPr>
            <p:ph type="body" idx="1"/>
          </p:nvPr>
        </p:nvSpPr>
        <p:spPr>
          <a:xfrm>
            <a:off x="724796" y="914400"/>
            <a:ext cx="7848600" cy="32766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b="1"/>
              <a:t>A deque (pronounced as ‘deck’ or ‘dequeue’) is a list in which the elements can be inserted or deleted at either end. </a:t>
            </a:r>
            <a:endParaRPr sz="1679" b="1"/>
          </a:p>
          <a:p>
            <a:pPr marL="342900" lvl="0" indent="-274320" algn="l" rtl="0">
              <a:lnSpc>
                <a:spcPct val="80000"/>
              </a:lnSpc>
              <a:spcBef>
                <a:spcPts val="336"/>
              </a:spcBef>
              <a:spcAft>
                <a:spcPts val="0"/>
              </a:spcAft>
              <a:buSzPts val="1276"/>
              <a:buChar char="🞇"/>
            </a:pPr>
            <a:r>
              <a:rPr lang="en-US" sz="1679" b="1"/>
              <a:t>However, no element can be added and deleted from the middle. In the computer’s memory, a deque is implemented using either a circular array or a circular doubly linked list. </a:t>
            </a:r>
            <a:endParaRPr sz="1679" b="1"/>
          </a:p>
          <a:p>
            <a:pPr marL="342900" lvl="0" indent="-274320" algn="l" rtl="0">
              <a:lnSpc>
                <a:spcPct val="80000"/>
              </a:lnSpc>
              <a:spcBef>
                <a:spcPts val="336"/>
              </a:spcBef>
              <a:spcAft>
                <a:spcPts val="0"/>
              </a:spcAft>
              <a:buSzPts val="1276"/>
              <a:buChar char="🞇"/>
            </a:pPr>
            <a:r>
              <a:rPr lang="en-US" sz="1679" b="1"/>
              <a:t>In a deque, two pointers are maintained, LEFT and RIGHT, which point to either end of the deque. </a:t>
            </a:r>
            <a:endParaRPr sz="1679" b="1"/>
          </a:p>
          <a:p>
            <a:pPr marL="342900" lvl="0" indent="-274320" algn="l" rtl="0">
              <a:lnSpc>
                <a:spcPct val="80000"/>
              </a:lnSpc>
              <a:spcBef>
                <a:spcPts val="336"/>
              </a:spcBef>
              <a:spcAft>
                <a:spcPts val="0"/>
              </a:spcAft>
              <a:buSzPts val="1276"/>
              <a:buChar char="🞇"/>
            </a:pPr>
            <a:r>
              <a:rPr lang="en-US" sz="1679" b="1"/>
              <a:t>The elements in a deque extend from the LEFT end to the RIGHT end and since it is circular, Dequeue[N–1] is followed by Dequeue[0].</a:t>
            </a:r>
            <a:endParaRPr sz="1679" b="1"/>
          </a:p>
          <a:p>
            <a:pPr marL="342900" lvl="0" indent="-274320" algn="l" rtl="0">
              <a:lnSpc>
                <a:spcPct val="80000"/>
              </a:lnSpc>
              <a:spcBef>
                <a:spcPts val="336"/>
              </a:spcBef>
              <a:spcAft>
                <a:spcPts val="0"/>
              </a:spcAft>
              <a:buSzPts val="1276"/>
              <a:buChar char="🞇"/>
            </a:pPr>
            <a:r>
              <a:rPr lang="en-US" sz="1679" b="1"/>
              <a:t>Consider the deques shown in Fig. 8.24. </a:t>
            </a:r>
            <a:endParaRPr/>
          </a:p>
        </p:txBody>
      </p:sp>
      <p:sp>
        <p:nvSpPr>
          <p:cNvPr id="504" name="Google Shape;504;p2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27</a:t>
            </a:fld>
            <a:endParaRPr/>
          </a:p>
        </p:txBody>
      </p:sp>
      <p:sp>
        <p:nvSpPr>
          <p:cNvPr id="505" name="Google Shape;505;p2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06" name="Google Shape;506;p27"/>
          <p:cNvPicPr preferRelativeResize="0"/>
          <p:nvPr/>
        </p:nvPicPr>
        <p:blipFill rotWithShape="1">
          <a:blip r:embed="rId3">
            <a:alphaModFix/>
          </a:blip>
          <a:srcRect/>
          <a:stretch/>
        </p:blipFill>
        <p:spPr>
          <a:xfrm>
            <a:off x="1143000" y="4191000"/>
            <a:ext cx="5957668" cy="1676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2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Dequeues</a:t>
            </a:r>
            <a:endParaRPr sz="2400"/>
          </a:p>
        </p:txBody>
      </p:sp>
      <p:sp>
        <p:nvSpPr>
          <p:cNvPr id="513" name="Google Shape;513;p28"/>
          <p:cNvSpPr txBox="1">
            <a:spLocks noGrp="1"/>
          </p:cNvSpPr>
          <p:nvPr>
            <p:ph type="body" idx="1"/>
          </p:nvPr>
        </p:nvSpPr>
        <p:spPr>
          <a:xfrm>
            <a:off x="724796" y="914400"/>
            <a:ext cx="7848600" cy="5085416"/>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a:t>There are two variants of a double-ended queue. </a:t>
            </a:r>
            <a:endParaRPr/>
          </a:p>
          <a:p>
            <a:pPr marL="342900" lvl="0" indent="-274319" algn="l" rtl="0">
              <a:spcBef>
                <a:spcPts val="480"/>
              </a:spcBef>
              <a:spcAft>
                <a:spcPts val="0"/>
              </a:spcAft>
              <a:buSzPts val="1824"/>
              <a:buChar char="🞇"/>
            </a:pPr>
            <a:r>
              <a:rPr lang="en-US" b="1"/>
              <a:t>Input restricted deque: In this dequeue, insertions can be done only at one of the ends, while deletions can be done from both ends.</a:t>
            </a:r>
            <a:endParaRPr b="1"/>
          </a:p>
          <a:p>
            <a:pPr marL="342900" lvl="0" indent="-274319" algn="l" rtl="0">
              <a:spcBef>
                <a:spcPts val="480"/>
              </a:spcBef>
              <a:spcAft>
                <a:spcPts val="0"/>
              </a:spcAft>
              <a:buSzPts val="1824"/>
              <a:buChar char="🞇"/>
            </a:pPr>
            <a:r>
              <a:rPr lang="en-US" b="1"/>
              <a:t>Output restricted deque: In this dequeue, deletions can be done only at one of the ends, while insertions can be done on both ends. </a:t>
            </a:r>
            <a:endParaRPr/>
          </a:p>
        </p:txBody>
      </p:sp>
      <p:sp>
        <p:nvSpPr>
          <p:cNvPr id="514" name="Google Shape;514;p2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28</a:t>
            </a:fld>
            <a:endParaRPr/>
          </a:p>
        </p:txBody>
      </p:sp>
      <p:sp>
        <p:nvSpPr>
          <p:cNvPr id="515" name="Google Shape;515;p2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2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Priority Queues</a:t>
            </a:r>
            <a:endParaRPr sz="2400"/>
          </a:p>
        </p:txBody>
      </p:sp>
      <p:sp>
        <p:nvSpPr>
          <p:cNvPr id="522" name="Google Shape;522;p29"/>
          <p:cNvSpPr txBox="1">
            <a:spLocks noGrp="1"/>
          </p:cNvSpPr>
          <p:nvPr>
            <p:ph type="body" idx="1"/>
          </p:nvPr>
        </p:nvSpPr>
        <p:spPr>
          <a:xfrm>
            <a:off x="724796" y="914400"/>
            <a:ext cx="7848600" cy="5085416"/>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a:t>A priority queue is a data structure in which each element is assigned a priority. </a:t>
            </a:r>
            <a:endParaRPr b="1"/>
          </a:p>
          <a:p>
            <a:pPr marL="342900" lvl="0" indent="-274319" algn="l" rtl="0">
              <a:spcBef>
                <a:spcPts val="480"/>
              </a:spcBef>
              <a:spcAft>
                <a:spcPts val="0"/>
              </a:spcAft>
              <a:buSzPts val="1824"/>
              <a:buChar char="🞇"/>
            </a:pPr>
            <a:r>
              <a:rPr lang="en-US" b="1"/>
              <a:t>The priority of the element will be used to determine the order in which the elements will be processed. </a:t>
            </a:r>
            <a:endParaRPr b="1"/>
          </a:p>
          <a:p>
            <a:pPr marL="342900" lvl="0" indent="-274319" algn="l" rtl="0">
              <a:spcBef>
                <a:spcPts val="480"/>
              </a:spcBef>
              <a:spcAft>
                <a:spcPts val="0"/>
              </a:spcAft>
              <a:buSzPts val="1824"/>
              <a:buChar char="🞇"/>
            </a:pPr>
            <a:r>
              <a:rPr lang="en-US" b="1"/>
              <a:t>The general rules of processing the elements of a priority queue are:</a:t>
            </a:r>
            <a:endParaRPr/>
          </a:p>
          <a:p>
            <a:pPr marL="342900" lvl="0" indent="-274319" algn="l" rtl="0">
              <a:spcBef>
                <a:spcPts val="480"/>
              </a:spcBef>
              <a:spcAft>
                <a:spcPts val="0"/>
              </a:spcAft>
              <a:buSzPts val="1824"/>
              <a:buChar char="🞇"/>
            </a:pPr>
            <a:r>
              <a:rPr lang="en-US" b="1"/>
              <a:t>An element with higher priority is processed before an element with a lower priority.</a:t>
            </a:r>
            <a:endParaRPr b="1"/>
          </a:p>
          <a:p>
            <a:pPr marL="342900" lvl="0" indent="-274319" algn="l" rtl="0">
              <a:spcBef>
                <a:spcPts val="480"/>
              </a:spcBef>
              <a:spcAft>
                <a:spcPts val="0"/>
              </a:spcAft>
              <a:buSzPts val="1824"/>
              <a:buChar char="🞇"/>
            </a:pPr>
            <a:r>
              <a:rPr lang="en-US" b="1"/>
              <a:t>Two elements with the same priority are processed on a first-come-first-served (FCFS) basis. </a:t>
            </a:r>
            <a:endParaRPr/>
          </a:p>
        </p:txBody>
      </p:sp>
      <p:sp>
        <p:nvSpPr>
          <p:cNvPr id="523" name="Google Shape;523;p2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29</a:t>
            </a:fld>
            <a:endParaRPr/>
          </a:p>
        </p:txBody>
      </p:sp>
      <p:sp>
        <p:nvSpPr>
          <p:cNvPr id="524" name="Google Shape;524;p2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 to Queues</a:t>
            </a:r>
            <a:endParaRPr sz="2400"/>
          </a:p>
        </p:txBody>
      </p:sp>
      <p:sp>
        <p:nvSpPr>
          <p:cNvPr id="276" name="Google Shape;276;p3"/>
          <p:cNvSpPr txBox="1">
            <a:spLocks noGrp="1"/>
          </p:cNvSpPr>
          <p:nvPr>
            <p:ph type="body" idx="1"/>
          </p:nvPr>
        </p:nvSpPr>
        <p:spPr>
          <a:xfrm>
            <a:off x="685800" y="990600"/>
            <a:ext cx="7848600" cy="5181600"/>
          </a:xfrm>
          <a:prstGeom prst="rect">
            <a:avLst/>
          </a:prstGeom>
          <a:noFill/>
          <a:ln>
            <a:noFill/>
          </a:ln>
        </p:spPr>
        <p:txBody>
          <a:bodyPr spcFirstLastPara="1" wrap="square" lIns="91425" tIns="45700" rIns="91425" bIns="45700" anchor="t" anchorCtr="0">
            <a:normAutofit/>
          </a:bodyPr>
          <a:lstStyle/>
          <a:p>
            <a:pPr marL="342900" lvl="1" indent="-274320" algn="l" rtl="0">
              <a:spcBef>
                <a:spcPts val="0"/>
              </a:spcBef>
              <a:spcAft>
                <a:spcPts val="0"/>
              </a:spcAft>
              <a:buSzPts val="1547"/>
              <a:buChar char="🞇"/>
            </a:pPr>
            <a:r>
              <a:rPr lang="en-US" sz="2035" b="1"/>
              <a:t>‘’People standing outside the ticketing window of a cinema hall. The first person in the line will get the ticket first and thus will be the first one to move out of it. ‘’</a:t>
            </a:r>
            <a:endParaRPr sz="2035" b="1"/>
          </a:p>
          <a:p>
            <a:pPr marL="640080" lvl="1" indent="-274320" algn="l" rtl="0">
              <a:spcBef>
                <a:spcPts val="407"/>
              </a:spcBef>
              <a:spcAft>
                <a:spcPts val="0"/>
              </a:spcAft>
              <a:buSzPts val="1547"/>
              <a:buChar char="🞇"/>
            </a:pPr>
            <a:r>
              <a:rPr lang="en-US" sz="2035" b="1"/>
              <a:t>We see that the element at the first position is served first. </a:t>
            </a:r>
            <a:endParaRPr sz="2035" b="1"/>
          </a:p>
          <a:p>
            <a:pPr marL="342900" lvl="0" indent="-274319" algn="l" rtl="0">
              <a:spcBef>
                <a:spcPts val="444"/>
              </a:spcBef>
              <a:spcAft>
                <a:spcPts val="0"/>
              </a:spcAft>
              <a:buSzPts val="1687"/>
              <a:buChar char="🞇"/>
            </a:pPr>
            <a:r>
              <a:rPr lang="en-US" sz="2220" b="1"/>
              <a:t>Same is the case with queue data structure. </a:t>
            </a:r>
            <a:endParaRPr sz="2220" b="1"/>
          </a:p>
          <a:p>
            <a:pPr marL="342900" lvl="0" indent="-274319" algn="l" rtl="0">
              <a:spcBef>
                <a:spcPts val="444"/>
              </a:spcBef>
              <a:spcAft>
                <a:spcPts val="0"/>
              </a:spcAft>
              <a:buSzPts val="1687"/>
              <a:buChar char="🞇"/>
            </a:pPr>
            <a:r>
              <a:rPr lang="en-US" sz="2220" b="1"/>
              <a:t>A queue is a FIFO (First-In, First-Out) data structure in which the element that is inserted first is the first one to be taken out. </a:t>
            </a:r>
            <a:endParaRPr sz="2220" b="1"/>
          </a:p>
          <a:p>
            <a:pPr marL="342900" lvl="0" indent="-274319" algn="l" rtl="0">
              <a:spcBef>
                <a:spcPts val="444"/>
              </a:spcBef>
              <a:spcAft>
                <a:spcPts val="0"/>
              </a:spcAft>
              <a:buSzPts val="1687"/>
              <a:buChar char="🞇"/>
            </a:pPr>
            <a:r>
              <a:rPr lang="en-US" sz="2220" b="1"/>
              <a:t>The elements in a queue are added at one end called the REAR and removed from the other end called the FRONT. </a:t>
            </a:r>
            <a:endParaRPr sz="2220" b="1"/>
          </a:p>
          <a:p>
            <a:pPr marL="342900" lvl="0" indent="-274319" algn="l" rtl="0">
              <a:spcBef>
                <a:spcPts val="444"/>
              </a:spcBef>
              <a:spcAft>
                <a:spcPts val="0"/>
              </a:spcAft>
              <a:buSzPts val="1687"/>
              <a:buChar char="🞇"/>
            </a:pPr>
            <a:r>
              <a:rPr lang="en-US" sz="2220" b="1"/>
              <a:t>Queues can be implemented by using either  arrays or linked lists. </a:t>
            </a:r>
            <a:endParaRPr sz="2220" b="1"/>
          </a:p>
        </p:txBody>
      </p:sp>
      <p:sp>
        <p:nvSpPr>
          <p:cNvPr id="277" name="Google Shape;277;p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a:t>
            </a:fld>
            <a:endParaRPr/>
          </a:p>
        </p:txBody>
      </p:sp>
      <p:sp>
        <p:nvSpPr>
          <p:cNvPr id="278" name="Google Shape;278;p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3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Priority Queues</a:t>
            </a:r>
            <a:endParaRPr sz="2400"/>
          </a:p>
        </p:txBody>
      </p:sp>
      <p:sp>
        <p:nvSpPr>
          <p:cNvPr id="531" name="Google Shape;531;p30"/>
          <p:cNvSpPr txBox="1">
            <a:spLocks noGrp="1"/>
          </p:cNvSpPr>
          <p:nvPr>
            <p:ph type="body" idx="1"/>
          </p:nvPr>
        </p:nvSpPr>
        <p:spPr>
          <a:xfrm>
            <a:off x="724796" y="914400"/>
            <a:ext cx="7848600" cy="5085416"/>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en-US" sz="1860" b="1"/>
              <a:t>A priority queue can be thought of as a modified queue in which when an element has to be removed from the queue, the one with the highest-priority is retrieved first. The priority of the element can be set based on various factors. </a:t>
            </a:r>
            <a:endParaRPr sz="1860" b="1"/>
          </a:p>
          <a:p>
            <a:pPr marL="342900" lvl="0" indent="-274319" algn="l" rtl="0">
              <a:lnSpc>
                <a:spcPct val="80000"/>
              </a:lnSpc>
              <a:spcBef>
                <a:spcPts val="372"/>
              </a:spcBef>
              <a:spcAft>
                <a:spcPts val="0"/>
              </a:spcAft>
              <a:buSzPts val="1414"/>
              <a:buChar char="🞇"/>
            </a:pPr>
            <a:r>
              <a:rPr lang="en-US" sz="1860" b="1"/>
              <a:t>Priority queues are widely used in operating systems to execute the highest priority process first. </a:t>
            </a:r>
            <a:endParaRPr sz="1860" b="1"/>
          </a:p>
          <a:p>
            <a:pPr marL="640080" lvl="1" indent="-277215" algn="l" rtl="0">
              <a:lnSpc>
                <a:spcPct val="80000"/>
              </a:lnSpc>
              <a:spcBef>
                <a:spcPts val="372"/>
              </a:spcBef>
              <a:spcAft>
                <a:spcPts val="0"/>
              </a:spcAft>
              <a:buSzPts val="1414"/>
              <a:buChar char="🞇"/>
            </a:pPr>
            <a:r>
              <a:rPr lang="en-US" sz="1860" b="1"/>
              <a:t>The priority of the process may be set based on the CPU time it requires to get executed completely. </a:t>
            </a:r>
            <a:endParaRPr sz="1860" b="1"/>
          </a:p>
          <a:p>
            <a:pPr marL="914400" lvl="2" indent="-231495" algn="l" rtl="0">
              <a:lnSpc>
                <a:spcPct val="80000"/>
              </a:lnSpc>
              <a:spcBef>
                <a:spcPts val="372"/>
              </a:spcBef>
              <a:spcAft>
                <a:spcPts val="0"/>
              </a:spcAft>
              <a:buSzPts val="1414"/>
              <a:buChar char="➢"/>
            </a:pPr>
            <a:r>
              <a:rPr lang="en-US" sz="1860" b="1"/>
              <a:t>For example, if there are three processes, where the first process needs 5 ns to complete, the second process needs 4 ns, and the third process needs 7 ns, then the second process will have the highest priority and will thus be the first to be executed. </a:t>
            </a:r>
            <a:endParaRPr sz="1860" b="1"/>
          </a:p>
          <a:p>
            <a:pPr marL="640080" lvl="1" indent="-277215" algn="l" rtl="0">
              <a:lnSpc>
                <a:spcPct val="80000"/>
              </a:lnSpc>
              <a:spcBef>
                <a:spcPts val="372"/>
              </a:spcBef>
              <a:spcAft>
                <a:spcPts val="0"/>
              </a:spcAft>
              <a:buSzPts val="1414"/>
              <a:buChar char="🞇"/>
            </a:pPr>
            <a:r>
              <a:rPr lang="en-US" sz="1860" b="1"/>
              <a:t>Another factor is the importance of one process over another. </a:t>
            </a:r>
            <a:endParaRPr sz="1860" b="1"/>
          </a:p>
          <a:p>
            <a:pPr marL="914400" lvl="2" indent="-231495" algn="l" rtl="0">
              <a:lnSpc>
                <a:spcPct val="80000"/>
              </a:lnSpc>
              <a:spcBef>
                <a:spcPts val="372"/>
              </a:spcBef>
              <a:spcAft>
                <a:spcPts val="0"/>
              </a:spcAft>
              <a:buSzPts val="1414"/>
              <a:buChar char="➢"/>
            </a:pPr>
            <a:r>
              <a:rPr lang="en-US" sz="1860" b="1"/>
              <a:t>In case we have to run two processes at the same time, where one process is concerned with online order booking and the second with printing of stock details, then obviously the online booking is more important and must be executed first. </a:t>
            </a:r>
            <a:endParaRPr/>
          </a:p>
        </p:txBody>
      </p:sp>
      <p:sp>
        <p:nvSpPr>
          <p:cNvPr id="532" name="Google Shape;532;p3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30</a:t>
            </a:fld>
            <a:endParaRPr/>
          </a:p>
        </p:txBody>
      </p:sp>
      <p:sp>
        <p:nvSpPr>
          <p:cNvPr id="533" name="Google Shape;533;p3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3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Priority Queues</a:t>
            </a:r>
            <a:endParaRPr sz="2400"/>
          </a:p>
        </p:txBody>
      </p:sp>
      <p:sp>
        <p:nvSpPr>
          <p:cNvPr id="540" name="Google Shape;540;p31"/>
          <p:cNvSpPr txBox="1">
            <a:spLocks noGrp="1"/>
          </p:cNvSpPr>
          <p:nvPr>
            <p:ph type="body" idx="1"/>
          </p:nvPr>
        </p:nvSpPr>
        <p:spPr>
          <a:xfrm>
            <a:off x="724796" y="914400"/>
            <a:ext cx="7848600" cy="5085416"/>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en-US" sz="2040" b="1"/>
              <a:t>Implementation of a Priority Queue</a:t>
            </a:r>
            <a:endParaRPr sz="2040" b="1"/>
          </a:p>
          <a:p>
            <a:pPr marL="342900" lvl="0" indent="-274320" algn="l" rtl="0">
              <a:lnSpc>
                <a:spcPct val="80000"/>
              </a:lnSpc>
              <a:spcBef>
                <a:spcPts val="408"/>
              </a:spcBef>
              <a:spcAft>
                <a:spcPts val="0"/>
              </a:spcAft>
              <a:buSzPts val="1550"/>
              <a:buChar char="🞇"/>
            </a:pPr>
            <a:r>
              <a:rPr lang="en-US" sz="2040" b="1"/>
              <a:t>There are two ways to implement a priority queue. </a:t>
            </a:r>
            <a:endParaRPr sz="2040" b="1"/>
          </a:p>
          <a:p>
            <a:pPr marL="342900" lvl="0" indent="-274320" algn="l" rtl="0">
              <a:lnSpc>
                <a:spcPct val="80000"/>
              </a:lnSpc>
              <a:spcBef>
                <a:spcPts val="408"/>
              </a:spcBef>
              <a:spcAft>
                <a:spcPts val="0"/>
              </a:spcAft>
              <a:buSzPts val="1550"/>
              <a:buChar char="🞇"/>
            </a:pPr>
            <a:r>
              <a:rPr lang="en-US" sz="2040" b="1"/>
              <a:t>We can either use a sorted list to store the elements so that when an element has to be taken out, the queue will not have to be searched for the element with the highest priority or we can use an unsorted list so that insertions are always done at the end of the list. </a:t>
            </a:r>
            <a:endParaRPr sz="2040" b="1"/>
          </a:p>
          <a:p>
            <a:pPr marL="342900" lvl="0" indent="-274320" algn="l" rtl="0">
              <a:lnSpc>
                <a:spcPct val="80000"/>
              </a:lnSpc>
              <a:spcBef>
                <a:spcPts val="408"/>
              </a:spcBef>
              <a:spcAft>
                <a:spcPts val="0"/>
              </a:spcAft>
              <a:buSzPts val="1550"/>
              <a:buChar char="🞇"/>
            </a:pPr>
            <a:r>
              <a:rPr lang="en-US" sz="2040" b="1"/>
              <a:t>Every time when an element has to be removed from the list, the element with the highest priority will be searched and removed. </a:t>
            </a:r>
            <a:endParaRPr sz="2040" b="1"/>
          </a:p>
          <a:p>
            <a:pPr marL="342900" lvl="0" indent="-274320" algn="l" rtl="0">
              <a:lnSpc>
                <a:spcPct val="80000"/>
              </a:lnSpc>
              <a:spcBef>
                <a:spcPts val="408"/>
              </a:spcBef>
              <a:spcAft>
                <a:spcPts val="0"/>
              </a:spcAft>
              <a:buSzPts val="1550"/>
              <a:buChar char="🞇"/>
            </a:pPr>
            <a:r>
              <a:rPr lang="en-US" sz="2040" b="1"/>
              <a:t>While a sorted list takes O(n) time to insert an element in the list, it takes only O(1) time to delete an element. </a:t>
            </a:r>
            <a:endParaRPr sz="2040" b="1"/>
          </a:p>
          <a:p>
            <a:pPr marL="342900" lvl="0" indent="-274320" algn="l" rtl="0">
              <a:lnSpc>
                <a:spcPct val="80000"/>
              </a:lnSpc>
              <a:spcBef>
                <a:spcPts val="408"/>
              </a:spcBef>
              <a:spcAft>
                <a:spcPts val="0"/>
              </a:spcAft>
              <a:buSzPts val="1550"/>
              <a:buChar char="🞇"/>
            </a:pPr>
            <a:r>
              <a:rPr lang="en-US" sz="2040" b="1"/>
              <a:t>On the contrary, an unsorted list will take O(1) time to insert an element and O(n) time to delete an element from the list. </a:t>
            </a:r>
            <a:endParaRPr sz="2040" b="1"/>
          </a:p>
          <a:p>
            <a:pPr marL="342900" lvl="0" indent="-274320" algn="l" rtl="0">
              <a:lnSpc>
                <a:spcPct val="80000"/>
              </a:lnSpc>
              <a:spcBef>
                <a:spcPts val="408"/>
              </a:spcBef>
              <a:spcAft>
                <a:spcPts val="0"/>
              </a:spcAft>
              <a:buSzPts val="1550"/>
              <a:buChar char="🞇"/>
            </a:pPr>
            <a:r>
              <a:rPr lang="en-US" sz="2040" b="1"/>
              <a:t>Practically, both these techniques are inefficient and usually a blend of these two approaches is adopted that takes roughly O(log n) time or less.</a:t>
            </a:r>
            <a:endParaRPr/>
          </a:p>
        </p:txBody>
      </p:sp>
      <p:sp>
        <p:nvSpPr>
          <p:cNvPr id="541" name="Google Shape;541;p3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31</a:t>
            </a:fld>
            <a:endParaRPr/>
          </a:p>
        </p:txBody>
      </p:sp>
      <p:sp>
        <p:nvSpPr>
          <p:cNvPr id="542" name="Google Shape;542;p3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3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Priority Queues</a:t>
            </a:r>
            <a:endParaRPr sz="2400"/>
          </a:p>
        </p:txBody>
      </p:sp>
      <p:sp>
        <p:nvSpPr>
          <p:cNvPr id="549" name="Google Shape;549;p32"/>
          <p:cNvSpPr txBox="1">
            <a:spLocks noGrp="1"/>
          </p:cNvSpPr>
          <p:nvPr>
            <p:ph type="body" idx="1"/>
          </p:nvPr>
        </p:nvSpPr>
        <p:spPr>
          <a:xfrm>
            <a:off x="724796" y="914400"/>
            <a:ext cx="7848600" cy="3485216"/>
          </a:xfrm>
          <a:prstGeom prst="rect">
            <a:avLst/>
          </a:prstGeom>
          <a:noFill/>
          <a:ln>
            <a:noFill/>
          </a:ln>
        </p:spPr>
        <p:txBody>
          <a:bodyPr spcFirstLastPara="1" wrap="square" lIns="91425" tIns="45700" rIns="91425" bIns="45700" anchor="t" anchorCtr="0">
            <a:normAutofit fontScale="92500" lnSpcReduction="20000"/>
          </a:bodyPr>
          <a:lstStyle/>
          <a:p>
            <a:pPr marL="342900" lvl="0" indent="-296519" algn="l" rtl="0">
              <a:lnSpc>
                <a:spcPct val="90000"/>
              </a:lnSpc>
              <a:spcBef>
                <a:spcPts val="0"/>
              </a:spcBef>
              <a:spcAft>
                <a:spcPts val="0"/>
              </a:spcAft>
              <a:buSzPts val="1900"/>
              <a:buChar char="🞇"/>
            </a:pPr>
            <a:r>
              <a:rPr lang="en-US" sz="1900" b="1"/>
              <a:t>Linked Representation of a Priority Queue </a:t>
            </a:r>
            <a:endParaRPr sz="1900" b="1"/>
          </a:p>
          <a:p>
            <a:pPr marL="342900" lvl="0" indent="-296519" algn="l" rtl="0">
              <a:lnSpc>
                <a:spcPct val="90000"/>
              </a:lnSpc>
              <a:spcBef>
                <a:spcPts val="408"/>
              </a:spcBef>
              <a:spcAft>
                <a:spcPts val="0"/>
              </a:spcAft>
              <a:buSzPts val="1900"/>
              <a:buChar char="🞇"/>
            </a:pPr>
            <a:r>
              <a:rPr lang="en-US" sz="1900" b="1"/>
              <a:t>When a priority queue is implemented using a linked list, then every node of the list will have three parts: (a) the information or data part, (b) the priority number of the element, and (c) the address of the next element. </a:t>
            </a:r>
            <a:endParaRPr sz="1900" b="1"/>
          </a:p>
          <a:p>
            <a:pPr marL="342900" lvl="0" indent="-296519" algn="l" rtl="0">
              <a:lnSpc>
                <a:spcPct val="90000"/>
              </a:lnSpc>
              <a:spcBef>
                <a:spcPts val="408"/>
              </a:spcBef>
              <a:spcAft>
                <a:spcPts val="0"/>
              </a:spcAft>
              <a:buSzPts val="1900"/>
              <a:buChar char="🞇"/>
            </a:pPr>
            <a:r>
              <a:rPr lang="en-US" sz="1900" b="1"/>
              <a:t>If we are using a sorted linked list, then the element with the higher priority will precede the element with the lower priority. </a:t>
            </a:r>
            <a:endParaRPr sz="1900" b="1"/>
          </a:p>
          <a:p>
            <a:pPr marL="342900" lvl="0" indent="-296519" algn="l" rtl="0">
              <a:lnSpc>
                <a:spcPct val="90000"/>
              </a:lnSpc>
              <a:spcBef>
                <a:spcPts val="408"/>
              </a:spcBef>
              <a:spcAft>
                <a:spcPts val="0"/>
              </a:spcAft>
              <a:buSzPts val="1900"/>
              <a:buChar char="🞇"/>
            </a:pPr>
            <a:r>
              <a:rPr lang="en-US" sz="1900" b="1"/>
              <a:t>Consider the priority queue shown in Fig. 8.25.</a:t>
            </a:r>
            <a:endParaRPr sz="1900" b="1"/>
          </a:p>
          <a:p>
            <a:pPr marL="640080" lvl="1" indent="-308102" algn="l" rtl="0">
              <a:lnSpc>
                <a:spcPct val="90000"/>
              </a:lnSpc>
              <a:spcBef>
                <a:spcPts val="0"/>
              </a:spcBef>
              <a:spcAft>
                <a:spcPts val="0"/>
              </a:spcAft>
              <a:buSzPts val="1900"/>
              <a:buChar char="🞇"/>
            </a:pPr>
            <a:r>
              <a:rPr lang="en-US" sz="1800" b="1"/>
              <a:t>Lower priority number means higher priority. </a:t>
            </a:r>
            <a:endParaRPr sz="1800" b="1"/>
          </a:p>
          <a:p>
            <a:pPr marL="640080" lvl="1" indent="-308102" algn="l" rtl="0">
              <a:lnSpc>
                <a:spcPct val="90000"/>
              </a:lnSpc>
              <a:spcBef>
                <a:spcPts val="408"/>
              </a:spcBef>
              <a:spcAft>
                <a:spcPts val="0"/>
              </a:spcAft>
              <a:buSzPts val="1900"/>
              <a:buChar char="🞇"/>
            </a:pPr>
            <a:r>
              <a:rPr lang="en-US" sz="1800" b="1"/>
              <a:t>From the queue, we cannot make out whether A was inserted before E or whether E joined the queue before A because the list is not sorted based on FCFS.</a:t>
            </a:r>
            <a:endParaRPr sz="1800" b="1"/>
          </a:p>
          <a:p>
            <a:pPr marL="640080" lvl="1" indent="-301752" algn="l" rtl="0">
              <a:lnSpc>
                <a:spcPct val="90000"/>
              </a:lnSpc>
              <a:spcBef>
                <a:spcPts val="0"/>
              </a:spcBef>
              <a:spcAft>
                <a:spcPts val="0"/>
              </a:spcAft>
              <a:buSzPts val="1800"/>
              <a:buChar char="🞇"/>
            </a:pPr>
            <a:r>
              <a:rPr lang="en-US" sz="1800" b="1"/>
              <a:t>However, we can definitely say that C was inserted in the queue before D because when two elements have the same priority the elements are arranged and processed on FCFS principle.</a:t>
            </a:r>
            <a:endParaRPr sz="1800"/>
          </a:p>
          <a:p>
            <a:pPr marL="342900" lvl="0" indent="0" algn="l" rtl="0">
              <a:lnSpc>
                <a:spcPct val="90000"/>
              </a:lnSpc>
              <a:spcBef>
                <a:spcPts val="408"/>
              </a:spcBef>
              <a:spcAft>
                <a:spcPts val="0"/>
              </a:spcAft>
              <a:buNone/>
            </a:pPr>
            <a:endParaRPr sz="1900" b="1"/>
          </a:p>
          <a:p>
            <a:pPr marL="800100" lvl="0" indent="-175869" algn="l" rtl="0">
              <a:lnSpc>
                <a:spcPct val="90000"/>
              </a:lnSpc>
              <a:spcBef>
                <a:spcPts val="408"/>
              </a:spcBef>
              <a:spcAft>
                <a:spcPts val="0"/>
              </a:spcAft>
              <a:buSzPts val="1550"/>
              <a:buNone/>
            </a:pPr>
            <a:endParaRPr sz="1900" b="1"/>
          </a:p>
        </p:txBody>
      </p:sp>
      <p:sp>
        <p:nvSpPr>
          <p:cNvPr id="550" name="Google Shape;550;p3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32</a:t>
            </a:fld>
            <a:endParaRPr/>
          </a:p>
        </p:txBody>
      </p:sp>
      <p:sp>
        <p:nvSpPr>
          <p:cNvPr id="551" name="Google Shape;551;p3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52" name="Google Shape;552;p32"/>
          <p:cNvPicPr preferRelativeResize="0"/>
          <p:nvPr/>
        </p:nvPicPr>
        <p:blipFill rotWithShape="1">
          <a:blip r:embed="rId3">
            <a:alphaModFix/>
          </a:blip>
          <a:srcRect/>
          <a:stretch/>
        </p:blipFill>
        <p:spPr>
          <a:xfrm>
            <a:off x="1314475" y="5292425"/>
            <a:ext cx="6859318" cy="103216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3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Priority Queues</a:t>
            </a:r>
            <a:endParaRPr sz="2400"/>
          </a:p>
        </p:txBody>
      </p:sp>
      <p:sp>
        <p:nvSpPr>
          <p:cNvPr id="559" name="Google Shape;559;p34"/>
          <p:cNvSpPr txBox="1">
            <a:spLocks noGrp="1"/>
          </p:cNvSpPr>
          <p:nvPr>
            <p:ph type="body" idx="1"/>
          </p:nvPr>
        </p:nvSpPr>
        <p:spPr>
          <a:xfrm>
            <a:off x="724796" y="914400"/>
            <a:ext cx="7848600" cy="2895600"/>
          </a:xfrm>
          <a:prstGeom prst="rect">
            <a:avLst/>
          </a:prstGeom>
          <a:noFill/>
          <a:ln>
            <a:noFill/>
          </a:ln>
        </p:spPr>
        <p:txBody>
          <a:bodyPr spcFirstLastPara="1" wrap="square" lIns="91425" tIns="45700" rIns="91425" bIns="45700" anchor="t" anchorCtr="0">
            <a:normAutofit fontScale="92500"/>
          </a:bodyPr>
          <a:lstStyle/>
          <a:p>
            <a:pPr marL="342900" lvl="0" indent="-302869" algn="l" rtl="0">
              <a:lnSpc>
                <a:spcPct val="80000"/>
              </a:lnSpc>
              <a:spcBef>
                <a:spcPts val="0"/>
              </a:spcBef>
              <a:spcAft>
                <a:spcPts val="0"/>
              </a:spcAft>
              <a:buSzPts val="2000"/>
              <a:buChar char="🞇"/>
            </a:pPr>
            <a:r>
              <a:rPr lang="en-US" sz="2000" b="1"/>
              <a:t>Insertion </a:t>
            </a:r>
            <a:endParaRPr sz="2000" b="1"/>
          </a:p>
          <a:p>
            <a:pPr marL="342900" lvl="0" indent="-296519" algn="l" rtl="0">
              <a:lnSpc>
                <a:spcPct val="80000"/>
              </a:lnSpc>
              <a:spcBef>
                <a:spcPts val="0"/>
              </a:spcBef>
              <a:spcAft>
                <a:spcPts val="0"/>
              </a:spcAft>
              <a:buSzPts val="1900"/>
              <a:buChar char="🞇"/>
            </a:pPr>
            <a:r>
              <a:rPr lang="en-US" sz="1900" b="1"/>
              <a:t>When a new element has to be inserted in a priority queue, we have to traverse the entire list until we find a node that has a priority lower than that of the new element. </a:t>
            </a:r>
            <a:endParaRPr sz="1900" b="1"/>
          </a:p>
          <a:p>
            <a:pPr marL="342900" lvl="0" indent="-296519" algn="l" rtl="0">
              <a:lnSpc>
                <a:spcPct val="80000"/>
              </a:lnSpc>
              <a:spcBef>
                <a:spcPts val="408"/>
              </a:spcBef>
              <a:spcAft>
                <a:spcPts val="0"/>
              </a:spcAft>
              <a:buSzPts val="1900"/>
              <a:buChar char="🞇"/>
            </a:pPr>
            <a:r>
              <a:rPr lang="en-US" sz="1900" b="1"/>
              <a:t>The new node is inserted before the node with the lower priority. </a:t>
            </a:r>
            <a:endParaRPr sz="1900" b="1"/>
          </a:p>
          <a:p>
            <a:pPr marL="342900" lvl="0" indent="-296519" algn="l" rtl="0">
              <a:lnSpc>
                <a:spcPct val="80000"/>
              </a:lnSpc>
              <a:spcBef>
                <a:spcPts val="408"/>
              </a:spcBef>
              <a:spcAft>
                <a:spcPts val="0"/>
              </a:spcAft>
              <a:buSzPts val="1900"/>
              <a:buChar char="🞇"/>
            </a:pPr>
            <a:r>
              <a:rPr lang="en-US" sz="1900" b="1"/>
              <a:t>However, if there exists an element that has the same priority as the new element, the new element is inserted after that element. </a:t>
            </a:r>
            <a:endParaRPr sz="1900" b="1"/>
          </a:p>
          <a:p>
            <a:pPr marL="342900" lvl="0" indent="-308102" algn="l" rtl="0">
              <a:spcBef>
                <a:spcPts val="0"/>
              </a:spcBef>
              <a:spcAft>
                <a:spcPts val="0"/>
              </a:spcAft>
              <a:buSzPts val="1900"/>
              <a:buChar char="🞇"/>
            </a:pPr>
            <a:r>
              <a:rPr lang="en-US" sz="1900" b="1"/>
              <a:t>If we have to insert a new element with data = F and priority number = 4, then the element will be inserted before D that has priority number 5, which is lower priority than that of the new element. </a:t>
            </a:r>
            <a:endParaRPr sz="1900"/>
          </a:p>
          <a:p>
            <a:pPr marL="342900" lvl="0" indent="-175869" algn="l" rtl="0">
              <a:lnSpc>
                <a:spcPct val="80000"/>
              </a:lnSpc>
              <a:spcBef>
                <a:spcPts val="408"/>
              </a:spcBef>
              <a:spcAft>
                <a:spcPts val="0"/>
              </a:spcAft>
              <a:buSzPts val="1550"/>
              <a:buNone/>
            </a:pPr>
            <a:endParaRPr sz="1900" b="1"/>
          </a:p>
        </p:txBody>
      </p:sp>
      <p:sp>
        <p:nvSpPr>
          <p:cNvPr id="560" name="Google Shape;560;p3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33</a:t>
            </a:fld>
            <a:endParaRPr/>
          </a:p>
        </p:txBody>
      </p:sp>
      <p:sp>
        <p:nvSpPr>
          <p:cNvPr id="561" name="Google Shape;561;p3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62" name="Google Shape;562;p34"/>
          <p:cNvPicPr preferRelativeResize="0"/>
          <p:nvPr/>
        </p:nvPicPr>
        <p:blipFill rotWithShape="1">
          <a:blip r:embed="rId3">
            <a:alphaModFix/>
          </a:blip>
          <a:srcRect/>
          <a:stretch/>
        </p:blipFill>
        <p:spPr>
          <a:xfrm>
            <a:off x="1484424" y="4319732"/>
            <a:ext cx="6329339" cy="969818"/>
          </a:xfrm>
          <a:prstGeom prst="rect">
            <a:avLst/>
          </a:prstGeom>
          <a:noFill/>
          <a:ln>
            <a:noFill/>
          </a:ln>
        </p:spPr>
      </p:pic>
      <p:pic>
        <p:nvPicPr>
          <p:cNvPr id="563" name="Google Shape;563;p34"/>
          <p:cNvPicPr preferRelativeResize="0"/>
          <p:nvPr/>
        </p:nvPicPr>
        <p:blipFill rotWithShape="1">
          <a:blip r:embed="rId4">
            <a:alphaModFix/>
          </a:blip>
          <a:srcRect/>
          <a:stretch/>
        </p:blipFill>
        <p:spPr>
          <a:xfrm>
            <a:off x="1411112" y="5289551"/>
            <a:ext cx="6474176" cy="9698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3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Priority Queues</a:t>
            </a:r>
            <a:endParaRPr sz="2400"/>
          </a:p>
        </p:txBody>
      </p:sp>
      <p:sp>
        <p:nvSpPr>
          <p:cNvPr id="570" name="Google Shape;570;p36"/>
          <p:cNvSpPr txBox="1">
            <a:spLocks noGrp="1"/>
          </p:cNvSpPr>
          <p:nvPr>
            <p:ph type="body" idx="1"/>
          </p:nvPr>
        </p:nvSpPr>
        <p:spPr>
          <a:xfrm>
            <a:off x="724796" y="914400"/>
            <a:ext cx="7848600" cy="19050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824"/>
              <a:buChar char="🞇"/>
            </a:pPr>
            <a:r>
              <a:rPr lang="en-US" b="1"/>
              <a:t>However, if we have a new element with data = F and priority number = 2, then the element will be inserted after B, as both these elements have the same priority but the insertions are done on FCFS basis as shown in Fig. 8.28.</a:t>
            </a:r>
            <a:endParaRPr b="1"/>
          </a:p>
        </p:txBody>
      </p:sp>
      <p:sp>
        <p:nvSpPr>
          <p:cNvPr id="571" name="Google Shape;571;p3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34</a:t>
            </a:fld>
            <a:endParaRPr/>
          </a:p>
        </p:txBody>
      </p:sp>
      <p:sp>
        <p:nvSpPr>
          <p:cNvPr id="572" name="Google Shape;572;p3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73" name="Google Shape;573;p36"/>
          <p:cNvPicPr preferRelativeResize="0"/>
          <p:nvPr/>
        </p:nvPicPr>
        <p:blipFill rotWithShape="1">
          <a:blip r:embed="rId3">
            <a:alphaModFix/>
          </a:blip>
          <a:srcRect/>
          <a:stretch/>
        </p:blipFill>
        <p:spPr>
          <a:xfrm>
            <a:off x="1143000" y="3014661"/>
            <a:ext cx="6553200" cy="988913"/>
          </a:xfrm>
          <a:prstGeom prst="rect">
            <a:avLst/>
          </a:prstGeom>
          <a:noFill/>
          <a:ln>
            <a:noFill/>
          </a:ln>
        </p:spPr>
      </p:pic>
      <p:sp>
        <p:nvSpPr>
          <p:cNvPr id="574" name="Google Shape;574;p36"/>
          <p:cNvSpPr txBox="1"/>
          <p:nvPr/>
        </p:nvSpPr>
        <p:spPr>
          <a:xfrm>
            <a:off x="752505" y="4419600"/>
            <a:ext cx="7848600" cy="1213139"/>
          </a:xfrm>
          <a:prstGeom prst="rect">
            <a:avLst/>
          </a:prstGeom>
          <a:noFill/>
          <a:ln>
            <a:noFill/>
          </a:ln>
        </p:spPr>
        <p:txBody>
          <a:bodyPr spcFirstLastPara="1" wrap="square" lIns="91425" tIns="45700" rIns="91425" bIns="45700" anchor="t" anchorCtr="0">
            <a:normAutofit/>
          </a:bodyPr>
          <a:lstStyle/>
          <a:p>
            <a:pPr marL="342900" marR="0" lvl="0" indent="-274319" algn="l" rtl="0">
              <a:spcBef>
                <a:spcPts val="0"/>
              </a:spcBef>
              <a:spcAft>
                <a:spcPts val="0"/>
              </a:spcAft>
              <a:buClr>
                <a:schemeClr val="accent1"/>
              </a:buClr>
              <a:buSzPts val="1824"/>
              <a:buFont typeface="Noto Sans Symbols"/>
              <a:buChar char="🞇"/>
            </a:pPr>
            <a:r>
              <a:rPr lang="en-US" sz="2400" b="1" i="0" u="none" strike="noStrike" cap="none">
                <a:solidFill>
                  <a:schemeClr val="dk2"/>
                </a:solidFill>
                <a:latin typeface="Century Gothic"/>
                <a:ea typeface="Century Gothic"/>
                <a:cs typeface="Century Gothic"/>
                <a:sym typeface="Century Gothic"/>
              </a:rPr>
              <a:t>Deletion: Deletion is a very simple process in this case. The first node of the list will be deleted and the data of that node will be processed first.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3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Priority Queues</a:t>
            </a:r>
            <a:endParaRPr sz="2400"/>
          </a:p>
        </p:txBody>
      </p:sp>
      <p:sp>
        <p:nvSpPr>
          <p:cNvPr id="581" name="Google Shape;581;p37"/>
          <p:cNvSpPr txBox="1">
            <a:spLocks noGrp="1"/>
          </p:cNvSpPr>
          <p:nvPr>
            <p:ph type="body" idx="1"/>
          </p:nvPr>
        </p:nvSpPr>
        <p:spPr>
          <a:xfrm>
            <a:off x="724796" y="914400"/>
            <a:ext cx="7848600" cy="3352800"/>
          </a:xfrm>
          <a:prstGeom prst="rect">
            <a:avLst/>
          </a:prstGeom>
          <a:noFill/>
          <a:ln>
            <a:noFill/>
          </a:ln>
        </p:spPr>
        <p:txBody>
          <a:bodyPr spcFirstLastPara="1" wrap="square" lIns="91425" tIns="45700" rIns="91425" bIns="45700" anchor="t" anchorCtr="0">
            <a:normAutofit lnSpcReduction="10000"/>
          </a:bodyPr>
          <a:lstStyle/>
          <a:p>
            <a:pPr marL="342900" lvl="0" indent="-302869" algn="l" rtl="0">
              <a:lnSpc>
                <a:spcPct val="80000"/>
              </a:lnSpc>
              <a:spcBef>
                <a:spcPts val="0"/>
              </a:spcBef>
              <a:spcAft>
                <a:spcPts val="0"/>
              </a:spcAft>
              <a:buSzPts val="2000"/>
              <a:buChar char="🞇"/>
            </a:pPr>
            <a:r>
              <a:rPr lang="en-US" sz="2000" b="1"/>
              <a:t>We use a two-dimensional array for priority queues where each queue will be allocated the same amount of space.</a:t>
            </a:r>
            <a:endParaRPr sz="2000" b="1"/>
          </a:p>
          <a:p>
            <a:pPr marL="640080" lvl="1" indent="-308102" algn="l" rtl="0">
              <a:lnSpc>
                <a:spcPct val="80000"/>
              </a:lnSpc>
              <a:spcBef>
                <a:spcPts val="0"/>
              </a:spcBef>
              <a:spcAft>
                <a:spcPts val="0"/>
              </a:spcAft>
              <a:buSzPts val="1900"/>
              <a:buChar char="🞇"/>
            </a:pPr>
            <a:r>
              <a:rPr lang="en-US" sz="1900" b="1"/>
              <a:t>When arrays are used to implement a priority queue, then a separate queue for each priority number is maintained. </a:t>
            </a:r>
            <a:endParaRPr sz="1900" b="1"/>
          </a:p>
          <a:p>
            <a:pPr marL="640080" lvl="1" indent="-308102" algn="l" rtl="0">
              <a:lnSpc>
                <a:spcPct val="80000"/>
              </a:lnSpc>
              <a:spcBef>
                <a:spcPts val="408"/>
              </a:spcBef>
              <a:spcAft>
                <a:spcPts val="0"/>
              </a:spcAft>
              <a:buSzPts val="1900"/>
              <a:buChar char="🞇"/>
            </a:pPr>
            <a:r>
              <a:rPr lang="en-US" sz="1900" b="1"/>
              <a:t>Each of these queues will be implemented using circular arrays or circular queues. </a:t>
            </a:r>
            <a:endParaRPr sz="1900" b="1"/>
          </a:p>
          <a:p>
            <a:pPr marL="342900" lvl="0" indent="-302869" algn="l" rtl="0">
              <a:lnSpc>
                <a:spcPct val="80000"/>
              </a:lnSpc>
              <a:spcBef>
                <a:spcPts val="408"/>
              </a:spcBef>
              <a:spcAft>
                <a:spcPts val="0"/>
              </a:spcAft>
              <a:buSzPts val="2000"/>
              <a:buChar char="🞇"/>
            </a:pPr>
            <a:r>
              <a:rPr lang="en-US" sz="2000" b="1"/>
              <a:t>Every individual queue will have its own FRONT and REAR pointers. </a:t>
            </a:r>
            <a:endParaRPr sz="2000" b="1"/>
          </a:p>
          <a:p>
            <a:pPr marL="342900" lvl="0" indent="-302869" algn="l" rtl="0">
              <a:lnSpc>
                <a:spcPct val="80000"/>
              </a:lnSpc>
              <a:spcBef>
                <a:spcPts val="408"/>
              </a:spcBef>
              <a:spcAft>
                <a:spcPts val="0"/>
              </a:spcAft>
              <a:buSzPts val="2000"/>
              <a:buChar char="🞇"/>
            </a:pPr>
            <a:r>
              <a:rPr lang="en-US" sz="2000" b="1"/>
              <a:t>Look at the two-dimensional representation of a priority queue given below. </a:t>
            </a:r>
            <a:endParaRPr sz="2000" b="1"/>
          </a:p>
          <a:p>
            <a:pPr marL="640080" lvl="1" indent="-308102" algn="l" rtl="0">
              <a:lnSpc>
                <a:spcPct val="80000"/>
              </a:lnSpc>
              <a:spcBef>
                <a:spcPts val="0"/>
              </a:spcBef>
              <a:spcAft>
                <a:spcPts val="0"/>
              </a:spcAft>
              <a:buSzPts val="1900"/>
              <a:buChar char="🞇"/>
            </a:pPr>
            <a:r>
              <a:rPr lang="en-US" sz="1900" b="1"/>
              <a:t>FRONT[K] and REAR[K] contain the front and rear values of row K, where K is the priority number. </a:t>
            </a:r>
            <a:endParaRPr sz="1900" b="1"/>
          </a:p>
          <a:p>
            <a:pPr marL="640080" lvl="1" indent="-308102" algn="l" rtl="0">
              <a:lnSpc>
                <a:spcPct val="80000"/>
              </a:lnSpc>
              <a:spcBef>
                <a:spcPts val="372"/>
              </a:spcBef>
              <a:spcAft>
                <a:spcPts val="0"/>
              </a:spcAft>
              <a:buSzPts val="1900"/>
              <a:buChar char="🞇"/>
            </a:pPr>
            <a:r>
              <a:rPr lang="en-US" sz="1900" b="1"/>
              <a:t>Note that here we are assuming that the row and column indices start from 1, not 0. </a:t>
            </a:r>
            <a:endParaRPr sz="1900" b="1"/>
          </a:p>
        </p:txBody>
      </p:sp>
      <p:sp>
        <p:nvSpPr>
          <p:cNvPr id="582" name="Google Shape;582;p3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35</a:t>
            </a:fld>
            <a:endParaRPr/>
          </a:p>
        </p:txBody>
      </p:sp>
      <p:sp>
        <p:nvSpPr>
          <p:cNvPr id="583" name="Google Shape;583;p3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84" name="Google Shape;584;p37"/>
          <p:cNvPicPr preferRelativeResize="0"/>
          <p:nvPr/>
        </p:nvPicPr>
        <p:blipFill rotWithShape="1">
          <a:blip r:embed="rId3">
            <a:alphaModFix/>
          </a:blip>
          <a:srcRect/>
          <a:stretch/>
        </p:blipFill>
        <p:spPr>
          <a:xfrm>
            <a:off x="2628475" y="4613275"/>
            <a:ext cx="4124325" cy="16954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3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Priority Queues</a:t>
            </a:r>
            <a:endParaRPr sz="2400"/>
          </a:p>
        </p:txBody>
      </p:sp>
      <p:sp>
        <p:nvSpPr>
          <p:cNvPr id="591" name="Google Shape;591;p38"/>
          <p:cNvSpPr txBox="1">
            <a:spLocks noGrp="1"/>
          </p:cNvSpPr>
          <p:nvPr>
            <p:ph type="body" idx="1"/>
          </p:nvPr>
        </p:nvSpPr>
        <p:spPr>
          <a:xfrm>
            <a:off x="724796" y="914399"/>
            <a:ext cx="7848600" cy="3439389"/>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372"/>
              </a:spcBef>
              <a:spcAft>
                <a:spcPts val="0"/>
              </a:spcAft>
              <a:buSzPts val="1414"/>
              <a:buChar char="🞇"/>
            </a:pPr>
            <a:r>
              <a:rPr lang="en-US" sz="2060" b="1"/>
              <a:t>Insertion</a:t>
            </a:r>
            <a:r>
              <a:rPr lang="en-US" sz="1860" b="1"/>
              <a:t> </a:t>
            </a:r>
            <a:endParaRPr sz="1860" b="1"/>
          </a:p>
          <a:p>
            <a:pPr marL="342900" lvl="0" indent="-280669" algn="l" rtl="0">
              <a:lnSpc>
                <a:spcPct val="80000"/>
              </a:lnSpc>
              <a:spcBef>
                <a:spcPts val="372"/>
              </a:spcBef>
              <a:spcAft>
                <a:spcPts val="0"/>
              </a:spcAft>
              <a:buSzPts val="1514"/>
              <a:buChar char="🞇"/>
            </a:pPr>
            <a:r>
              <a:rPr lang="en-US" sz="1960" b="1"/>
              <a:t>To insert a new element with priority K in the priority queue, add the element at the rear end of row K, where K is the row number as well as the priority number of that element. </a:t>
            </a:r>
            <a:endParaRPr sz="1960" b="1"/>
          </a:p>
          <a:p>
            <a:pPr marL="342900" lvl="0" indent="-280669" algn="l" rtl="0">
              <a:lnSpc>
                <a:spcPct val="80000"/>
              </a:lnSpc>
              <a:spcBef>
                <a:spcPts val="372"/>
              </a:spcBef>
              <a:spcAft>
                <a:spcPts val="0"/>
              </a:spcAft>
              <a:buSzPts val="1514"/>
              <a:buChar char="🞇"/>
            </a:pPr>
            <a:r>
              <a:rPr lang="en-US" sz="1960" b="1"/>
              <a:t>For example, if we have to insert an element R with priority number 3, then the priority queue will be given as shown in Fig. 8.30. </a:t>
            </a:r>
            <a:endParaRPr sz="2500"/>
          </a:p>
        </p:txBody>
      </p:sp>
      <p:sp>
        <p:nvSpPr>
          <p:cNvPr id="592" name="Google Shape;592;p3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36</a:t>
            </a:fld>
            <a:endParaRPr/>
          </a:p>
        </p:txBody>
      </p:sp>
      <p:sp>
        <p:nvSpPr>
          <p:cNvPr id="593" name="Google Shape;593;p3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94" name="Google Shape;594;p38"/>
          <p:cNvPicPr preferRelativeResize="0"/>
          <p:nvPr/>
        </p:nvPicPr>
        <p:blipFill rotWithShape="1">
          <a:blip r:embed="rId3">
            <a:alphaModFix/>
          </a:blip>
          <a:srcRect/>
          <a:stretch/>
        </p:blipFill>
        <p:spPr>
          <a:xfrm>
            <a:off x="2586950" y="4434925"/>
            <a:ext cx="3732325" cy="1808550"/>
          </a:xfrm>
          <a:prstGeom prst="rect">
            <a:avLst/>
          </a:prstGeom>
          <a:noFill/>
          <a:ln>
            <a:noFill/>
          </a:ln>
        </p:spPr>
      </p:pic>
      <p:pic>
        <p:nvPicPr>
          <p:cNvPr id="595" name="Google Shape;595;p38"/>
          <p:cNvPicPr preferRelativeResize="0"/>
          <p:nvPr/>
        </p:nvPicPr>
        <p:blipFill rotWithShape="1">
          <a:blip r:embed="rId4">
            <a:alphaModFix/>
          </a:blip>
          <a:srcRect/>
          <a:stretch/>
        </p:blipFill>
        <p:spPr>
          <a:xfrm>
            <a:off x="2586950" y="2852350"/>
            <a:ext cx="3732325" cy="15343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3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Priority Queues</a:t>
            </a:r>
            <a:endParaRPr sz="2400"/>
          </a:p>
        </p:txBody>
      </p:sp>
      <p:sp>
        <p:nvSpPr>
          <p:cNvPr id="602" name="Google Shape;602;p39"/>
          <p:cNvSpPr txBox="1">
            <a:spLocks noGrp="1"/>
          </p:cNvSpPr>
          <p:nvPr>
            <p:ph type="body" idx="1"/>
          </p:nvPr>
        </p:nvSpPr>
        <p:spPr>
          <a:xfrm>
            <a:off x="724796" y="914399"/>
            <a:ext cx="7848600" cy="5181601"/>
          </a:xfrm>
          <a:prstGeom prst="rect">
            <a:avLst/>
          </a:prstGeom>
          <a:noFill/>
          <a:ln>
            <a:noFill/>
          </a:ln>
        </p:spPr>
        <p:txBody>
          <a:bodyPr spcFirstLastPara="1" wrap="square" lIns="91425" tIns="45700" rIns="91425" bIns="45700" anchor="t" anchorCtr="0">
            <a:normAutofit/>
          </a:bodyPr>
          <a:lstStyle/>
          <a:p>
            <a:pPr marL="342900" lvl="0" indent="-261619" algn="l" rtl="0">
              <a:spcBef>
                <a:spcPts val="0"/>
              </a:spcBef>
              <a:spcAft>
                <a:spcPts val="0"/>
              </a:spcAft>
              <a:buSzPts val="1624"/>
              <a:buChar char="🞇"/>
            </a:pPr>
            <a:r>
              <a:rPr lang="en-US" sz="2300" b="1"/>
              <a:t>Deletion</a:t>
            </a:r>
            <a:r>
              <a:rPr lang="en-US" sz="2200" b="1"/>
              <a:t> </a:t>
            </a:r>
            <a:endParaRPr sz="2200" b="1"/>
          </a:p>
          <a:p>
            <a:pPr marL="342900" lvl="0" indent="-261619" algn="l" rtl="0">
              <a:spcBef>
                <a:spcPts val="480"/>
              </a:spcBef>
              <a:spcAft>
                <a:spcPts val="0"/>
              </a:spcAft>
              <a:buSzPts val="1624"/>
              <a:buChar char="🞇"/>
            </a:pPr>
            <a:r>
              <a:rPr lang="en-US" sz="2200" b="1"/>
              <a:t>To delete an element, we find the first nonempty queue and then process the front element of the first non-empty queue. </a:t>
            </a:r>
            <a:endParaRPr sz="2200" b="1"/>
          </a:p>
          <a:p>
            <a:pPr marL="342900" lvl="0" indent="-261619" algn="l" rtl="0">
              <a:spcBef>
                <a:spcPts val="480"/>
              </a:spcBef>
              <a:spcAft>
                <a:spcPts val="0"/>
              </a:spcAft>
              <a:buSzPts val="1624"/>
              <a:buChar char="🞇"/>
            </a:pPr>
            <a:r>
              <a:rPr lang="en-US" sz="2200" b="1"/>
              <a:t>In our priority queue, the first non-empty queue is the one with priority number 1 and the front element is A, so A will be deleted and processed first. </a:t>
            </a:r>
            <a:endParaRPr sz="2200" b="1"/>
          </a:p>
          <a:p>
            <a:pPr marL="342900" lvl="0" indent="-261619" algn="l" rtl="0">
              <a:spcBef>
                <a:spcPts val="480"/>
              </a:spcBef>
              <a:spcAft>
                <a:spcPts val="0"/>
              </a:spcAft>
              <a:buSzPts val="1624"/>
              <a:buChar char="🞇"/>
            </a:pPr>
            <a:r>
              <a:rPr lang="en-US" sz="2200" b="1"/>
              <a:t>In technical terms, find the element with the smallest K, such that FRONT[K] != NULL.</a:t>
            </a:r>
            <a:endParaRPr sz="2200" b="1"/>
          </a:p>
        </p:txBody>
      </p:sp>
      <p:sp>
        <p:nvSpPr>
          <p:cNvPr id="603" name="Google Shape;603;p3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37</a:t>
            </a:fld>
            <a:endParaRPr/>
          </a:p>
        </p:txBody>
      </p:sp>
      <p:sp>
        <p:nvSpPr>
          <p:cNvPr id="604" name="Google Shape;604;p3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05" name="Google Shape;605;p39"/>
          <p:cNvPicPr preferRelativeResize="0"/>
          <p:nvPr/>
        </p:nvPicPr>
        <p:blipFill rotWithShape="1">
          <a:blip r:embed="rId3">
            <a:alphaModFix/>
          </a:blip>
          <a:srcRect/>
          <a:stretch/>
        </p:blipFill>
        <p:spPr>
          <a:xfrm>
            <a:off x="2908175" y="4287450"/>
            <a:ext cx="3732325" cy="18085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4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Priority Queues</a:t>
            </a:r>
            <a:endParaRPr sz="2400"/>
          </a:p>
        </p:txBody>
      </p:sp>
      <p:sp>
        <p:nvSpPr>
          <p:cNvPr id="612" name="Google Shape;612;p4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38</a:t>
            </a:fld>
            <a:endParaRPr/>
          </a:p>
        </p:txBody>
      </p:sp>
      <p:sp>
        <p:nvSpPr>
          <p:cNvPr id="613" name="Google Shape;613;p4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14" name="Google Shape;614;p40"/>
          <p:cNvPicPr preferRelativeResize="0"/>
          <p:nvPr/>
        </p:nvPicPr>
        <p:blipFill rotWithShape="1">
          <a:blip r:embed="rId3">
            <a:alphaModFix/>
          </a:blip>
          <a:srcRect/>
          <a:stretch/>
        </p:blipFill>
        <p:spPr>
          <a:xfrm>
            <a:off x="1476375" y="1366837"/>
            <a:ext cx="6191250" cy="41243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4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Priority Queues</a:t>
            </a:r>
            <a:endParaRPr sz="2400"/>
          </a:p>
        </p:txBody>
      </p:sp>
      <p:sp>
        <p:nvSpPr>
          <p:cNvPr id="621" name="Google Shape;621;p4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39</a:t>
            </a:fld>
            <a:endParaRPr/>
          </a:p>
        </p:txBody>
      </p:sp>
      <p:sp>
        <p:nvSpPr>
          <p:cNvPr id="622" name="Google Shape;622;p4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23" name="Google Shape;623;p41"/>
          <p:cNvPicPr preferRelativeResize="0"/>
          <p:nvPr/>
        </p:nvPicPr>
        <p:blipFill rotWithShape="1">
          <a:blip r:embed="rId3">
            <a:alphaModFix/>
          </a:blip>
          <a:srcRect/>
          <a:stretch/>
        </p:blipFill>
        <p:spPr>
          <a:xfrm>
            <a:off x="824808" y="1371600"/>
            <a:ext cx="7648575" cy="1657350"/>
          </a:xfrm>
          <a:prstGeom prst="rect">
            <a:avLst/>
          </a:prstGeom>
          <a:noFill/>
          <a:ln>
            <a:noFill/>
          </a:ln>
        </p:spPr>
      </p:pic>
      <p:pic>
        <p:nvPicPr>
          <p:cNvPr id="624" name="Google Shape;624;p41"/>
          <p:cNvPicPr preferRelativeResize="0"/>
          <p:nvPr/>
        </p:nvPicPr>
        <p:blipFill rotWithShape="1">
          <a:blip r:embed="rId4">
            <a:alphaModFix/>
          </a:blip>
          <a:srcRect/>
          <a:stretch/>
        </p:blipFill>
        <p:spPr>
          <a:xfrm>
            <a:off x="824808" y="3028950"/>
            <a:ext cx="7629525" cy="1447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284" name="Google Shape;284;p4"/>
          <p:cNvPicPr preferRelativeResize="0"/>
          <p:nvPr/>
        </p:nvPicPr>
        <p:blipFill rotWithShape="1">
          <a:blip r:embed="rId3">
            <a:alphaModFix/>
          </a:blip>
          <a:srcRect/>
          <a:stretch/>
        </p:blipFill>
        <p:spPr>
          <a:xfrm>
            <a:off x="1905000" y="3657600"/>
            <a:ext cx="4752975" cy="2800350"/>
          </a:xfrm>
          <a:prstGeom prst="rect">
            <a:avLst/>
          </a:prstGeom>
          <a:noFill/>
          <a:ln>
            <a:noFill/>
          </a:ln>
        </p:spPr>
      </p:pic>
      <p:sp>
        <p:nvSpPr>
          <p:cNvPr id="285" name="Google Shape;285;p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Array Representation Of Queues</a:t>
            </a:r>
            <a:endParaRPr sz="2400"/>
          </a:p>
        </p:txBody>
      </p:sp>
      <p:sp>
        <p:nvSpPr>
          <p:cNvPr id="286" name="Google Shape;286;p4"/>
          <p:cNvSpPr txBox="1">
            <a:spLocks noGrp="1"/>
          </p:cNvSpPr>
          <p:nvPr>
            <p:ph type="body" idx="1"/>
          </p:nvPr>
        </p:nvSpPr>
        <p:spPr>
          <a:xfrm>
            <a:off x="685800" y="990600"/>
            <a:ext cx="7848600" cy="2743200"/>
          </a:xfrm>
          <a:prstGeom prst="rect">
            <a:avLst/>
          </a:prstGeom>
          <a:noFill/>
          <a:ln>
            <a:noFill/>
          </a:ln>
        </p:spPr>
        <p:txBody>
          <a:bodyPr spcFirstLastPara="1" wrap="square" lIns="91425" tIns="45700" rIns="91425" bIns="45700" anchor="t" anchorCtr="0">
            <a:noAutofit/>
          </a:bodyPr>
          <a:lstStyle/>
          <a:p>
            <a:pPr marL="342900" lvl="0" indent="-274320" algn="l" rtl="0">
              <a:spcBef>
                <a:spcPts val="0"/>
              </a:spcBef>
              <a:spcAft>
                <a:spcPts val="0"/>
              </a:spcAft>
              <a:buSzPts val="1368"/>
              <a:buChar char="🞇"/>
            </a:pPr>
            <a:r>
              <a:rPr lang="en-US" sz="1800" b="1"/>
              <a:t>Operations on Queues </a:t>
            </a:r>
            <a:endParaRPr sz="1800" b="1"/>
          </a:p>
          <a:p>
            <a:pPr marL="342900" lvl="0" indent="-274320" algn="l" rtl="0">
              <a:spcBef>
                <a:spcPts val="360"/>
              </a:spcBef>
              <a:spcAft>
                <a:spcPts val="0"/>
              </a:spcAft>
              <a:buSzPts val="1368"/>
              <a:buChar char="🞇"/>
            </a:pPr>
            <a:r>
              <a:rPr lang="en-US" sz="1800" b="1"/>
              <a:t>In Fig. 8.1, front = 0 and rear = 5. </a:t>
            </a:r>
            <a:endParaRPr sz="1800" b="1"/>
          </a:p>
          <a:p>
            <a:pPr marL="342900" lvl="0" indent="-274320" algn="l" rtl="0">
              <a:spcBef>
                <a:spcPts val="360"/>
              </a:spcBef>
              <a:spcAft>
                <a:spcPts val="0"/>
              </a:spcAft>
              <a:buSzPts val="1368"/>
              <a:buChar char="🞇"/>
            </a:pPr>
            <a:r>
              <a:rPr lang="en-US" sz="1800" b="1"/>
              <a:t>Suppose we want to add another element with value 45, then rear would be incremented by 1 and the value would be stored at the position pointed by rear. </a:t>
            </a:r>
            <a:endParaRPr sz="1800" b="1"/>
          </a:p>
          <a:p>
            <a:pPr marL="342900" lvl="0" indent="-274320" algn="l" rtl="0">
              <a:spcBef>
                <a:spcPts val="360"/>
              </a:spcBef>
              <a:spcAft>
                <a:spcPts val="0"/>
              </a:spcAft>
              <a:buSzPts val="1368"/>
              <a:buChar char="🞇"/>
            </a:pPr>
            <a:r>
              <a:rPr lang="en-US" sz="1800" b="1"/>
              <a:t>The queue after addition would be as shown in Fig. 8.2. Here, front = 0 and rear = 6. </a:t>
            </a:r>
            <a:endParaRPr sz="1800" b="1"/>
          </a:p>
          <a:p>
            <a:pPr marL="342900" lvl="0" indent="-274320" algn="l" rtl="0">
              <a:spcBef>
                <a:spcPts val="360"/>
              </a:spcBef>
              <a:spcAft>
                <a:spcPts val="0"/>
              </a:spcAft>
              <a:buSzPts val="1368"/>
              <a:buChar char="🞇"/>
            </a:pPr>
            <a:r>
              <a:rPr lang="en-US" sz="1800" b="1"/>
              <a:t>Every time a new element has to be added, we repeat the same procedure.</a:t>
            </a:r>
            <a:endParaRPr sz="1800" b="1"/>
          </a:p>
        </p:txBody>
      </p:sp>
      <p:sp>
        <p:nvSpPr>
          <p:cNvPr id="287" name="Google Shape;287;p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a:t>
            </a:fld>
            <a:endParaRPr/>
          </a:p>
        </p:txBody>
      </p:sp>
      <p:sp>
        <p:nvSpPr>
          <p:cNvPr id="288" name="Google Shape;288;p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4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Priority Queues</a:t>
            </a:r>
            <a:endParaRPr sz="2400"/>
          </a:p>
        </p:txBody>
      </p:sp>
      <p:sp>
        <p:nvSpPr>
          <p:cNvPr id="631" name="Google Shape;631;p4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40</a:t>
            </a:fld>
            <a:endParaRPr/>
          </a:p>
        </p:txBody>
      </p:sp>
      <p:sp>
        <p:nvSpPr>
          <p:cNvPr id="632" name="Google Shape;632;p4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33" name="Google Shape;633;p42"/>
          <p:cNvPicPr preferRelativeResize="0"/>
          <p:nvPr/>
        </p:nvPicPr>
        <p:blipFill rotWithShape="1">
          <a:blip r:embed="rId3">
            <a:alphaModFix/>
          </a:blip>
          <a:srcRect/>
          <a:stretch/>
        </p:blipFill>
        <p:spPr>
          <a:xfrm>
            <a:off x="814387" y="2066925"/>
            <a:ext cx="7515225" cy="27241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4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Multiple Queues</a:t>
            </a:r>
            <a:endParaRPr sz="2400"/>
          </a:p>
        </p:txBody>
      </p:sp>
      <p:sp>
        <p:nvSpPr>
          <p:cNvPr id="640" name="Google Shape;640;p43"/>
          <p:cNvSpPr txBox="1">
            <a:spLocks noGrp="1"/>
          </p:cNvSpPr>
          <p:nvPr>
            <p:ph type="body" idx="1"/>
          </p:nvPr>
        </p:nvSpPr>
        <p:spPr>
          <a:xfrm>
            <a:off x="724796" y="914399"/>
            <a:ext cx="7848600" cy="5181601"/>
          </a:xfrm>
          <a:prstGeom prst="rect">
            <a:avLst/>
          </a:prstGeom>
          <a:noFill/>
          <a:ln>
            <a:noFill/>
          </a:ln>
        </p:spPr>
        <p:txBody>
          <a:bodyPr spcFirstLastPara="1" wrap="square" lIns="91425" tIns="45700" rIns="91425" bIns="45700" anchor="t" anchorCtr="0">
            <a:normAutofit/>
          </a:bodyPr>
          <a:lstStyle/>
          <a:p>
            <a:pPr marL="342900" lvl="0" indent="-267969" algn="l" rtl="0">
              <a:lnSpc>
                <a:spcPct val="90000"/>
              </a:lnSpc>
              <a:spcBef>
                <a:spcPts val="0"/>
              </a:spcBef>
              <a:spcAft>
                <a:spcPts val="0"/>
              </a:spcAft>
              <a:buSzPts val="1587"/>
              <a:buChar char="🞇"/>
            </a:pPr>
            <a:r>
              <a:rPr lang="en-US" sz="2120" b="1"/>
              <a:t>When we implement a queue using an array, the size of the array must be known in advance. </a:t>
            </a:r>
            <a:endParaRPr sz="2120" b="1"/>
          </a:p>
          <a:p>
            <a:pPr marL="640080" lvl="1" indent="-275539" algn="l" rtl="0">
              <a:lnSpc>
                <a:spcPct val="90000"/>
              </a:lnSpc>
              <a:spcBef>
                <a:spcPts val="444"/>
              </a:spcBef>
              <a:spcAft>
                <a:spcPts val="0"/>
              </a:spcAft>
              <a:buSzPts val="1387"/>
              <a:buChar char="🞇"/>
            </a:pPr>
            <a:r>
              <a:rPr lang="en-US" sz="1920" b="1"/>
              <a:t>If the queue is allocated less space, then frequent overflow conditions will be encountered.</a:t>
            </a:r>
            <a:endParaRPr sz="1920" b="1"/>
          </a:p>
          <a:p>
            <a:pPr marL="640080" lvl="1" indent="-275539" algn="l" rtl="0">
              <a:lnSpc>
                <a:spcPct val="90000"/>
              </a:lnSpc>
              <a:spcBef>
                <a:spcPts val="444"/>
              </a:spcBef>
              <a:spcAft>
                <a:spcPts val="0"/>
              </a:spcAft>
              <a:buSzPts val="1387"/>
              <a:buChar char="🞇"/>
            </a:pPr>
            <a:r>
              <a:rPr lang="en-US" sz="1920" b="1"/>
              <a:t>In case we allocate a large amount of space for the queue, it will result in sheer wastage of the memory.</a:t>
            </a:r>
            <a:endParaRPr sz="1920" b="1"/>
          </a:p>
          <a:p>
            <a:pPr marL="640080" lvl="1" indent="-275539" algn="l" rtl="0">
              <a:lnSpc>
                <a:spcPct val="90000"/>
              </a:lnSpc>
              <a:spcBef>
                <a:spcPts val="444"/>
              </a:spcBef>
              <a:spcAft>
                <a:spcPts val="0"/>
              </a:spcAft>
              <a:buSzPts val="1387"/>
              <a:buChar char="🞇"/>
            </a:pPr>
            <a:r>
              <a:rPr lang="en-US" sz="1920" b="1"/>
              <a:t>Thus, there lies a tradeoff between the frequency of overflows and the space allocated. </a:t>
            </a:r>
            <a:endParaRPr sz="1920" b="1"/>
          </a:p>
          <a:p>
            <a:pPr marL="342900" lvl="0" indent="-267969" algn="l" rtl="0">
              <a:lnSpc>
                <a:spcPct val="90000"/>
              </a:lnSpc>
              <a:spcBef>
                <a:spcPts val="444"/>
              </a:spcBef>
              <a:spcAft>
                <a:spcPts val="0"/>
              </a:spcAft>
              <a:buSzPts val="1587"/>
              <a:buChar char="🞇"/>
            </a:pPr>
            <a:r>
              <a:rPr lang="en-US" sz="2120" b="1"/>
              <a:t>So a better solution to deal with this problem is to have multiple queues or to have more than one queue in the same array of sufficient size. </a:t>
            </a:r>
            <a:endParaRPr sz="2120" b="1"/>
          </a:p>
        </p:txBody>
      </p:sp>
      <p:sp>
        <p:nvSpPr>
          <p:cNvPr id="641" name="Google Shape;641;p4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41</a:t>
            </a:fld>
            <a:endParaRPr/>
          </a:p>
        </p:txBody>
      </p:sp>
      <p:sp>
        <p:nvSpPr>
          <p:cNvPr id="642" name="Google Shape;642;p4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43" name="Google Shape;643;p43"/>
          <p:cNvPicPr preferRelativeResize="0"/>
          <p:nvPr/>
        </p:nvPicPr>
        <p:blipFill rotWithShape="1">
          <a:blip r:embed="rId3">
            <a:alphaModFix/>
          </a:blip>
          <a:srcRect b="49236"/>
          <a:stretch/>
        </p:blipFill>
        <p:spPr>
          <a:xfrm>
            <a:off x="1113375" y="4432625"/>
            <a:ext cx="6917250" cy="1663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Array Representation Of Queues</a:t>
            </a:r>
            <a:endParaRPr sz="2400"/>
          </a:p>
        </p:txBody>
      </p:sp>
      <p:sp>
        <p:nvSpPr>
          <p:cNvPr id="295" name="Google Shape;295;p5"/>
          <p:cNvSpPr txBox="1">
            <a:spLocks noGrp="1"/>
          </p:cNvSpPr>
          <p:nvPr>
            <p:ph type="body" idx="1"/>
          </p:nvPr>
        </p:nvSpPr>
        <p:spPr>
          <a:xfrm>
            <a:off x="685800" y="990600"/>
            <a:ext cx="7848600" cy="22098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687"/>
              <a:buChar char="🞇"/>
            </a:pPr>
            <a:r>
              <a:rPr lang="en-US" sz="2220" b="1"/>
              <a:t>If we want to delete an element from the queue, then the value of front will be incremented.</a:t>
            </a:r>
            <a:endParaRPr sz="2220" b="1"/>
          </a:p>
          <a:p>
            <a:pPr marL="342900" lvl="0" indent="-274319" algn="l" rtl="0">
              <a:spcBef>
                <a:spcPts val="444"/>
              </a:spcBef>
              <a:spcAft>
                <a:spcPts val="0"/>
              </a:spcAft>
              <a:buSzPts val="1687"/>
              <a:buChar char="🞇"/>
            </a:pPr>
            <a:r>
              <a:rPr lang="en-US" sz="2220" b="1"/>
              <a:t>Deletions are done from only this end of the queue. </a:t>
            </a:r>
            <a:endParaRPr sz="2220" b="1"/>
          </a:p>
          <a:p>
            <a:pPr marL="342900" lvl="0" indent="-274319" algn="l" rtl="0">
              <a:spcBef>
                <a:spcPts val="444"/>
              </a:spcBef>
              <a:spcAft>
                <a:spcPts val="0"/>
              </a:spcAft>
              <a:buSzPts val="1687"/>
              <a:buChar char="🞇"/>
            </a:pPr>
            <a:r>
              <a:rPr lang="en-US" sz="2220" b="1"/>
              <a:t>The queue after deletion will be as shown in Fig. 8.3. </a:t>
            </a:r>
            <a:endParaRPr sz="2220" b="1"/>
          </a:p>
          <a:p>
            <a:pPr marL="342900" lvl="0" indent="-274319" algn="l" rtl="0">
              <a:spcBef>
                <a:spcPts val="444"/>
              </a:spcBef>
              <a:spcAft>
                <a:spcPts val="0"/>
              </a:spcAft>
              <a:buSzPts val="1687"/>
              <a:buChar char="🞇"/>
            </a:pPr>
            <a:r>
              <a:rPr lang="en-US" sz="2220" b="1"/>
              <a:t>Here, front = 1 and rear = 6</a:t>
            </a:r>
            <a:endParaRPr sz="2220" b="1"/>
          </a:p>
        </p:txBody>
      </p:sp>
      <p:sp>
        <p:nvSpPr>
          <p:cNvPr id="296" name="Google Shape;296;p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a:t>
            </a:fld>
            <a:endParaRPr/>
          </a:p>
        </p:txBody>
      </p:sp>
      <p:sp>
        <p:nvSpPr>
          <p:cNvPr id="297" name="Google Shape;297;p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298" name="Google Shape;298;p5"/>
          <p:cNvPicPr preferRelativeResize="0"/>
          <p:nvPr/>
        </p:nvPicPr>
        <p:blipFill rotWithShape="1">
          <a:blip r:embed="rId3">
            <a:alphaModFix/>
          </a:blip>
          <a:srcRect/>
          <a:stretch/>
        </p:blipFill>
        <p:spPr>
          <a:xfrm>
            <a:off x="2195513" y="3371850"/>
            <a:ext cx="4752975" cy="2800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Array Representation Of Queues</a:t>
            </a:r>
            <a:endParaRPr sz="2400"/>
          </a:p>
        </p:txBody>
      </p:sp>
      <p:sp>
        <p:nvSpPr>
          <p:cNvPr id="305" name="Google Shape;305;p6"/>
          <p:cNvSpPr txBox="1">
            <a:spLocks noGrp="1"/>
          </p:cNvSpPr>
          <p:nvPr>
            <p:ph type="body" idx="1"/>
          </p:nvPr>
        </p:nvSpPr>
        <p:spPr>
          <a:xfrm>
            <a:off x="724796" y="914400"/>
            <a:ext cx="7848600" cy="5085416"/>
          </a:xfrm>
          <a:prstGeom prst="rect">
            <a:avLst/>
          </a:prstGeom>
          <a:noFill/>
          <a:ln>
            <a:noFill/>
          </a:ln>
        </p:spPr>
        <p:txBody>
          <a:bodyPr spcFirstLastPara="1" wrap="square" lIns="91425" tIns="45700" rIns="91425" bIns="45700" anchor="t" anchorCtr="0">
            <a:normAutofit/>
          </a:bodyPr>
          <a:lstStyle/>
          <a:p>
            <a:pPr marL="342900" lvl="0" indent="-274320" algn="l" rtl="0">
              <a:lnSpc>
                <a:spcPct val="90000"/>
              </a:lnSpc>
              <a:spcBef>
                <a:spcPts val="0"/>
              </a:spcBef>
              <a:spcAft>
                <a:spcPts val="0"/>
              </a:spcAft>
              <a:buSzPts val="1550"/>
              <a:buChar char="🞇"/>
            </a:pPr>
            <a:r>
              <a:rPr lang="en-US" sz="2040" b="1"/>
              <a:t>However, before inserting an element in a queue, we must check for overflow conditions. </a:t>
            </a:r>
            <a:endParaRPr sz="2040" b="1"/>
          </a:p>
          <a:p>
            <a:pPr marL="342900" lvl="0" indent="-274320" algn="l" rtl="0">
              <a:lnSpc>
                <a:spcPct val="90000"/>
              </a:lnSpc>
              <a:spcBef>
                <a:spcPts val="408"/>
              </a:spcBef>
              <a:spcAft>
                <a:spcPts val="0"/>
              </a:spcAft>
              <a:buSzPts val="1550"/>
              <a:buChar char="🞇"/>
            </a:pPr>
            <a:r>
              <a:rPr lang="en-US" sz="2040" b="1"/>
              <a:t>An overflow will occur when we try to insert an element into a queue that is already full. </a:t>
            </a:r>
            <a:endParaRPr sz="2040" b="1"/>
          </a:p>
          <a:p>
            <a:pPr marL="342900" lvl="0" indent="-274320" algn="l" rtl="0">
              <a:lnSpc>
                <a:spcPct val="90000"/>
              </a:lnSpc>
              <a:spcBef>
                <a:spcPts val="408"/>
              </a:spcBef>
              <a:spcAft>
                <a:spcPts val="0"/>
              </a:spcAft>
              <a:buSzPts val="1550"/>
              <a:buChar char="🞇"/>
            </a:pPr>
            <a:r>
              <a:rPr lang="en-US" sz="2040" b="1"/>
              <a:t>When rear = MaX – 1, where MaX is the size of the queue, we have an overflow condition. </a:t>
            </a:r>
            <a:endParaRPr sz="2040" b="1"/>
          </a:p>
          <a:p>
            <a:pPr marL="342900" lvl="0" indent="-274320" algn="l" rtl="0">
              <a:lnSpc>
                <a:spcPct val="90000"/>
              </a:lnSpc>
              <a:spcBef>
                <a:spcPts val="408"/>
              </a:spcBef>
              <a:spcAft>
                <a:spcPts val="0"/>
              </a:spcAft>
              <a:buSzPts val="1550"/>
              <a:buChar char="🞇"/>
            </a:pPr>
            <a:r>
              <a:rPr lang="en-US" sz="2040" b="1"/>
              <a:t>Note that we have written MaX – 1 because the index starts from 0. </a:t>
            </a:r>
            <a:endParaRPr sz="2040" b="1"/>
          </a:p>
          <a:p>
            <a:pPr marL="342900" lvl="0" indent="-274320" algn="l" rtl="0">
              <a:lnSpc>
                <a:spcPct val="90000"/>
              </a:lnSpc>
              <a:spcBef>
                <a:spcPts val="408"/>
              </a:spcBef>
              <a:spcAft>
                <a:spcPts val="0"/>
              </a:spcAft>
              <a:buSzPts val="1550"/>
              <a:buChar char="🞇"/>
            </a:pPr>
            <a:r>
              <a:rPr lang="en-US" sz="2040" b="1"/>
              <a:t>Similarly, before deleting an element from a queue, we must check for underflow conditions. </a:t>
            </a:r>
            <a:endParaRPr sz="2040" b="1"/>
          </a:p>
          <a:p>
            <a:pPr marL="342900" lvl="0" indent="-274320" algn="l" rtl="0">
              <a:lnSpc>
                <a:spcPct val="90000"/>
              </a:lnSpc>
              <a:spcBef>
                <a:spcPts val="408"/>
              </a:spcBef>
              <a:spcAft>
                <a:spcPts val="0"/>
              </a:spcAft>
              <a:buSzPts val="1550"/>
              <a:buChar char="🞇"/>
            </a:pPr>
            <a:r>
              <a:rPr lang="en-US" sz="2040" b="1"/>
              <a:t>An underflow condition occurs when we try to delete an element from a queue that is already empty. </a:t>
            </a:r>
            <a:endParaRPr sz="2040" b="1"/>
          </a:p>
          <a:p>
            <a:pPr marL="342900" lvl="0" indent="-274320" algn="l" rtl="0">
              <a:lnSpc>
                <a:spcPct val="90000"/>
              </a:lnSpc>
              <a:spcBef>
                <a:spcPts val="408"/>
              </a:spcBef>
              <a:spcAft>
                <a:spcPts val="0"/>
              </a:spcAft>
              <a:buSzPts val="1550"/>
              <a:buChar char="🞇"/>
            </a:pPr>
            <a:r>
              <a:rPr lang="en-US" sz="2040" b="1"/>
              <a:t>If front = –1 and rear = –1, it means there is no element in the queue. </a:t>
            </a:r>
            <a:endParaRPr sz="2040" b="1"/>
          </a:p>
          <a:p>
            <a:pPr marL="342900" lvl="0" indent="-274320" algn="l" rtl="0">
              <a:lnSpc>
                <a:spcPct val="90000"/>
              </a:lnSpc>
              <a:spcBef>
                <a:spcPts val="408"/>
              </a:spcBef>
              <a:spcAft>
                <a:spcPts val="0"/>
              </a:spcAft>
              <a:buSzPts val="1550"/>
              <a:buChar char="🞇"/>
            </a:pPr>
            <a:r>
              <a:rPr lang="en-US" sz="2040" b="1"/>
              <a:t>Let us now look at Figs 8.4 and 8.5 which show the algorithms to insert and delete an element from a queue. </a:t>
            </a:r>
            <a:endParaRPr sz="2040" b="1"/>
          </a:p>
        </p:txBody>
      </p:sp>
      <p:sp>
        <p:nvSpPr>
          <p:cNvPr id="306" name="Google Shape;306;p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a:t>
            </a:fld>
            <a:endParaRPr/>
          </a:p>
        </p:txBody>
      </p:sp>
      <p:sp>
        <p:nvSpPr>
          <p:cNvPr id="307" name="Google Shape;307;p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Array Representation Of Queues</a:t>
            </a:r>
            <a:endParaRPr sz="2400"/>
          </a:p>
        </p:txBody>
      </p:sp>
      <p:sp>
        <p:nvSpPr>
          <p:cNvPr id="314" name="Google Shape;314;p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a:t>
            </a:fld>
            <a:endParaRPr/>
          </a:p>
        </p:txBody>
      </p:sp>
      <p:sp>
        <p:nvSpPr>
          <p:cNvPr id="315" name="Google Shape;315;p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16" name="Google Shape;316;p7"/>
          <p:cNvPicPr preferRelativeResize="0"/>
          <p:nvPr/>
        </p:nvPicPr>
        <p:blipFill rotWithShape="1">
          <a:blip r:embed="rId3">
            <a:alphaModFix/>
          </a:blip>
          <a:srcRect/>
          <a:stretch/>
        </p:blipFill>
        <p:spPr>
          <a:xfrm>
            <a:off x="2665686" y="1232621"/>
            <a:ext cx="3343275" cy="4829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Array Representation Of Queues</a:t>
            </a:r>
            <a:endParaRPr sz="2400"/>
          </a:p>
        </p:txBody>
      </p:sp>
      <p:sp>
        <p:nvSpPr>
          <p:cNvPr id="323" name="Google Shape;323;p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a:t>
            </a:fld>
            <a:endParaRPr/>
          </a:p>
        </p:txBody>
      </p:sp>
      <p:sp>
        <p:nvSpPr>
          <p:cNvPr id="324" name="Google Shape;324;p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25" name="Google Shape;325;p8"/>
          <p:cNvPicPr preferRelativeResize="0"/>
          <p:nvPr/>
        </p:nvPicPr>
        <p:blipFill rotWithShape="1">
          <a:blip r:embed="rId3">
            <a:alphaModFix/>
          </a:blip>
          <a:srcRect/>
          <a:stretch/>
        </p:blipFill>
        <p:spPr>
          <a:xfrm>
            <a:off x="1020071" y="914400"/>
            <a:ext cx="7258050" cy="2857500"/>
          </a:xfrm>
          <a:prstGeom prst="rect">
            <a:avLst/>
          </a:prstGeom>
          <a:noFill/>
          <a:ln>
            <a:noFill/>
          </a:ln>
        </p:spPr>
      </p:pic>
      <p:pic>
        <p:nvPicPr>
          <p:cNvPr id="326" name="Google Shape;326;p8"/>
          <p:cNvPicPr preferRelativeResize="0"/>
          <p:nvPr/>
        </p:nvPicPr>
        <p:blipFill rotWithShape="1">
          <a:blip r:embed="rId4">
            <a:alphaModFix/>
          </a:blip>
          <a:srcRect/>
          <a:stretch/>
        </p:blipFill>
        <p:spPr>
          <a:xfrm>
            <a:off x="1029596" y="3733800"/>
            <a:ext cx="7248525" cy="2600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Array Representation Of Queues</a:t>
            </a:r>
            <a:endParaRPr sz="2400"/>
          </a:p>
        </p:txBody>
      </p:sp>
      <p:sp>
        <p:nvSpPr>
          <p:cNvPr id="333" name="Google Shape;333;p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9</a:t>
            </a:fld>
            <a:endParaRPr/>
          </a:p>
        </p:txBody>
      </p:sp>
      <p:sp>
        <p:nvSpPr>
          <p:cNvPr id="334" name="Google Shape;334;p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35" name="Google Shape;335;p9"/>
          <p:cNvPicPr preferRelativeResize="0"/>
          <p:nvPr/>
        </p:nvPicPr>
        <p:blipFill rotWithShape="1">
          <a:blip r:embed="rId3">
            <a:alphaModFix/>
          </a:blip>
          <a:srcRect/>
          <a:stretch/>
        </p:blipFill>
        <p:spPr>
          <a:xfrm>
            <a:off x="957262" y="1266825"/>
            <a:ext cx="7229475" cy="4324350"/>
          </a:xfrm>
          <a:prstGeom prst="rect">
            <a:avLst/>
          </a:prstGeom>
          <a:noFill/>
          <a:ln>
            <a:noFill/>
          </a:ln>
        </p:spPr>
      </p:pic>
    </p:spTree>
  </p:cSld>
  <p:clrMapOvr>
    <a:masterClrMapping/>
  </p:clrMapOvr>
</p:sld>
</file>

<file path=ppt/theme/theme1.xml><?xml version="1.0" encoding="utf-8"?>
<a:theme xmlns:a="http://schemas.openxmlformats.org/drawingml/2006/main" name="Austin">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3450</Words>
  <Application>Microsoft Office PowerPoint</Application>
  <PresentationFormat>On-screen Show (4:3)</PresentationFormat>
  <Paragraphs>353</Paragraphs>
  <Slides>41</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Noto Sans Symbols</vt:lpstr>
      <vt:lpstr>Calibri</vt:lpstr>
      <vt:lpstr>Century Gothic</vt:lpstr>
      <vt:lpstr>Arial</vt:lpstr>
      <vt:lpstr>Austin</vt:lpstr>
      <vt:lpstr>COM2067</vt:lpstr>
      <vt:lpstr>PowerPoint Presentation</vt:lpstr>
      <vt:lpstr>Introduction to Queues</vt:lpstr>
      <vt:lpstr>Array Representation Of Queues</vt:lpstr>
      <vt:lpstr>Array Representation Of Queues</vt:lpstr>
      <vt:lpstr>Array Representation Of Queues</vt:lpstr>
      <vt:lpstr>Array Representation Of Queues</vt:lpstr>
      <vt:lpstr>Array Representation Of Queues</vt:lpstr>
      <vt:lpstr>Array Representation Of Queues</vt:lpstr>
      <vt:lpstr>Linked Representation Of Queues</vt:lpstr>
      <vt:lpstr>Linked Representation Of Queues</vt:lpstr>
      <vt:lpstr>Linked Representation Of Queues</vt:lpstr>
      <vt:lpstr>Linked Representation Of Queues</vt:lpstr>
      <vt:lpstr>Linked Representation Of Queues</vt:lpstr>
      <vt:lpstr>Linked Representation Of Queues</vt:lpstr>
      <vt:lpstr>Linked Representation Of Queues</vt:lpstr>
      <vt:lpstr>Linked Representation Of Queues</vt:lpstr>
      <vt:lpstr>Linked Representation Of Queues</vt:lpstr>
      <vt:lpstr>Types Of Queues</vt:lpstr>
      <vt:lpstr>Circular Queues</vt:lpstr>
      <vt:lpstr>Circular Queues</vt:lpstr>
      <vt:lpstr>Circular Queues</vt:lpstr>
      <vt:lpstr>Circular Queues</vt:lpstr>
      <vt:lpstr>Circular Queues</vt:lpstr>
      <vt:lpstr>Circular Queues</vt:lpstr>
      <vt:lpstr>Circular Queues</vt:lpstr>
      <vt:lpstr>Dequeues</vt:lpstr>
      <vt:lpstr>Dequeues</vt:lpstr>
      <vt:lpstr>Priority Queues</vt:lpstr>
      <vt:lpstr>Priority Queues</vt:lpstr>
      <vt:lpstr>Priority Queues</vt:lpstr>
      <vt:lpstr>Priority Queues</vt:lpstr>
      <vt:lpstr>Priority Queues</vt:lpstr>
      <vt:lpstr>Priority Queues</vt:lpstr>
      <vt:lpstr>Priority Queues</vt:lpstr>
      <vt:lpstr>Priority Queues</vt:lpstr>
      <vt:lpstr>Priority Queues</vt:lpstr>
      <vt:lpstr>Priority Queues</vt:lpstr>
      <vt:lpstr>Priority Queues</vt:lpstr>
      <vt:lpstr>Priority Queues</vt:lpstr>
      <vt:lpstr>Multiple Queues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BLM267</dc:title>
  <dc:creator>AR</dc:creator>
  <cp:lastModifiedBy>Microsoft account</cp:lastModifiedBy>
  <cp:revision>4</cp:revision>
  <dcterms:created xsi:type="dcterms:W3CDTF">2006-08-16T00:00:00Z</dcterms:created>
  <dcterms:modified xsi:type="dcterms:W3CDTF">2022-11-07T08:50:19Z</dcterms:modified>
</cp:coreProperties>
</file>