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935E62-FA0B-E59B-9EC0-D493CA8A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BEC35C-AD9F-1B34-5892-FE2FA0F4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8CEFA0-E337-3E59-2811-843D79A6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EFBEA0-E217-71C7-BB80-BC2E1266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C8685B-3632-A493-E4B1-40CBF01F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32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064D5F-9995-E728-DF55-336E166D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D80339-32D7-9AD3-2F11-329C0D36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2D46EC-CD03-342A-6649-AD74F44B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79D813-8242-3BEA-8744-1B28DDF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C458B3-F4EB-079E-C4E7-650340DD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7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E9945F5-AE3A-E629-0C5D-813FEFFBB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DAE7CF-27A9-4F63-2457-774B0DCA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D4A951-2532-9AF3-77C7-B2FF3603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3C0CF2-B0B9-17C4-4BD6-8B07FFA6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9ED1A8-6FF8-0B59-538B-7C0396B5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7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889537-82BA-6E52-C8CD-45D2040A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77D367-CA20-A0D6-B0E3-C22780E2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51B201-991F-1452-8B45-7F915514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9DD06E-2910-E728-483F-C586816A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A0E8C0-73DD-CB9F-1222-1A83630D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E413D4-9E15-36D5-A21A-12C90D23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780F9F-E3FD-B185-718B-38BFDEF0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69631D-8FC7-4EB5-CC7A-4DE839E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4F3016-D1AC-6FD8-D1FD-C9BF9D25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AE7F50-3E3B-D75C-9D57-25C8BC8D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3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C24A0A-B81B-1D9C-0541-985D4B9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FB8B05-45FD-BD57-4AA1-667D07C1B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63DB89-AE12-3F82-6314-7E2C5401A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B0E36C-28B9-3635-7AC3-50915067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CFEC67-0EA0-84F6-62ED-E9655C47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7AE00A-0FA4-73BF-B836-9913594E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1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9E700-BE96-A538-90A4-63CA0AEC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1E529C-D1A8-DE1E-CAD3-3619B8D4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13E9B2-097C-A6EE-AA97-A286EA70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871A16D-0526-D342-0833-1CDDD956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ECA77B1-A657-FD0C-BA05-B436B027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9B0203-9D02-8F8B-71DD-7C6DC4C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D92AB6A-E847-770E-F75F-22C0D1F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6770ABF-EB03-7F33-D0C3-F7176C6E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6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F3CC5A-16D4-E3E6-F9AD-2F41C18D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4BA3298-94E5-F0D2-D52A-0C9CD7B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127346-447C-D13E-B542-7338EBC2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9FC1A5-2691-E2BA-4064-0BDFBD71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7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4B10A27-27CC-0165-704E-A6BEF7A0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FB9BD8-B898-1145-1B36-A57C6B54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178259-BACD-532E-59F0-9A5AF8E4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9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EB0358-1046-8CB3-3099-85B84C00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0BC72-DA2F-4148-5999-AE85EF32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3117D8-7398-74A0-8CB3-CE996DC3B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9C0F40-B980-3B97-54D0-4E627F5D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780EAD-021F-5A75-9BA6-06831CDA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0DBC26-6171-BFD6-E37D-2FE9C8ED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3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0B0EC-0717-209F-DEC0-8808C5EF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67DCE3B-104A-432D-B169-EC2E3FE7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890B35C-F4CB-1E7D-19C6-22800AFF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8BE5F2-A0C8-F674-F8A0-4382A136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971DBC-8448-3A29-F312-04587EAE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A6AA15-6238-9EBC-844C-609D90C3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2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53A4984-FE50-4421-BB55-B25A66B7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5B0F22-EC17-0DFF-70BF-B4776AB6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00B099-171E-B4A1-BFB6-12DF14868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B06F-BF02-4C8B-B377-F24233DAA102}" type="datetimeFigureOut">
              <a:rPr lang="tr-TR" smtClean="0"/>
              <a:t>9.02.2025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4B15F3-0EDD-1B26-B032-4B3E02CD1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C4A2BF-BC91-B42D-05A4-C1519E7F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ED2A-CE00-40D1-97F0-011D32F718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0FD78-E16F-D47C-2AFA-9591DABE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03"/>
            <a:ext cx="7073245" cy="809484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Arial Black" panose="020B0A04020102020204" pitchFamily="34" charset="0"/>
              </a:rPr>
              <a:t>VLAN YAPILANMASI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19BF0E-D522-B0BE-A506-37891EA03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DC1D1A-91B7-D09F-1C51-3B1C7605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974"/>
            <a:ext cx="12192000" cy="58740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F55C73A-0AAA-F7C1-9563-FCC79E5A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826"/>
            <a:ext cx="12192000" cy="544402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87E0FC0-26E7-3944-86C5-987B2983C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733"/>
            <a:ext cx="12192000" cy="4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0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A06510-7822-9092-FE4D-3D0E277A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2.Kat </a:t>
            </a:r>
            <a:r>
              <a:rPr lang="tr-TR" dirty="0" err="1"/>
              <a:t>vlan</a:t>
            </a:r>
            <a:r>
              <a:rPr lang="tr-TR" dirty="0"/>
              <a:t> 10 ve </a:t>
            </a:r>
            <a:r>
              <a:rPr lang="tr-TR" dirty="0" err="1"/>
              <a:t>vlan</a:t>
            </a:r>
            <a:r>
              <a:rPr lang="tr-TR" dirty="0"/>
              <a:t> 100 </a:t>
            </a:r>
            <a:r>
              <a:rPr lang="tr-TR" dirty="0" err="1"/>
              <a:t>switchportları</a:t>
            </a:r>
            <a:r>
              <a:rPr lang="tr-TR" dirty="0"/>
              <a:t> görüyoruz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222277-B8D9-692B-981B-A2757D89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" y="1825624"/>
            <a:ext cx="11400183" cy="5032375"/>
          </a:xfr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B70B486E-9AB5-920A-582E-1170D1982963}"/>
              </a:ext>
            </a:extLst>
          </p:cNvPr>
          <p:cNvSpPr/>
          <p:nvPr/>
        </p:nvSpPr>
        <p:spPr>
          <a:xfrm>
            <a:off x="2007704" y="5088835"/>
            <a:ext cx="2375453" cy="596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ol 6">
            <a:extLst>
              <a:ext uri="{FF2B5EF4-FFF2-40B4-BE49-F238E27FC236}">
                <a16:creationId xmlns:a16="http://schemas.microsoft.com/office/drawing/2014/main" id="{FCA6F96C-895A-9B46-E998-221AEA91E8D3}"/>
              </a:ext>
            </a:extLst>
          </p:cNvPr>
          <p:cNvSpPr/>
          <p:nvPr/>
        </p:nvSpPr>
        <p:spPr>
          <a:xfrm>
            <a:off x="6877878" y="5088835"/>
            <a:ext cx="1967948" cy="4571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k: Sol 7">
            <a:extLst>
              <a:ext uri="{FF2B5EF4-FFF2-40B4-BE49-F238E27FC236}">
                <a16:creationId xmlns:a16="http://schemas.microsoft.com/office/drawing/2014/main" id="{5C5A0D7D-94F7-F420-42E4-E074440E243D}"/>
              </a:ext>
            </a:extLst>
          </p:cNvPr>
          <p:cNvSpPr/>
          <p:nvPr/>
        </p:nvSpPr>
        <p:spPr>
          <a:xfrm>
            <a:off x="7593496" y="5148470"/>
            <a:ext cx="1729408" cy="59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7C2BC8D6-A9AE-286E-A617-A1408C654408}"/>
              </a:ext>
            </a:extLst>
          </p:cNvPr>
          <p:cNvSpPr/>
          <p:nvPr/>
        </p:nvSpPr>
        <p:spPr>
          <a:xfrm>
            <a:off x="2007704" y="5194189"/>
            <a:ext cx="2375453" cy="59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39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B8A2C3-E534-69DB-6158-AB4F60DE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1.Kat Switch </a:t>
            </a:r>
            <a:r>
              <a:rPr lang="tr-TR" dirty="0" err="1"/>
              <a:t>Trunk</a:t>
            </a:r>
            <a:r>
              <a:rPr lang="tr-TR" dirty="0"/>
              <a:t> Yapma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C365F5-2BF2-57C6-D50C-910A5763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4" y="1825625"/>
            <a:ext cx="11797748" cy="5231158"/>
          </a:xfrm>
        </p:spPr>
      </p:pic>
    </p:spTree>
    <p:extLst>
      <p:ext uri="{BB962C8B-B14F-4D97-AF65-F5344CB8AC3E}">
        <p14:creationId xmlns:p14="http://schemas.microsoft.com/office/powerpoint/2010/main" val="82921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C96D5D-362A-B10D-36C2-0AAABF91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2.Kat </a:t>
            </a:r>
            <a:r>
              <a:rPr lang="tr-TR" dirty="0" err="1"/>
              <a:t>Satınalmadan</a:t>
            </a:r>
            <a:r>
              <a:rPr lang="tr-TR" dirty="0"/>
              <a:t> 1. Kat </a:t>
            </a:r>
            <a:r>
              <a:rPr lang="tr-TR" dirty="0" err="1"/>
              <a:t>Satınalmadaki</a:t>
            </a:r>
            <a:r>
              <a:rPr lang="tr-TR" dirty="0"/>
              <a:t> </a:t>
            </a:r>
            <a:r>
              <a:rPr lang="tr-TR" dirty="0" err="1"/>
              <a:t>Servere</a:t>
            </a:r>
            <a:r>
              <a:rPr lang="tr-TR" dirty="0"/>
              <a:t> erişiyoruz.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9A5802-1311-BA25-9656-904F712F7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6729"/>
            <a:ext cx="5181600" cy="3031435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582C1A5-8E9D-E826-E0C0-BF71F2CA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4" y="2445026"/>
            <a:ext cx="4268102" cy="3176285"/>
          </a:xfrm>
          <a:prstGeom prst="rect">
            <a:avLst/>
          </a:prstGeom>
        </p:spPr>
      </p:pic>
      <p:sp>
        <p:nvSpPr>
          <p:cNvPr id="13" name="Ok: Bükülü 12">
            <a:extLst>
              <a:ext uri="{FF2B5EF4-FFF2-40B4-BE49-F238E27FC236}">
                <a16:creationId xmlns:a16="http://schemas.microsoft.com/office/drawing/2014/main" id="{218B45BD-5818-1C3C-59C1-7F90A8FC34EE}"/>
              </a:ext>
            </a:extLst>
          </p:cNvPr>
          <p:cNvSpPr/>
          <p:nvPr/>
        </p:nvSpPr>
        <p:spPr>
          <a:xfrm>
            <a:off x="1779104" y="3061252"/>
            <a:ext cx="5019261" cy="616226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A49D47-FBDB-82CE-2DCD-9280F608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PC İP ADRESİ VERME</a:t>
            </a:r>
            <a:r>
              <a:rPr lang="tr-TR" dirty="0"/>
              <a:t>: </a:t>
            </a:r>
            <a:r>
              <a:rPr lang="tr-TR" dirty="0" err="1"/>
              <a:t>Pc</a:t>
            </a:r>
            <a:r>
              <a:rPr lang="tr-TR" dirty="0"/>
              <a:t> üzerine 2 defa tıklayarak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  <a:r>
              <a:rPr lang="tr-TR" dirty="0"/>
              <a:t> üzerine tıklıyoruz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810837B-35CE-DA51-952B-EAC3D1A0A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485837"/>
            <a:ext cx="4810539" cy="3030911"/>
          </a:xfr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C93E2D-926F-B429-F393-3FB391F80A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6988"/>
            <a:ext cx="5181600" cy="3908611"/>
          </a:xfrm>
        </p:spPr>
      </p:pic>
    </p:spTree>
    <p:extLst>
      <p:ext uri="{BB962C8B-B14F-4D97-AF65-F5344CB8AC3E}">
        <p14:creationId xmlns:p14="http://schemas.microsoft.com/office/powerpoint/2010/main" val="32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056C85-D381-4B61-052C-1E571686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SWİTCH VLAN YAPILANMASI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D19CD16-FE59-9D44-E48B-D968E8C433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5618" y="1995751"/>
            <a:ext cx="2530774" cy="1870572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D6F85A7-4C17-CAE7-BDD9-1F026E0DB0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27783" y="1381538"/>
            <a:ext cx="8564217" cy="5476461"/>
          </a:xfrm>
        </p:spPr>
      </p:pic>
    </p:spTree>
    <p:extLst>
      <p:ext uri="{BB962C8B-B14F-4D97-AF65-F5344CB8AC3E}">
        <p14:creationId xmlns:p14="http://schemas.microsoft.com/office/powerpoint/2010/main" val="8991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90FF24-C7CB-52BE-73BC-0F804327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Vlana</a:t>
            </a:r>
            <a:r>
              <a:rPr lang="tr-TR" dirty="0"/>
              <a:t> isim verilmesi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B957FB4-8D13-DB12-01D3-014353E6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96" y="1825624"/>
            <a:ext cx="11082129" cy="4754079"/>
          </a:xfrm>
        </p:spPr>
      </p:pic>
    </p:spTree>
    <p:extLst>
      <p:ext uri="{BB962C8B-B14F-4D97-AF65-F5344CB8AC3E}">
        <p14:creationId xmlns:p14="http://schemas.microsoft.com/office/powerpoint/2010/main" val="226210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84C11A-330F-001E-E58F-BEFF918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Vlanlarımızı</a:t>
            </a:r>
            <a:r>
              <a:rPr lang="tr-TR" dirty="0"/>
              <a:t> do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vlan</a:t>
            </a:r>
            <a:r>
              <a:rPr lang="tr-TR" dirty="0"/>
              <a:t> yazarak görüntülüyoruz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6CF7A6-F039-BD48-FC11-6AB547708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2100791"/>
            <a:ext cx="10797209" cy="4588244"/>
          </a:xfrm>
        </p:spPr>
      </p:pic>
    </p:spTree>
    <p:extLst>
      <p:ext uri="{BB962C8B-B14F-4D97-AF65-F5344CB8AC3E}">
        <p14:creationId xmlns:p14="http://schemas.microsoft.com/office/powerpoint/2010/main" val="28931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5573E-603F-D6DD-F47E-C9B7CA57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portuna </a:t>
            </a:r>
            <a:r>
              <a:rPr lang="tr-TR" dirty="0" err="1"/>
              <a:t>vlanlarımı</a:t>
            </a:r>
            <a:r>
              <a:rPr lang="tr-TR" dirty="0"/>
              <a:t> ayarlıyorum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41668A8-7B2F-70E3-AD17-6D570D07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5" y="1302026"/>
            <a:ext cx="10515600" cy="4874937"/>
          </a:xfrm>
        </p:spPr>
      </p:pic>
    </p:spTree>
    <p:extLst>
      <p:ext uri="{BB962C8B-B14F-4D97-AF65-F5344CB8AC3E}">
        <p14:creationId xmlns:p14="http://schemas.microsoft.com/office/powerpoint/2010/main" val="179629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4AE5DD-6968-99EE-63DC-A6B32BFD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Vlan</a:t>
            </a:r>
            <a:r>
              <a:rPr lang="tr-TR" dirty="0"/>
              <a:t> 100 tanımladığımız ve açtığımız portları görüyoruz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037FD75-C9B4-B3FD-E4A4-8876F2B8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25625"/>
            <a:ext cx="10982738" cy="4351338"/>
          </a:xfrm>
        </p:spPr>
      </p:pic>
      <p:sp>
        <p:nvSpPr>
          <p:cNvPr id="6" name="Ok: Sol 5">
            <a:extLst>
              <a:ext uri="{FF2B5EF4-FFF2-40B4-BE49-F238E27FC236}">
                <a16:creationId xmlns:a16="http://schemas.microsoft.com/office/drawing/2014/main" id="{22144297-A357-FEC3-DC35-B419B99FF47A}"/>
              </a:ext>
            </a:extLst>
          </p:cNvPr>
          <p:cNvSpPr/>
          <p:nvPr/>
        </p:nvSpPr>
        <p:spPr>
          <a:xfrm>
            <a:off x="7364895" y="4969565"/>
            <a:ext cx="457201" cy="1689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Şeritli Sağ 6">
            <a:extLst>
              <a:ext uri="{FF2B5EF4-FFF2-40B4-BE49-F238E27FC236}">
                <a16:creationId xmlns:a16="http://schemas.microsoft.com/office/drawing/2014/main" id="{D23339EA-E44C-DABF-C6F8-8E9027E7DDAE}"/>
              </a:ext>
            </a:extLst>
          </p:cNvPr>
          <p:cNvSpPr/>
          <p:nvPr/>
        </p:nvSpPr>
        <p:spPr>
          <a:xfrm>
            <a:off x="2501346" y="4969565"/>
            <a:ext cx="2034211" cy="16896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89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F59FF-3FA5-A76C-7D48-2BD04719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Vlan</a:t>
            </a:r>
            <a:r>
              <a:rPr lang="tr-TR" dirty="0"/>
              <a:t> 10 portları açık olduğunu görüyoruz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CB95CAA-EE46-0E6B-B704-2F25D781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22" y="1825625"/>
            <a:ext cx="9462052" cy="4351338"/>
          </a:xfr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AD04208E-0B6C-471F-1AE7-2C1CDE742381}"/>
              </a:ext>
            </a:extLst>
          </p:cNvPr>
          <p:cNvSpPr/>
          <p:nvPr/>
        </p:nvSpPr>
        <p:spPr>
          <a:xfrm>
            <a:off x="3220276" y="4303643"/>
            <a:ext cx="2673627" cy="139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ol 6">
            <a:extLst>
              <a:ext uri="{FF2B5EF4-FFF2-40B4-BE49-F238E27FC236}">
                <a16:creationId xmlns:a16="http://schemas.microsoft.com/office/drawing/2014/main" id="{FCBF6C73-977C-0EE2-3D6B-727694B98045}"/>
              </a:ext>
            </a:extLst>
          </p:cNvPr>
          <p:cNvSpPr/>
          <p:nvPr/>
        </p:nvSpPr>
        <p:spPr>
          <a:xfrm>
            <a:off x="9471991" y="4257722"/>
            <a:ext cx="1881809" cy="1727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51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9A197-435B-C89F-424B-EC7FEABB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2.Kat </a:t>
            </a:r>
            <a:r>
              <a:rPr lang="tr-TR" dirty="0" err="1"/>
              <a:t>switch</a:t>
            </a:r>
            <a:r>
              <a:rPr lang="tr-TR" dirty="0"/>
              <a:t> vlan100 yapılandırması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86C4250-DC2A-2232-29F9-E375C1DC9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8" y="1825625"/>
            <a:ext cx="11072191" cy="4351338"/>
          </a:xfr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E4ABE74B-46A5-2990-2632-8B335D017159}"/>
              </a:ext>
            </a:extLst>
          </p:cNvPr>
          <p:cNvSpPr/>
          <p:nvPr/>
        </p:nvSpPr>
        <p:spPr>
          <a:xfrm>
            <a:off x="2087217" y="4293704"/>
            <a:ext cx="2613992" cy="59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ol 6">
            <a:extLst>
              <a:ext uri="{FF2B5EF4-FFF2-40B4-BE49-F238E27FC236}">
                <a16:creationId xmlns:a16="http://schemas.microsoft.com/office/drawing/2014/main" id="{AEED1325-4A56-F5CF-4B19-2FBB59B5046F}"/>
              </a:ext>
            </a:extLst>
          </p:cNvPr>
          <p:cNvSpPr/>
          <p:nvPr/>
        </p:nvSpPr>
        <p:spPr>
          <a:xfrm>
            <a:off x="8010939" y="4247089"/>
            <a:ext cx="978408" cy="932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83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77</Words>
  <Application>Microsoft Office PowerPoint</Application>
  <PresentationFormat>Geniş ekran</PresentationFormat>
  <Paragraphs>12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Teması</vt:lpstr>
      <vt:lpstr>VLAN YAPILANMASI</vt:lpstr>
      <vt:lpstr>PC İP ADRESİ VERME: Pc üzerine 2 defa tıklayarak Desktop üzerine tıklıyoruz</vt:lpstr>
      <vt:lpstr>SWİTCH VLAN YAPILANMASI</vt:lpstr>
      <vt:lpstr>Vlana isim verilmesi</vt:lpstr>
      <vt:lpstr>Vlanlarımızı do show vlan yazarak görüntülüyoruz</vt:lpstr>
      <vt:lpstr>Switch portuna vlanlarımı ayarlıyorum</vt:lpstr>
      <vt:lpstr>Vlan 100 tanımladığımız ve açtığımız portları görüyoruz </vt:lpstr>
      <vt:lpstr>Vlan 10 portları açık olduğunu görüyoruz</vt:lpstr>
      <vt:lpstr>2.Kat switch vlan100 yapılandırması</vt:lpstr>
      <vt:lpstr>2.Kat vlan 10 ve vlan 100 switchportları görüyoruz</vt:lpstr>
      <vt:lpstr>1.Kat Switch Trunk Yapma</vt:lpstr>
      <vt:lpstr>2.Kat Satınalmadan 1. Kat Satınalmadaki Servere erişiyoruz.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ay</dc:creator>
  <cp:lastModifiedBy>mehmet ay</cp:lastModifiedBy>
  <cp:revision>16</cp:revision>
  <dcterms:created xsi:type="dcterms:W3CDTF">2025-02-09T14:13:06Z</dcterms:created>
  <dcterms:modified xsi:type="dcterms:W3CDTF">2025-02-09T18:03:22Z</dcterms:modified>
</cp:coreProperties>
</file>