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met bayram" initials="mb" lastIdx="1" clrIdx="0">
    <p:extLst>
      <p:ext uri="{19B8F6BF-5375-455C-9EA6-DF929625EA0E}">
        <p15:presenceInfo xmlns:p15="http://schemas.microsoft.com/office/powerpoint/2012/main" userId="e287bf492e9dd6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91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06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72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99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1942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51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812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312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36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4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13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3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78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38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006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53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BA8E-AAEB-4ECA-8E3A-7E6D83FE4F50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96DB-19F1-422E-A437-F20391EA1C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3009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renc.net/128x32-oled-lcd-ekran-arduino-uyuml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BFE925-B957-4707-9A19-7C78BA8CB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IoT1929-Kurs Bitirme Projesi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FF0000"/>
                </a:solidFill>
              </a:rPr>
              <a:t>Hırsız </a:t>
            </a:r>
            <a:r>
              <a:rPr lang="tr-TR" dirty="0" err="1">
                <a:solidFill>
                  <a:srgbClr val="FF0000"/>
                </a:solidFill>
              </a:rPr>
              <a:t>Dedektörü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15A40E-D43A-484E-BBB5-DC6C171F7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Mehmet Bayram</a:t>
            </a:r>
          </a:p>
          <a:p>
            <a:r>
              <a:rPr lang="tr-TR" dirty="0"/>
              <a:t>Ege </a:t>
            </a:r>
            <a:r>
              <a:rPr lang="tr-TR" dirty="0" err="1"/>
              <a:t>University</a:t>
            </a:r>
            <a:endParaRPr lang="tr-TR" dirty="0"/>
          </a:p>
          <a:p>
            <a:r>
              <a:rPr lang="tr-TR" dirty="0" err="1"/>
              <a:t>Electric</a:t>
            </a:r>
            <a:r>
              <a:rPr lang="tr-TR" dirty="0"/>
              <a:t>-Electronic </a:t>
            </a:r>
            <a:r>
              <a:rPr lang="tr-TR" dirty="0" err="1"/>
              <a:t>Engineering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267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4E58FB-27AF-4F65-BEDF-8478BFC9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Sorun: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17E78A-BAD9-4229-886A-C90A20CB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6000" b="1" dirty="0"/>
              <a:t>Eve hırsızın girebilmesi.</a:t>
            </a:r>
          </a:p>
        </p:txBody>
      </p:sp>
    </p:spTree>
    <p:extLst>
      <p:ext uri="{BB962C8B-B14F-4D97-AF65-F5344CB8AC3E}">
        <p14:creationId xmlns:p14="http://schemas.microsoft.com/office/powerpoint/2010/main" val="298372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4CA44C-AE92-4B1A-8686-41EC8A4E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C7859E-7709-43A8-83C2-D6BA7A88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Yaptığım sistem sayesinde sistemin yerleştirildiği kapı açılınca alarm ötmeye başlıyor. Bu sayede eğer evdeyse ev sahibine eğer değilse komşulara haber veriyor. Ayrıca LCD ekranda «155 Aranıyor» yazısı, alarmın çalması ve </a:t>
            </a:r>
            <a:r>
              <a:rPr lang="tr-TR" dirty="0" err="1"/>
              <a:t>ledin</a:t>
            </a:r>
            <a:r>
              <a:rPr lang="tr-TR" dirty="0"/>
              <a:t> kırmızı rengi hırsızın panik yapmasına yol açıyor. </a:t>
            </a:r>
          </a:p>
          <a:p>
            <a:r>
              <a:rPr lang="tr-TR" dirty="0"/>
              <a:t>Üstelik eğer kapıyı açacak karta sahipseniz bir kere kartı okutmanız sonrasında sistem </a:t>
            </a:r>
            <a:r>
              <a:rPr lang="tr-TR" dirty="0" err="1"/>
              <a:t>deaktif</a:t>
            </a:r>
            <a:r>
              <a:rPr lang="tr-TR" dirty="0"/>
              <a:t> oluyor. Bu sayede kapıyı ne kadar açarsanız açın alarm çalışmıyor ve </a:t>
            </a:r>
            <a:r>
              <a:rPr lang="tr-TR" dirty="0" err="1"/>
              <a:t>led</a:t>
            </a:r>
            <a:r>
              <a:rPr lang="tr-TR" dirty="0"/>
              <a:t> gereksiz yere yanmıyor.</a:t>
            </a:r>
          </a:p>
        </p:txBody>
      </p:sp>
    </p:spTree>
    <p:extLst>
      <p:ext uri="{BB962C8B-B14F-4D97-AF65-F5344CB8AC3E}">
        <p14:creationId xmlns:p14="http://schemas.microsoft.com/office/powerpoint/2010/main" val="188557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8587AD-F081-4F02-BDEA-54A0F4CC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Devrede Kullanılan </a:t>
            </a:r>
            <a:r>
              <a:rPr lang="tr-TR" dirty="0" err="1"/>
              <a:t>Komponentler</a:t>
            </a:r>
            <a:r>
              <a:rPr lang="tr-TR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F6CEE7-2E8C-4449-A209-E5F0305F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1542"/>
            <a:ext cx="4320678" cy="464685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2x16 LCD Ekran(i2c ile birlikte),</a:t>
            </a:r>
          </a:p>
          <a:p>
            <a:r>
              <a:rPr lang="tr-T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RC522 RFID Modül,</a:t>
            </a:r>
          </a:p>
          <a:p>
            <a:pPr algn="l"/>
            <a:r>
              <a:rPr lang="tr-TR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r>
              <a:rPr lang="tr-T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tr-T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 </a:t>
            </a:r>
            <a:r>
              <a:rPr lang="tr-TR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tr-T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tr-TR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128x64 </a:t>
            </a:r>
            <a:r>
              <a:rPr lang="tr-TR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Oled</a:t>
            </a:r>
            <a:r>
              <a:rPr lang="tr-T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tr-T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Ekran,</a:t>
            </a:r>
          </a:p>
          <a:p>
            <a:pPr algn="l"/>
            <a:r>
              <a:rPr lang="tr-T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SG90 </a:t>
            </a:r>
            <a:r>
              <a:rPr lang="tr-TR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Servo</a:t>
            </a:r>
            <a:r>
              <a:rPr lang="tr-T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Motor,</a:t>
            </a:r>
          </a:p>
          <a:p>
            <a:pPr algn="l"/>
            <a:r>
              <a:rPr lang="tr-T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TCRT5000 Kızılötesi </a:t>
            </a:r>
            <a:r>
              <a:rPr lang="tr-TR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Sensör</a:t>
            </a:r>
            <a:r>
              <a:rPr lang="tr-T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tr-TR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tr-T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lang="tr-T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tr-TR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Jumper</a:t>
            </a:r>
            <a:r>
              <a:rPr lang="tr-T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Kablo,</a:t>
            </a:r>
          </a:p>
          <a:p>
            <a:pPr algn="l"/>
            <a:r>
              <a:rPr lang="tr-T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Güç için 12V 1A  Adaptör,</a:t>
            </a:r>
            <a:endParaRPr lang="tr-TR" b="0" i="1" dirty="0">
              <a:solidFill>
                <a:srgbClr val="6BA9DA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tr-TR" b="0" i="0" dirty="0">
              <a:effectLst/>
              <a:latin typeface="Open San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3002571-E758-4BBD-B9CA-91C5F34A1E3F}"/>
              </a:ext>
            </a:extLst>
          </p:cNvPr>
          <p:cNvSpPr txBox="1"/>
          <p:nvPr/>
        </p:nvSpPr>
        <p:spPr>
          <a:xfrm>
            <a:off x="4808018" y="1305342"/>
            <a:ext cx="67034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1x 330R Direnç,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1x 220R Direnç,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1x 10R Direnç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1x 10K Direnç,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248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771F5-1D56-4EA3-80C2-BDEDEA2A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Projedeki bazı küçük hatalar ve eksiklikler;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5A7F6A-FBAD-4D62-8A7E-FF2D2C65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Oled</a:t>
            </a:r>
            <a:r>
              <a:rPr lang="tr-TR" dirty="0"/>
              <a:t> ekran denemeler sırasında gayet güzel çalışırken sonrasında bozuldu(ya da yandı). Bu yüzden videolarda </a:t>
            </a:r>
            <a:r>
              <a:rPr lang="tr-TR" dirty="0" err="1"/>
              <a:t>oled</a:t>
            </a:r>
            <a:r>
              <a:rPr lang="tr-TR" dirty="0"/>
              <a:t> çalışmıyor fakat devreye bağlı,</a:t>
            </a:r>
          </a:p>
          <a:p>
            <a:r>
              <a:rPr lang="tr-TR" dirty="0"/>
              <a:t>RFID , </a:t>
            </a:r>
            <a:r>
              <a:rPr lang="tr-TR" dirty="0" err="1"/>
              <a:t>oled</a:t>
            </a:r>
            <a:r>
              <a:rPr lang="tr-TR" dirty="0"/>
              <a:t> ekran ve kapıyı açan kişinin diğer tarafta olması gerekiyordu. Fakat duvarı delmem gerekirdi. Bu yüzden kapıyı iç taraftan açtım.</a:t>
            </a:r>
          </a:p>
          <a:p>
            <a:r>
              <a:rPr lang="tr-TR" dirty="0"/>
              <a:t>Direkt kullanıma uygun değil. Eve giren hırsız adaptörü ya da kabloları sökerse sistem devre dışı kalacaktır. Bu yüzden kullanıma uygun olması için sistemin ve kabloların bir şekilde korunması gerekir.</a:t>
            </a:r>
          </a:p>
        </p:txBody>
      </p:sp>
    </p:spTree>
    <p:extLst>
      <p:ext uri="{BB962C8B-B14F-4D97-AF65-F5344CB8AC3E}">
        <p14:creationId xmlns:p14="http://schemas.microsoft.com/office/powerpoint/2010/main" val="101203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3BBB43-2BBC-43FF-B1B0-F6E78379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KODlar</a:t>
            </a:r>
            <a:r>
              <a:rPr lang="tr-TR" dirty="0"/>
              <a:t>;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281E956-9608-4950-9573-D8AED6048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12" y="1604865"/>
            <a:ext cx="6254029" cy="105734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60AD876-184A-45A8-8A85-7E3E9560D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12" y="3024446"/>
            <a:ext cx="9512794" cy="32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3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494C27-3956-4000-A1C2-14050908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9FEF043-72DC-440A-9A9B-0E8A38881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64" y="119396"/>
            <a:ext cx="7897420" cy="340582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8A07273-29EA-4B87-BCE7-EA178C19B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64" y="3525216"/>
            <a:ext cx="7897420" cy="32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8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5F7E68-ECD5-422D-AC96-4E8ECB58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76A1F5-BB7F-4E33-B6A7-BC5AF9BE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27" y="1638113"/>
            <a:ext cx="8732146" cy="3581774"/>
          </a:xfrm>
        </p:spPr>
      </p:pic>
    </p:spTree>
    <p:extLst>
      <p:ext uri="{BB962C8B-B14F-4D97-AF65-F5344CB8AC3E}">
        <p14:creationId xmlns:p14="http://schemas.microsoft.com/office/powerpoint/2010/main" val="17474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BA9124-8F86-41F3-A58C-BEA1FE4A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D7EBF3-E379-424A-8715-5EC7F2A4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/>
              <a:t>Sistemin çalıştığına dair videolar bu klasörün içindedir ve 3 farklı olası durum için 3 farklı video vardır. Sırası videonun isminde belirtilmiştir</a:t>
            </a:r>
          </a:p>
          <a:p>
            <a:endParaRPr lang="tr-TR" dirty="0"/>
          </a:p>
          <a:p>
            <a:endParaRPr lang="tr-TR" dirty="0"/>
          </a:p>
          <a:p>
            <a:pPr algn="ctr"/>
            <a:r>
              <a:rPr lang="tr-TR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2594825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153</TotalTime>
  <Words>268</Words>
  <Application>Microsoft Office PowerPoint</Application>
  <PresentationFormat>Geniş ekran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Open Sans</vt:lpstr>
      <vt:lpstr>Rockwell</vt:lpstr>
      <vt:lpstr>Damask</vt:lpstr>
      <vt:lpstr>IoT1929-Kurs Bitirme Projesi  Hırsız Dedektörü</vt:lpstr>
      <vt:lpstr>Sorun:</vt:lpstr>
      <vt:lpstr>Çözüm:</vt:lpstr>
      <vt:lpstr>Devrede Kullanılan Komponentler:</vt:lpstr>
      <vt:lpstr>Projedeki bazı küçük hatalar ve eksiklikler;</vt:lpstr>
      <vt:lpstr>KODlar;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IoT1929-Kurs Bitirme Projesi  Hırsız Dedektörü</dc:title>
  <dc:creator>mehmet bayram</dc:creator>
  <cp:lastModifiedBy>mehmet bayram</cp:lastModifiedBy>
  <cp:revision>6</cp:revision>
  <dcterms:created xsi:type="dcterms:W3CDTF">2021-03-23T16:06:10Z</dcterms:created>
  <dcterms:modified xsi:type="dcterms:W3CDTF">2021-03-23T19:05:55Z</dcterms:modified>
</cp:coreProperties>
</file>