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43" r:id="rId3"/>
    <p:sldId id="444" r:id="rId4"/>
    <p:sldId id="446" r:id="rId5"/>
    <p:sldId id="447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CC00"/>
    <a:srgbClr val="CC9900"/>
    <a:srgbClr val="807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20" autoAdjust="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>
        <p:guide orient="horz"/>
        <p:guide pos="72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E0EE32-8432-4885-B7E4-B673BB2B6044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ABDULKADİR ERDOĞRU</a:t>
          </a:r>
          <a:endParaRPr lang="tr-TR" sz="1800" b="1" dirty="0">
            <a:solidFill>
              <a:schemeClr val="tx1"/>
            </a:solidFill>
          </a:endParaRPr>
        </a:p>
      </dgm:t>
    </dgm:pt>
    <dgm:pt modelId="{1BA3054F-FB7D-47A8-9D70-2E12AA2693D3}" type="parTrans" cxnId="{0F957CC6-1A52-4962-9A4C-63B65E1D733A}">
      <dgm:prSet/>
      <dgm:spPr/>
      <dgm:t>
        <a:bodyPr/>
        <a:lstStyle/>
        <a:p>
          <a:endParaRPr lang="tr-TR"/>
        </a:p>
      </dgm:t>
    </dgm:pt>
    <dgm:pt modelId="{D771694D-2DDE-4EA8-8FC0-002FC137088F}" type="sibTrans" cxnId="{0F957CC6-1A52-4962-9A4C-63B65E1D733A}">
      <dgm:prSet/>
      <dgm:spPr/>
      <dgm:t>
        <a:bodyPr/>
        <a:lstStyle/>
        <a:p>
          <a:endParaRPr lang="tr-TR"/>
        </a:p>
      </dgm:t>
    </dgm:pt>
    <dgm:pt modelId="{58910F29-F914-4BCF-A842-610E16420AAA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Business Intelligence Analytic</a:t>
          </a:r>
          <a:endParaRPr lang="tr-TR" sz="1800" b="0" dirty="0">
            <a:solidFill>
              <a:schemeClr val="tx1"/>
            </a:solidFill>
          </a:endParaRPr>
        </a:p>
      </dgm:t>
    </dgm:pt>
    <dgm:pt modelId="{D68C9B88-4C45-47F2-A8B7-99442EEDA270}" type="parTrans" cxnId="{6DA45813-98BE-4022-B96C-7EEA743B2864}">
      <dgm:prSet/>
      <dgm:spPr/>
      <dgm:t>
        <a:bodyPr/>
        <a:lstStyle/>
        <a:p>
          <a:endParaRPr lang="tr-TR"/>
        </a:p>
      </dgm:t>
    </dgm:pt>
    <dgm:pt modelId="{A86DFAF7-9B0B-4FD9-97E7-FA73D8F0B9E0}" type="sibTrans" cxnId="{6DA45813-98BE-4022-B96C-7EEA743B2864}">
      <dgm:prSet/>
      <dgm:spPr/>
      <dgm:t>
        <a:bodyPr/>
        <a:lstStyle/>
        <a:p>
          <a:endParaRPr lang="tr-TR"/>
        </a:p>
      </dgm:t>
    </dgm:pt>
    <dgm:pt modelId="{F030EFA8-E1A3-4DBA-93F5-B5F607218507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400" b="1" dirty="0">
              <a:solidFill>
                <a:srgbClr val="0033CC"/>
              </a:solidFill>
            </a:rPr>
            <a:t>abdulkadir.erdogru</a:t>
          </a:r>
          <a:r>
            <a:rPr lang="tr-TR" sz="1400" b="1" dirty="0">
              <a:solidFill>
                <a:srgbClr val="0033CC"/>
              </a:solidFill>
            </a:rPr>
            <a:t>@marturfompak.com</a:t>
          </a:r>
        </a:p>
      </dgm:t>
    </dgm:pt>
    <dgm:pt modelId="{BB299ACA-39C8-4B77-AE38-3BBE58BE1C68}" type="sibTrans" cxnId="{82FE9D2B-2798-4143-BC99-BFBFF7271E30}">
      <dgm:prSet/>
      <dgm:spPr/>
      <dgm:t>
        <a:bodyPr/>
        <a:lstStyle/>
        <a:p>
          <a:endParaRPr lang="tr-TR"/>
        </a:p>
      </dgm:t>
    </dgm:pt>
    <dgm:pt modelId="{75964F66-F1DC-44E1-94E5-06E029546EB1}" type="parTrans" cxnId="{82FE9D2B-2798-4143-BC99-BFBFF7271E30}">
      <dgm:prSet/>
      <dgm:spPr/>
      <dgm:t>
        <a:bodyPr/>
        <a:lstStyle/>
        <a:p>
          <a:endParaRPr lang="tr-TR"/>
        </a:p>
      </dgm:t>
    </dgm:pt>
    <dgm:pt modelId="{E20CA4FA-A67A-4266-9177-454775EC7F33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Assistant Manager</a:t>
          </a:r>
          <a:endParaRPr lang="tr-TR" sz="1800" b="0" dirty="0">
            <a:solidFill>
              <a:schemeClr val="tx1"/>
            </a:solidFill>
          </a:endParaRPr>
        </a:p>
      </dgm:t>
    </dgm:pt>
    <dgm:pt modelId="{6A8E80FD-4BE8-4ABF-89B4-BB251BD4356B}" type="sibTrans" cxnId="{A2AE9100-3AFB-44A2-AE2B-37B0FC7918A7}">
      <dgm:prSet/>
      <dgm:spPr/>
      <dgm:t>
        <a:bodyPr/>
        <a:lstStyle/>
        <a:p>
          <a:endParaRPr lang="tr-TR"/>
        </a:p>
      </dgm:t>
    </dgm:pt>
    <dgm:pt modelId="{873B2ACE-1F0B-4A3A-8181-29DA2F1A580B}" type="parTrans" cxnId="{A2AE9100-3AFB-44A2-AE2B-37B0FC7918A7}">
      <dgm:prSet/>
      <dgm:spPr/>
      <dgm:t>
        <a:bodyPr/>
        <a:lstStyle/>
        <a:p>
          <a:endParaRPr lang="tr-TR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  <dgm:pt modelId="{DAA0F355-183B-4372-956D-1CBD341062EF}" type="pres">
      <dgm:prSet presAssocID="{CDE0EE32-8432-4885-B7E4-B673BB2B6044}" presName="comp" presStyleCnt="0"/>
      <dgm:spPr/>
    </dgm:pt>
    <dgm:pt modelId="{DE90361E-2E04-4668-88B5-30A570C86A78}" type="pres">
      <dgm:prSet presAssocID="{CDE0EE32-8432-4885-B7E4-B673BB2B6044}" presName="box" presStyleLbl="node1" presStyleIdx="0" presStyleCnt="1" custLinFactNeighborY="50000"/>
      <dgm:spPr/>
    </dgm:pt>
    <dgm:pt modelId="{6E64FD78-C3BF-4DFA-9FFD-F6D01ADC518A}" type="pres">
      <dgm:prSet presAssocID="{CDE0EE32-8432-4885-B7E4-B673BB2B6044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BD672E1-8E1D-49BD-9316-04DDB16B3351}" type="pres">
      <dgm:prSet presAssocID="{CDE0EE32-8432-4885-B7E4-B673BB2B6044}" presName="text" presStyleLbl="node1" presStyleIdx="0" presStyleCnt="1">
        <dgm:presLayoutVars>
          <dgm:bulletEnabled val="1"/>
        </dgm:presLayoutVars>
      </dgm:prSet>
      <dgm:spPr/>
    </dgm:pt>
  </dgm:ptLst>
  <dgm:cxnLst>
    <dgm:cxn modelId="{A2AE9100-3AFB-44A2-AE2B-37B0FC7918A7}" srcId="{CDE0EE32-8432-4885-B7E4-B673BB2B6044}" destId="{E20CA4FA-A67A-4266-9177-454775EC7F33}" srcOrd="1" destOrd="0" parTransId="{873B2ACE-1F0B-4A3A-8181-29DA2F1A580B}" sibTransId="{6A8E80FD-4BE8-4ABF-89B4-BB251BD4356B}"/>
    <dgm:cxn modelId="{08F3C706-35A9-418A-80C9-62C69CB59B05}" type="presOf" srcId="{67999A2C-CFF9-493E-932B-52197072CE26}" destId="{C4B56D26-0292-48D2-9F75-815799EF5613}" srcOrd="0" destOrd="0" presId="urn:microsoft.com/office/officeart/2005/8/layout/vList4"/>
    <dgm:cxn modelId="{317BBD07-8147-4131-9744-7C7B56F57057}" type="presOf" srcId="{58910F29-F914-4BCF-A842-610E16420AAA}" destId="{ABD672E1-8E1D-49BD-9316-04DDB16B3351}" srcOrd="1" destOrd="1" presId="urn:microsoft.com/office/officeart/2005/8/layout/vList4"/>
    <dgm:cxn modelId="{6DA45813-98BE-4022-B96C-7EEA743B2864}" srcId="{CDE0EE32-8432-4885-B7E4-B673BB2B6044}" destId="{58910F29-F914-4BCF-A842-610E16420AAA}" srcOrd="0" destOrd="0" parTransId="{D68C9B88-4C45-47F2-A8B7-99442EEDA270}" sibTransId="{A86DFAF7-9B0B-4FD9-97E7-FA73D8F0B9E0}"/>
    <dgm:cxn modelId="{82FE9D2B-2798-4143-BC99-BFBFF7271E30}" srcId="{CDE0EE32-8432-4885-B7E4-B673BB2B6044}" destId="{F030EFA8-E1A3-4DBA-93F5-B5F607218507}" srcOrd="2" destOrd="0" parTransId="{75964F66-F1DC-44E1-94E5-06E029546EB1}" sibTransId="{BB299ACA-39C8-4B77-AE38-3BBE58BE1C68}"/>
    <dgm:cxn modelId="{85FF3F37-74FE-4EA7-AB4E-617BF9B84344}" type="presOf" srcId="{F030EFA8-E1A3-4DBA-93F5-B5F607218507}" destId="{ABD672E1-8E1D-49BD-9316-04DDB16B3351}" srcOrd="1" destOrd="3" presId="urn:microsoft.com/office/officeart/2005/8/layout/vList4"/>
    <dgm:cxn modelId="{D2C04D66-0472-45F4-9D9E-4B77CF22ACF0}" type="presOf" srcId="{CDE0EE32-8432-4885-B7E4-B673BB2B6044}" destId="{DE90361E-2E04-4668-88B5-30A570C86A78}" srcOrd="0" destOrd="0" presId="urn:microsoft.com/office/officeart/2005/8/layout/vList4"/>
    <dgm:cxn modelId="{3088C046-E6D0-422C-B314-8996C4A9C0E4}" type="presOf" srcId="{F030EFA8-E1A3-4DBA-93F5-B5F607218507}" destId="{DE90361E-2E04-4668-88B5-30A570C86A78}" srcOrd="0" destOrd="3" presId="urn:microsoft.com/office/officeart/2005/8/layout/vList4"/>
    <dgm:cxn modelId="{57A7F791-C13B-43D8-A176-1FB1FA666C6C}" type="presOf" srcId="{58910F29-F914-4BCF-A842-610E16420AAA}" destId="{DE90361E-2E04-4668-88B5-30A570C86A78}" srcOrd="0" destOrd="1" presId="urn:microsoft.com/office/officeart/2005/8/layout/vList4"/>
    <dgm:cxn modelId="{1732CBAD-169B-45B1-A974-FB92DF24B377}" type="presOf" srcId="{CDE0EE32-8432-4885-B7E4-B673BB2B6044}" destId="{ABD672E1-8E1D-49BD-9316-04DDB16B3351}" srcOrd="1" destOrd="0" presId="urn:microsoft.com/office/officeart/2005/8/layout/vList4"/>
    <dgm:cxn modelId="{0F957CC6-1A52-4962-9A4C-63B65E1D733A}" srcId="{67999A2C-CFF9-493E-932B-52197072CE26}" destId="{CDE0EE32-8432-4885-B7E4-B673BB2B6044}" srcOrd="0" destOrd="0" parTransId="{1BA3054F-FB7D-47A8-9D70-2E12AA2693D3}" sibTransId="{D771694D-2DDE-4EA8-8FC0-002FC137088F}"/>
    <dgm:cxn modelId="{1BAFA9E3-3741-4E8E-BBBB-500CC16B8CC2}" type="presOf" srcId="{E20CA4FA-A67A-4266-9177-454775EC7F33}" destId="{ABD672E1-8E1D-49BD-9316-04DDB16B3351}" srcOrd="1" destOrd="2" presId="urn:microsoft.com/office/officeart/2005/8/layout/vList4"/>
    <dgm:cxn modelId="{E33CD6E6-DF2D-4D87-A7E4-781DC08E94A7}" type="presOf" srcId="{E20CA4FA-A67A-4266-9177-454775EC7F33}" destId="{DE90361E-2E04-4668-88B5-30A570C86A78}" srcOrd="0" destOrd="2" presId="urn:microsoft.com/office/officeart/2005/8/layout/vList4"/>
    <dgm:cxn modelId="{98095CFD-67AB-418B-A63C-497449EAB948}" type="presParOf" srcId="{C4B56D26-0292-48D2-9F75-815799EF5613}" destId="{DAA0F355-183B-4372-956D-1CBD341062EF}" srcOrd="0" destOrd="0" presId="urn:microsoft.com/office/officeart/2005/8/layout/vList4"/>
    <dgm:cxn modelId="{BB9CF8EC-62D4-487D-A3AA-F09EE29CDA85}" type="presParOf" srcId="{DAA0F355-183B-4372-956D-1CBD341062EF}" destId="{DE90361E-2E04-4668-88B5-30A570C86A78}" srcOrd="0" destOrd="0" presId="urn:microsoft.com/office/officeart/2005/8/layout/vList4"/>
    <dgm:cxn modelId="{784440BF-1A8C-434D-9A6B-A850960E13AF}" type="presParOf" srcId="{DAA0F355-183B-4372-956D-1CBD341062EF}" destId="{6E64FD78-C3BF-4DFA-9FFD-F6D01ADC518A}" srcOrd="1" destOrd="0" presId="urn:microsoft.com/office/officeart/2005/8/layout/vList4"/>
    <dgm:cxn modelId="{51A7241C-B305-4E4C-B50C-376486D0EF60}" type="presParOf" srcId="{DAA0F355-183B-4372-956D-1CBD341062EF}" destId="{ABD672E1-8E1D-49BD-9316-04DDB16B33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</dgm:ptLst>
  <dgm:cxnLst>
    <dgm:cxn modelId="{08F3C706-35A9-418A-80C9-62C69CB59B05}" type="presOf" srcId="{67999A2C-CFF9-493E-932B-52197072CE26}" destId="{C4B56D26-0292-48D2-9F75-815799EF5613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E0EE32-8432-4885-B7E4-B673BB2B6044}">
      <dgm:prSet phldrT="[Metin]" custT="1"/>
      <dgm:spPr>
        <a:solidFill>
          <a:srgbClr val="DAD2AA"/>
        </a:solidFill>
      </dgm:spPr>
      <dgm:t>
        <a:bodyPr/>
        <a:lstStyle/>
        <a:p>
          <a:r>
            <a:rPr lang="tr-TR" sz="1800" b="1" dirty="0">
              <a:solidFill>
                <a:schemeClr val="tx1"/>
              </a:solidFill>
            </a:rPr>
            <a:t>OZAN AKYEL</a:t>
          </a:r>
        </a:p>
      </dgm:t>
    </dgm:pt>
    <dgm:pt modelId="{1BA3054F-FB7D-47A8-9D70-2E12AA2693D3}" type="parTrans" cxnId="{0F957CC6-1A52-4962-9A4C-63B65E1D733A}">
      <dgm:prSet/>
      <dgm:spPr/>
      <dgm:t>
        <a:bodyPr/>
        <a:lstStyle/>
        <a:p>
          <a:endParaRPr lang="tr-TR"/>
        </a:p>
      </dgm:t>
    </dgm:pt>
    <dgm:pt modelId="{D771694D-2DDE-4EA8-8FC0-002FC137088F}" type="sibTrans" cxnId="{0F957CC6-1A52-4962-9A4C-63B65E1D733A}">
      <dgm:prSet/>
      <dgm:spPr/>
      <dgm:t>
        <a:bodyPr/>
        <a:lstStyle/>
        <a:p>
          <a:endParaRPr lang="tr-TR"/>
        </a:p>
      </dgm:t>
    </dgm:pt>
    <dgm:pt modelId="{58910F29-F914-4BCF-A842-610E16420AAA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Business Intelligence &amp; S. D.</a:t>
          </a:r>
          <a:endParaRPr lang="tr-TR" sz="1800" b="0" dirty="0">
            <a:solidFill>
              <a:schemeClr val="tx1"/>
            </a:solidFill>
          </a:endParaRPr>
        </a:p>
      </dgm:t>
    </dgm:pt>
    <dgm:pt modelId="{D68C9B88-4C45-47F2-A8B7-99442EEDA270}" type="parTrans" cxnId="{6DA45813-98BE-4022-B96C-7EEA743B2864}">
      <dgm:prSet/>
      <dgm:spPr/>
      <dgm:t>
        <a:bodyPr/>
        <a:lstStyle/>
        <a:p>
          <a:endParaRPr lang="tr-TR"/>
        </a:p>
      </dgm:t>
    </dgm:pt>
    <dgm:pt modelId="{A86DFAF7-9B0B-4FD9-97E7-FA73D8F0B9E0}" type="sibTrans" cxnId="{6DA45813-98BE-4022-B96C-7EEA743B2864}">
      <dgm:prSet/>
      <dgm:spPr/>
      <dgm:t>
        <a:bodyPr/>
        <a:lstStyle/>
        <a:p>
          <a:endParaRPr lang="tr-TR"/>
        </a:p>
      </dgm:t>
    </dgm:pt>
    <dgm:pt modelId="{F030EFA8-E1A3-4DBA-93F5-B5F607218507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400" b="1" dirty="0" err="1">
              <a:solidFill>
                <a:srgbClr val="0033CC"/>
              </a:solidFill>
            </a:rPr>
            <a:t>ozan.akyel</a:t>
          </a:r>
          <a:r>
            <a:rPr lang="tr-TR" sz="1400" b="1" dirty="0">
              <a:solidFill>
                <a:srgbClr val="0033CC"/>
              </a:solidFill>
            </a:rPr>
            <a:t>@marturfompak.com</a:t>
          </a:r>
        </a:p>
      </dgm:t>
    </dgm:pt>
    <dgm:pt modelId="{BB299ACA-39C8-4B77-AE38-3BBE58BE1C68}" type="sibTrans" cxnId="{82FE9D2B-2798-4143-BC99-BFBFF7271E30}">
      <dgm:prSet/>
      <dgm:spPr/>
      <dgm:t>
        <a:bodyPr/>
        <a:lstStyle/>
        <a:p>
          <a:endParaRPr lang="tr-TR"/>
        </a:p>
      </dgm:t>
    </dgm:pt>
    <dgm:pt modelId="{75964F66-F1DC-44E1-94E5-06E029546EB1}" type="parTrans" cxnId="{82FE9D2B-2798-4143-BC99-BFBFF7271E30}">
      <dgm:prSet/>
      <dgm:spPr/>
      <dgm:t>
        <a:bodyPr/>
        <a:lstStyle/>
        <a:p>
          <a:endParaRPr lang="tr-TR"/>
        </a:p>
      </dgm:t>
    </dgm:pt>
    <dgm:pt modelId="{3689C169-BABE-43AF-A478-C4392E885C69}">
      <dgm:prSet custT="1"/>
      <dgm:spPr/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Senior Specialist</a:t>
          </a:r>
          <a:endParaRPr lang="tr-TR" sz="1800" b="0" dirty="0">
            <a:solidFill>
              <a:schemeClr val="tx1"/>
            </a:solidFill>
          </a:endParaRPr>
        </a:p>
      </dgm:t>
    </dgm:pt>
    <dgm:pt modelId="{AD594C87-A9E2-4EF0-913D-28CE682FBBA1}" type="parTrans" cxnId="{B5B54ADE-740D-4C64-B352-B86C6493855E}">
      <dgm:prSet/>
      <dgm:spPr/>
      <dgm:t>
        <a:bodyPr/>
        <a:lstStyle/>
        <a:p>
          <a:endParaRPr lang="en-GB"/>
        </a:p>
      </dgm:t>
    </dgm:pt>
    <dgm:pt modelId="{5659FE27-E0E8-48B1-B770-01A36078B049}" type="sibTrans" cxnId="{B5B54ADE-740D-4C64-B352-B86C6493855E}">
      <dgm:prSet/>
      <dgm:spPr/>
      <dgm:t>
        <a:bodyPr/>
        <a:lstStyle/>
        <a:p>
          <a:endParaRPr lang="en-GB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  <dgm:pt modelId="{DAA0F355-183B-4372-956D-1CBD341062EF}" type="pres">
      <dgm:prSet presAssocID="{CDE0EE32-8432-4885-B7E4-B673BB2B6044}" presName="comp" presStyleCnt="0"/>
      <dgm:spPr/>
    </dgm:pt>
    <dgm:pt modelId="{DE90361E-2E04-4668-88B5-30A570C86A78}" type="pres">
      <dgm:prSet presAssocID="{CDE0EE32-8432-4885-B7E4-B673BB2B6044}" presName="box" presStyleLbl="node1" presStyleIdx="0" presStyleCnt="1" custLinFactNeighborX="-7320" custLinFactNeighborY="4748"/>
      <dgm:spPr/>
    </dgm:pt>
    <dgm:pt modelId="{6E64FD78-C3BF-4DFA-9FFD-F6D01ADC518A}" type="pres">
      <dgm:prSet presAssocID="{CDE0EE32-8432-4885-B7E4-B673BB2B6044}" presName="img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ABD672E1-8E1D-49BD-9316-04DDB16B3351}" type="pres">
      <dgm:prSet presAssocID="{CDE0EE32-8432-4885-B7E4-B673BB2B6044}" presName="text" presStyleLbl="node1" presStyleIdx="0" presStyleCnt="1">
        <dgm:presLayoutVars>
          <dgm:bulletEnabled val="1"/>
        </dgm:presLayoutVars>
      </dgm:prSet>
      <dgm:spPr/>
    </dgm:pt>
  </dgm:ptLst>
  <dgm:cxnLst>
    <dgm:cxn modelId="{35AA0001-D8D4-44B5-ABE2-B81609AD40E3}" type="presOf" srcId="{3689C169-BABE-43AF-A478-C4392E885C69}" destId="{DE90361E-2E04-4668-88B5-30A570C86A78}" srcOrd="0" destOrd="2" presId="urn:microsoft.com/office/officeart/2005/8/layout/vList4"/>
    <dgm:cxn modelId="{08F3C706-35A9-418A-80C9-62C69CB59B05}" type="presOf" srcId="{67999A2C-CFF9-493E-932B-52197072CE26}" destId="{C4B56D26-0292-48D2-9F75-815799EF5613}" srcOrd="0" destOrd="0" presId="urn:microsoft.com/office/officeart/2005/8/layout/vList4"/>
    <dgm:cxn modelId="{317BBD07-8147-4131-9744-7C7B56F57057}" type="presOf" srcId="{58910F29-F914-4BCF-A842-610E16420AAA}" destId="{ABD672E1-8E1D-49BD-9316-04DDB16B3351}" srcOrd="1" destOrd="1" presId="urn:microsoft.com/office/officeart/2005/8/layout/vList4"/>
    <dgm:cxn modelId="{6DA45813-98BE-4022-B96C-7EEA743B2864}" srcId="{CDE0EE32-8432-4885-B7E4-B673BB2B6044}" destId="{58910F29-F914-4BCF-A842-610E16420AAA}" srcOrd="0" destOrd="0" parTransId="{D68C9B88-4C45-47F2-A8B7-99442EEDA270}" sibTransId="{A86DFAF7-9B0B-4FD9-97E7-FA73D8F0B9E0}"/>
    <dgm:cxn modelId="{82FE9D2B-2798-4143-BC99-BFBFF7271E30}" srcId="{CDE0EE32-8432-4885-B7E4-B673BB2B6044}" destId="{F030EFA8-E1A3-4DBA-93F5-B5F607218507}" srcOrd="2" destOrd="0" parTransId="{75964F66-F1DC-44E1-94E5-06E029546EB1}" sibTransId="{BB299ACA-39C8-4B77-AE38-3BBE58BE1C68}"/>
    <dgm:cxn modelId="{85FF3F37-74FE-4EA7-AB4E-617BF9B84344}" type="presOf" srcId="{F030EFA8-E1A3-4DBA-93F5-B5F607218507}" destId="{ABD672E1-8E1D-49BD-9316-04DDB16B3351}" srcOrd="1" destOrd="3" presId="urn:microsoft.com/office/officeart/2005/8/layout/vList4"/>
    <dgm:cxn modelId="{A2D0FB5D-8DE7-4C55-BF10-F7AD3BFF5E26}" type="presOf" srcId="{3689C169-BABE-43AF-A478-C4392E885C69}" destId="{ABD672E1-8E1D-49BD-9316-04DDB16B3351}" srcOrd="1" destOrd="2" presId="urn:microsoft.com/office/officeart/2005/8/layout/vList4"/>
    <dgm:cxn modelId="{D2C04D66-0472-45F4-9D9E-4B77CF22ACF0}" type="presOf" srcId="{CDE0EE32-8432-4885-B7E4-B673BB2B6044}" destId="{DE90361E-2E04-4668-88B5-30A570C86A78}" srcOrd="0" destOrd="0" presId="urn:microsoft.com/office/officeart/2005/8/layout/vList4"/>
    <dgm:cxn modelId="{3088C046-E6D0-422C-B314-8996C4A9C0E4}" type="presOf" srcId="{F030EFA8-E1A3-4DBA-93F5-B5F607218507}" destId="{DE90361E-2E04-4668-88B5-30A570C86A78}" srcOrd="0" destOrd="3" presId="urn:microsoft.com/office/officeart/2005/8/layout/vList4"/>
    <dgm:cxn modelId="{57A7F791-C13B-43D8-A176-1FB1FA666C6C}" type="presOf" srcId="{58910F29-F914-4BCF-A842-610E16420AAA}" destId="{DE90361E-2E04-4668-88B5-30A570C86A78}" srcOrd="0" destOrd="1" presId="urn:microsoft.com/office/officeart/2005/8/layout/vList4"/>
    <dgm:cxn modelId="{1732CBAD-169B-45B1-A974-FB92DF24B377}" type="presOf" srcId="{CDE0EE32-8432-4885-B7E4-B673BB2B6044}" destId="{ABD672E1-8E1D-49BD-9316-04DDB16B3351}" srcOrd="1" destOrd="0" presId="urn:microsoft.com/office/officeart/2005/8/layout/vList4"/>
    <dgm:cxn modelId="{0F957CC6-1A52-4962-9A4C-63B65E1D733A}" srcId="{67999A2C-CFF9-493E-932B-52197072CE26}" destId="{CDE0EE32-8432-4885-B7E4-B673BB2B6044}" srcOrd="0" destOrd="0" parTransId="{1BA3054F-FB7D-47A8-9D70-2E12AA2693D3}" sibTransId="{D771694D-2DDE-4EA8-8FC0-002FC137088F}"/>
    <dgm:cxn modelId="{B5B54ADE-740D-4C64-B352-B86C6493855E}" srcId="{CDE0EE32-8432-4885-B7E4-B673BB2B6044}" destId="{3689C169-BABE-43AF-A478-C4392E885C69}" srcOrd="1" destOrd="0" parTransId="{AD594C87-A9E2-4EF0-913D-28CE682FBBA1}" sibTransId="{5659FE27-E0E8-48B1-B770-01A36078B049}"/>
    <dgm:cxn modelId="{98095CFD-67AB-418B-A63C-497449EAB948}" type="presParOf" srcId="{C4B56D26-0292-48D2-9F75-815799EF5613}" destId="{DAA0F355-183B-4372-956D-1CBD341062EF}" srcOrd="0" destOrd="0" presId="urn:microsoft.com/office/officeart/2005/8/layout/vList4"/>
    <dgm:cxn modelId="{BB9CF8EC-62D4-487D-A3AA-F09EE29CDA85}" type="presParOf" srcId="{DAA0F355-183B-4372-956D-1CBD341062EF}" destId="{DE90361E-2E04-4668-88B5-30A570C86A78}" srcOrd="0" destOrd="0" presId="urn:microsoft.com/office/officeart/2005/8/layout/vList4"/>
    <dgm:cxn modelId="{784440BF-1A8C-434D-9A6B-A850960E13AF}" type="presParOf" srcId="{DAA0F355-183B-4372-956D-1CBD341062EF}" destId="{6E64FD78-C3BF-4DFA-9FFD-F6D01ADC518A}" srcOrd="1" destOrd="0" presId="urn:microsoft.com/office/officeart/2005/8/layout/vList4"/>
    <dgm:cxn modelId="{51A7241C-B305-4E4C-B50C-376486D0EF60}" type="presParOf" srcId="{DAA0F355-183B-4372-956D-1CBD341062EF}" destId="{ABD672E1-8E1D-49BD-9316-04DDB16B33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E0EE32-8432-4885-B7E4-B673BB2B6044}">
      <dgm:prSet phldrT="[Metin]" custT="1"/>
      <dgm:spPr>
        <a:solidFill>
          <a:srgbClr val="DAD2AA"/>
        </a:solidFill>
      </dgm:spPr>
      <dgm:t>
        <a:bodyPr/>
        <a:lstStyle/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dirty="0">
              <a:solidFill>
                <a:schemeClr val="tx1"/>
              </a:solidFill>
            </a:rPr>
            <a:t>ERİNÇ EMRE ÇELİKTEN</a:t>
          </a:r>
          <a:endParaRPr lang="tr-TR" sz="1800" b="1" dirty="0">
            <a:solidFill>
              <a:schemeClr val="tx1"/>
            </a:solidFill>
          </a:endParaRPr>
        </a:p>
      </dgm:t>
    </dgm:pt>
    <dgm:pt modelId="{1BA3054F-FB7D-47A8-9D70-2E12AA2693D3}" type="parTrans" cxnId="{0F957CC6-1A52-4962-9A4C-63B65E1D733A}">
      <dgm:prSet/>
      <dgm:spPr/>
      <dgm:t>
        <a:bodyPr/>
        <a:lstStyle/>
        <a:p>
          <a:endParaRPr lang="tr-TR"/>
        </a:p>
      </dgm:t>
    </dgm:pt>
    <dgm:pt modelId="{D771694D-2DDE-4EA8-8FC0-002FC137088F}" type="sibTrans" cxnId="{0F957CC6-1A52-4962-9A4C-63B65E1D733A}">
      <dgm:prSet/>
      <dgm:spPr/>
      <dgm:t>
        <a:bodyPr/>
        <a:lstStyle/>
        <a:p>
          <a:endParaRPr lang="tr-TR"/>
        </a:p>
      </dgm:t>
    </dgm:pt>
    <dgm:pt modelId="{58910F29-F914-4BCF-A842-610E16420AAA}">
      <dgm:prSet phldrT="[Metin]" custT="1"/>
      <dgm:spPr>
        <a:solidFill>
          <a:srgbClr val="DAD2AA"/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GB" sz="1800" b="0" dirty="0">
              <a:solidFill>
                <a:schemeClr val="tx1"/>
              </a:solidFill>
            </a:rPr>
            <a:t> </a:t>
          </a:r>
          <a:r>
            <a:rPr lang="en-US" sz="1800" b="0" dirty="0">
              <a:solidFill>
                <a:schemeClr val="tx1"/>
              </a:solidFill>
            </a:rPr>
            <a:t>Business Intelligence &amp; S. D.</a:t>
          </a:r>
          <a:endParaRPr lang="tr-TR" sz="1800" b="0" dirty="0">
            <a:solidFill>
              <a:schemeClr val="tx1"/>
            </a:solidFill>
          </a:endParaRPr>
        </a:p>
      </dgm:t>
    </dgm:pt>
    <dgm:pt modelId="{D68C9B88-4C45-47F2-A8B7-99442EEDA270}" type="parTrans" cxnId="{6DA45813-98BE-4022-B96C-7EEA743B2864}">
      <dgm:prSet/>
      <dgm:spPr/>
      <dgm:t>
        <a:bodyPr/>
        <a:lstStyle/>
        <a:p>
          <a:endParaRPr lang="tr-TR"/>
        </a:p>
      </dgm:t>
    </dgm:pt>
    <dgm:pt modelId="{A86DFAF7-9B0B-4FD9-97E7-FA73D8F0B9E0}" type="sibTrans" cxnId="{6DA45813-98BE-4022-B96C-7EEA743B2864}">
      <dgm:prSet/>
      <dgm:spPr/>
      <dgm:t>
        <a:bodyPr/>
        <a:lstStyle/>
        <a:p>
          <a:endParaRPr lang="tr-TR"/>
        </a:p>
      </dgm:t>
    </dgm:pt>
    <dgm:pt modelId="{F030EFA8-E1A3-4DBA-93F5-B5F607218507}">
      <dgm:prSet phldrT="[Metin]" custT="1"/>
      <dgm:spPr>
        <a:solidFill>
          <a:srgbClr val="DAD2AA"/>
        </a:solidFill>
      </dgm:spPr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400" b="1" dirty="0" err="1">
              <a:solidFill>
                <a:srgbClr val="0033CC"/>
              </a:solidFill>
            </a:rPr>
            <a:t>emre.celikten</a:t>
          </a:r>
          <a:r>
            <a:rPr lang="tr-TR" sz="1400" b="1" dirty="0">
              <a:solidFill>
                <a:srgbClr val="0033CC"/>
              </a:solidFill>
            </a:rPr>
            <a:t>@marturfompak.com</a:t>
          </a:r>
        </a:p>
      </dgm:t>
    </dgm:pt>
    <dgm:pt modelId="{BB299ACA-39C8-4B77-AE38-3BBE58BE1C68}" type="sibTrans" cxnId="{82FE9D2B-2798-4143-BC99-BFBFF7271E30}">
      <dgm:prSet/>
      <dgm:spPr/>
      <dgm:t>
        <a:bodyPr/>
        <a:lstStyle/>
        <a:p>
          <a:endParaRPr lang="tr-TR"/>
        </a:p>
      </dgm:t>
    </dgm:pt>
    <dgm:pt modelId="{75964F66-F1DC-44E1-94E5-06E029546EB1}" type="parTrans" cxnId="{82FE9D2B-2798-4143-BC99-BFBFF7271E30}">
      <dgm:prSet/>
      <dgm:spPr/>
      <dgm:t>
        <a:bodyPr/>
        <a:lstStyle/>
        <a:p>
          <a:endParaRPr lang="tr-TR"/>
        </a:p>
      </dgm:t>
    </dgm:pt>
    <dgm:pt modelId="{4DE45D7B-9010-4AC0-BB44-2B9B5A6552EF}">
      <dgm:prSet phldrT="[Metin]" custT="1"/>
      <dgm:spPr>
        <a:solidFill>
          <a:srgbClr val="DAD2AA"/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800" b="0" dirty="0">
              <a:solidFill>
                <a:schemeClr val="tx1"/>
              </a:solidFill>
            </a:rPr>
            <a:t> Specialist</a:t>
          </a:r>
          <a:endParaRPr lang="tr-TR" sz="1800" b="0" dirty="0">
            <a:solidFill>
              <a:schemeClr val="tx1"/>
            </a:solidFill>
          </a:endParaRPr>
        </a:p>
      </dgm:t>
    </dgm:pt>
    <dgm:pt modelId="{F314D70E-F45B-466A-8B42-2E826FC368AA}" type="parTrans" cxnId="{8A28A841-8F07-41B2-BDC4-82E8A3378817}">
      <dgm:prSet/>
      <dgm:spPr/>
      <dgm:t>
        <a:bodyPr/>
        <a:lstStyle/>
        <a:p>
          <a:endParaRPr lang="en-GB"/>
        </a:p>
      </dgm:t>
    </dgm:pt>
    <dgm:pt modelId="{7180A39C-DFC6-4533-96D2-162D30564C20}" type="sibTrans" cxnId="{8A28A841-8F07-41B2-BDC4-82E8A3378817}">
      <dgm:prSet/>
      <dgm:spPr/>
      <dgm:t>
        <a:bodyPr/>
        <a:lstStyle/>
        <a:p>
          <a:endParaRPr lang="en-GB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  <dgm:pt modelId="{DAA0F355-183B-4372-956D-1CBD341062EF}" type="pres">
      <dgm:prSet presAssocID="{CDE0EE32-8432-4885-B7E4-B673BB2B6044}" presName="comp" presStyleCnt="0"/>
      <dgm:spPr/>
    </dgm:pt>
    <dgm:pt modelId="{DE90361E-2E04-4668-88B5-30A570C86A78}" type="pres">
      <dgm:prSet presAssocID="{CDE0EE32-8432-4885-B7E4-B673BB2B6044}" presName="box" presStyleLbl="node1" presStyleIdx="0" presStyleCnt="1" custLinFactNeighborX="820" custLinFactNeighborY="-277"/>
      <dgm:spPr/>
    </dgm:pt>
    <dgm:pt modelId="{6E64FD78-C3BF-4DFA-9FFD-F6D01ADC518A}" type="pres">
      <dgm:prSet presAssocID="{CDE0EE32-8432-4885-B7E4-B673BB2B6044}" presName="img" presStyleLbl="fgImgPlace1" presStyleIdx="0" presStyleCnt="1" custLinFactNeighborX="-5909" custLinFactNeighborY="-2069"/>
      <dgm:spPr>
        <a:blipFill>
          <a:blip xmlns:r="http://schemas.openxmlformats.org/officeDocument/2006/relationships" r:embed="rId1"/>
          <a:srcRect/>
          <a:stretch>
            <a:fillRect t="-8000" b="-8000"/>
          </a:stretch>
        </a:blipFill>
      </dgm:spPr>
    </dgm:pt>
    <dgm:pt modelId="{ABD672E1-8E1D-49BD-9316-04DDB16B3351}" type="pres">
      <dgm:prSet presAssocID="{CDE0EE32-8432-4885-B7E4-B673BB2B6044}" presName="text" presStyleLbl="node1" presStyleIdx="0" presStyleCnt="1">
        <dgm:presLayoutVars>
          <dgm:bulletEnabled val="1"/>
        </dgm:presLayoutVars>
      </dgm:prSet>
      <dgm:spPr/>
    </dgm:pt>
  </dgm:ptLst>
  <dgm:cxnLst>
    <dgm:cxn modelId="{08F3C706-35A9-418A-80C9-62C69CB59B05}" type="presOf" srcId="{67999A2C-CFF9-493E-932B-52197072CE26}" destId="{C4B56D26-0292-48D2-9F75-815799EF5613}" srcOrd="0" destOrd="0" presId="urn:microsoft.com/office/officeart/2005/8/layout/vList4"/>
    <dgm:cxn modelId="{317BBD07-8147-4131-9744-7C7B56F57057}" type="presOf" srcId="{58910F29-F914-4BCF-A842-610E16420AAA}" destId="{ABD672E1-8E1D-49BD-9316-04DDB16B3351}" srcOrd="1" destOrd="1" presId="urn:microsoft.com/office/officeart/2005/8/layout/vList4"/>
    <dgm:cxn modelId="{6DA45813-98BE-4022-B96C-7EEA743B2864}" srcId="{CDE0EE32-8432-4885-B7E4-B673BB2B6044}" destId="{58910F29-F914-4BCF-A842-610E16420AAA}" srcOrd="0" destOrd="0" parTransId="{D68C9B88-4C45-47F2-A8B7-99442EEDA270}" sibTransId="{A86DFAF7-9B0B-4FD9-97E7-FA73D8F0B9E0}"/>
    <dgm:cxn modelId="{82FE9D2B-2798-4143-BC99-BFBFF7271E30}" srcId="{CDE0EE32-8432-4885-B7E4-B673BB2B6044}" destId="{F030EFA8-E1A3-4DBA-93F5-B5F607218507}" srcOrd="2" destOrd="0" parTransId="{75964F66-F1DC-44E1-94E5-06E029546EB1}" sibTransId="{BB299ACA-39C8-4B77-AE38-3BBE58BE1C68}"/>
    <dgm:cxn modelId="{85FF3F37-74FE-4EA7-AB4E-617BF9B84344}" type="presOf" srcId="{F030EFA8-E1A3-4DBA-93F5-B5F607218507}" destId="{ABD672E1-8E1D-49BD-9316-04DDB16B3351}" srcOrd="1" destOrd="3" presId="urn:microsoft.com/office/officeart/2005/8/layout/vList4"/>
    <dgm:cxn modelId="{8A28A841-8F07-41B2-BDC4-82E8A3378817}" srcId="{CDE0EE32-8432-4885-B7E4-B673BB2B6044}" destId="{4DE45D7B-9010-4AC0-BB44-2B9B5A6552EF}" srcOrd="1" destOrd="0" parTransId="{F314D70E-F45B-466A-8B42-2E826FC368AA}" sibTransId="{7180A39C-DFC6-4533-96D2-162D30564C20}"/>
    <dgm:cxn modelId="{D2C04D66-0472-45F4-9D9E-4B77CF22ACF0}" type="presOf" srcId="{CDE0EE32-8432-4885-B7E4-B673BB2B6044}" destId="{DE90361E-2E04-4668-88B5-30A570C86A78}" srcOrd="0" destOrd="0" presId="urn:microsoft.com/office/officeart/2005/8/layout/vList4"/>
    <dgm:cxn modelId="{3088C046-E6D0-422C-B314-8996C4A9C0E4}" type="presOf" srcId="{F030EFA8-E1A3-4DBA-93F5-B5F607218507}" destId="{DE90361E-2E04-4668-88B5-30A570C86A78}" srcOrd="0" destOrd="3" presId="urn:microsoft.com/office/officeart/2005/8/layout/vList4"/>
    <dgm:cxn modelId="{57A7F791-C13B-43D8-A176-1FB1FA666C6C}" type="presOf" srcId="{58910F29-F914-4BCF-A842-610E16420AAA}" destId="{DE90361E-2E04-4668-88B5-30A570C86A78}" srcOrd="0" destOrd="1" presId="urn:microsoft.com/office/officeart/2005/8/layout/vList4"/>
    <dgm:cxn modelId="{1732CBAD-169B-45B1-A974-FB92DF24B377}" type="presOf" srcId="{CDE0EE32-8432-4885-B7E4-B673BB2B6044}" destId="{ABD672E1-8E1D-49BD-9316-04DDB16B3351}" srcOrd="1" destOrd="0" presId="urn:microsoft.com/office/officeart/2005/8/layout/vList4"/>
    <dgm:cxn modelId="{69B465BE-6020-4328-9F61-0FDC35EAA1FB}" type="presOf" srcId="{4DE45D7B-9010-4AC0-BB44-2B9B5A6552EF}" destId="{DE90361E-2E04-4668-88B5-30A570C86A78}" srcOrd="0" destOrd="2" presId="urn:microsoft.com/office/officeart/2005/8/layout/vList4"/>
    <dgm:cxn modelId="{9AF887C0-B5B5-4650-A6A9-C56154DD1675}" type="presOf" srcId="{4DE45D7B-9010-4AC0-BB44-2B9B5A6552EF}" destId="{ABD672E1-8E1D-49BD-9316-04DDB16B3351}" srcOrd="1" destOrd="2" presId="urn:microsoft.com/office/officeart/2005/8/layout/vList4"/>
    <dgm:cxn modelId="{0F957CC6-1A52-4962-9A4C-63B65E1D733A}" srcId="{67999A2C-CFF9-493E-932B-52197072CE26}" destId="{CDE0EE32-8432-4885-B7E4-B673BB2B6044}" srcOrd="0" destOrd="0" parTransId="{1BA3054F-FB7D-47A8-9D70-2E12AA2693D3}" sibTransId="{D771694D-2DDE-4EA8-8FC0-002FC137088F}"/>
    <dgm:cxn modelId="{98095CFD-67AB-418B-A63C-497449EAB948}" type="presParOf" srcId="{C4B56D26-0292-48D2-9F75-815799EF5613}" destId="{DAA0F355-183B-4372-956D-1CBD341062EF}" srcOrd="0" destOrd="0" presId="urn:microsoft.com/office/officeart/2005/8/layout/vList4"/>
    <dgm:cxn modelId="{BB9CF8EC-62D4-487D-A3AA-F09EE29CDA85}" type="presParOf" srcId="{DAA0F355-183B-4372-956D-1CBD341062EF}" destId="{DE90361E-2E04-4668-88B5-30A570C86A78}" srcOrd="0" destOrd="0" presId="urn:microsoft.com/office/officeart/2005/8/layout/vList4"/>
    <dgm:cxn modelId="{784440BF-1A8C-434D-9A6B-A850960E13AF}" type="presParOf" srcId="{DAA0F355-183B-4372-956D-1CBD341062EF}" destId="{6E64FD78-C3BF-4DFA-9FFD-F6D01ADC518A}" srcOrd="1" destOrd="0" presId="urn:microsoft.com/office/officeart/2005/8/layout/vList4"/>
    <dgm:cxn modelId="{51A7241C-B305-4E4C-B50C-376486D0EF60}" type="presParOf" srcId="{DAA0F355-183B-4372-956D-1CBD341062EF}" destId="{ABD672E1-8E1D-49BD-9316-04DDB16B33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</dgm:ptLst>
  <dgm:cxnLst>
    <dgm:cxn modelId="{08F3C706-35A9-418A-80C9-62C69CB59B05}" type="presOf" srcId="{67999A2C-CFF9-493E-932B-52197072CE26}" destId="{C4B56D26-0292-48D2-9F75-815799EF5613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E0EE32-8432-4885-B7E4-B673BB2B6044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FURKAN YAKALI</a:t>
          </a:r>
          <a:endParaRPr lang="tr-TR" sz="1800" b="1" dirty="0">
            <a:solidFill>
              <a:schemeClr val="tx1"/>
            </a:solidFill>
          </a:endParaRPr>
        </a:p>
      </dgm:t>
    </dgm:pt>
    <dgm:pt modelId="{1BA3054F-FB7D-47A8-9D70-2E12AA2693D3}" type="parTrans" cxnId="{0F957CC6-1A52-4962-9A4C-63B65E1D733A}">
      <dgm:prSet/>
      <dgm:spPr/>
      <dgm:t>
        <a:bodyPr/>
        <a:lstStyle/>
        <a:p>
          <a:endParaRPr lang="tr-TR"/>
        </a:p>
      </dgm:t>
    </dgm:pt>
    <dgm:pt modelId="{D771694D-2DDE-4EA8-8FC0-002FC137088F}" type="sibTrans" cxnId="{0F957CC6-1A52-4962-9A4C-63B65E1D733A}">
      <dgm:prSet/>
      <dgm:spPr/>
      <dgm:t>
        <a:bodyPr/>
        <a:lstStyle/>
        <a:p>
          <a:endParaRPr lang="tr-TR"/>
        </a:p>
      </dgm:t>
    </dgm:pt>
    <dgm:pt modelId="{58910F29-F914-4BCF-A842-610E16420AAA}">
      <dgm:prSet phldrT="[Metin]" custT="1"/>
      <dgm:spPr>
        <a:solidFill>
          <a:srgbClr val="DAD2AA"/>
        </a:solidFill>
      </dgm:spPr>
      <dgm:t>
        <a:bodyPr/>
        <a:lstStyle/>
        <a:p>
          <a:r>
            <a:rPr lang="tr-TR" sz="1800" b="0" i="0" dirty="0">
              <a:solidFill>
                <a:schemeClr val="tx1"/>
              </a:solidFill>
            </a:rPr>
            <a:t>Process Engineering </a:t>
          </a:r>
          <a:endParaRPr lang="tr-TR" sz="1800" b="0" dirty="0">
            <a:solidFill>
              <a:schemeClr val="tx1"/>
            </a:solidFill>
          </a:endParaRPr>
        </a:p>
      </dgm:t>
    </dgm:pt>
    <dgm:pt modelId="{D68C9B88-4C45-47F2-A8B7-99442EEDA270}" type="parTrans" cxnId="{6DA45813-98BE-4022-B96C-7EEA743B2864}">
      <dgm:prSet/>
      <dgm:spPr/>
      <dgm:t>
        <a:bodyPr/>
        <a:lstStyle/>
        <a:p>
          <a:endParaRPr lang="tr-TR"/>
        </a:p>
      </dgm:t>
    </dgm:pt>
    <dgm:pt modelId="{A86DFAF7-9B0B-4FD9-97E7-FA73D8F0B9E0}" type="sibTrans" cxnId="{6DA45813-98BE-4022-B96C-7EEA743B2864}">
      <dgm:prSet/>
      <dgm:spPr/>
      <dgm:t>
        <a:bodyPr/>
        <a:lstStyle/>
        <a:p>
          <a:endParaRPr lang="tr-TR"/>
        </a:p>
      </dgm:t>
    </dgm:pt>
    <dgm:pt modelId="{B42D3585-344D-4C19-A8B2-33CE06F1F70A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Specialist</a:t>
          </a:r>
          <a:endParaRPr lang="tr-TR" sz="1800" b="0" dirty="0">
            <a:solidFill>
              <a:schemeClr val="tx1"/>
            </a:solidFill>
          </a:endParaRPr>
        </a:p>
      </dgm:t>
    </dgm:pt>
    <dgm:pt modelId="{BF17F502-5FBB-4CBE-81C9-B46DC4829073}" type="parTrans" cxnId="{7E78DC86-BFDD-479D-B777-96B4BCCAD469}">
      <dgm:prSet/>
      <dgm:spPr/>
      <dgm:t>
        <a:bodyPr/>
        <a:lstStyle/>
        <a:p>
          <a:endParaRPr lang="tr-TR"/>
        </a:p>
      </dgm:t>
    </dgm:pt>
    <dgm:pt modelId="{AA04CBDA-58DA-497B-928E-FBA757FCEA32}" type="sibTrans" cxnId="{7E78DC86-BFDD-479D-B777-96B4BCCAD469}">
      <dgm:prSet/>
      <dgm:spPr/>
      <dgm:t>
        <a:bodyPr/>
        <a:lstStyle/>
        <a:p>
          <a:endParaRPr lang="tr-TR"/>
        </a:p>
      </dgm:t>
    </dgm:pt>
    <dgm:pt modelId="{F030EFA8-E1A3-4DBA-93F5-B5F607218507}">
      <dgm:prSet phldrT="[Metin]" custT="1"/>
      <dgm:spPr>
        <a:solidFill>
          <a:srgbClr val="DAD2AA"/>
        </a:solidFill>
      </dgm:spPr>
      <dgm:t>
        <a:bodyPr/>
        <a:lstStyle/>
        <a:p>
          <a:r>
            <a:rPr lang="tr-TR" sz="1400" b="1" dirty="0">
              <a:solidFill>
                <a:srgbClr val="0033CC"/>
              </a:solidFill>
            </a:rPr>
            <a:t>furkan.yakali@marturfompak.com</a:t>
          </a:r>
        </a:p>
      </dgm:t>
    </dgm:pt>
    <dgm:pt modelId="{BB299ACA-39C8-4B77-AE38-3BBE58BE1C68}" type="sibTrans" cxnId="{82FE9D2B-2798-4143-BC99-BFBFF7271E30}">
      <dgm:prSet/>
      <dgm:spPr/>
      <dgm:t>
        <a:bodyPr/>
        <a:lstStyle/>
        <a:p>
          <a:endParaRPr lang="tr-TR"/>
        </a:p>
      </dgm:t>
    </dgm:pt>
    <dgm:pt modelId="{75964F66-F1DC-44E1-94E5-06E029546EB1}" type="parTrans" cxnId="{82FE9D2B-2798-4143-BC99-BFBFF7271E30}">
      <dgm:prSet/>
      <dgm:spPr/>
      <dgm:t>
        <a:bodyPr/>
        <a:lstStyle/>
        <a:p>
          <a:endParaRPr lang="tr-TR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  <dgm:pt modelId="{DAA0F355-183B-4372-956D-1CBD341062EF}" type="pres">
      <dgm:prSet presAssocID="{CDE0EE32-8432-4885-B7E4-B673BB2B6044}" presName="comp" presStyleCnt="0"/>
      <dgm:spPr/>
    </dgm:pt>
    <dgm:pt modelId="{DE90361E-2E04-4668-88B5-30A570C86A78}" type="pres">
      <dgm:prSet presAssocID="{CDE0EE32-8432-4885-B7E4-B673BB2B6044}" presName="box" presStyleLbl="node1" presStyleIdx="0" presStyleCnt="1" custLinFactNeighborY="-4075"/>
      <dgm:spPr/>
    </dgm:pt>
    <dgm:pt modelId="{6E64FD78-C3BF-4DFA-9FFD-F6D01ADC518A}" type="pres">
      <dgm:prSet presAssocID="{CDE0EE32-8432-4885-B7E4-B673BB2B6044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BD672E1-8E1D-49BD-9316-04DDB16B3351}" type="pres">
      <dgm:prSet presAssocID="{CDE0EE32-8432-4885-B7E4-B673BB2B6044}" presName="text" presStyleLbl="node1" presStyleIdx="0" presStyleCnt="1">
        <dgm:presLayoutVars>
          <dgm:bulletEnabled val="1"/>
        </dgm:presLayoutVars>
      </dgm:prSet>
      <dgm:spPr/>
    </dgm:pt>
  </dgm:ptLst>
  <dgm:cxnLst>
    <dgm:cxn modelId="{08F3C706-35A9-418A-80C9-62C69CB59B05}" type="presOf" srcId="{67999A2C-CFF9-493E-932B-52197072CE26}" destId="{C4B56D26-0292-48D2-9F75-815799EF5613}" srcOrd="0" destOrd="0" presId="urn:microsoft.com/office/officeart/2005/8/layout/vList4"/>
    <dgm:cxn modelId="{317BBD07-8147-4131-9744-7C7B56F57057}" type="presOf" srcId="{58910F29-F914-4BCF-A842-610E16420AAA}" destId="{ABD672E1-8E1D-49BD-9316-04DDB16B3351}" srcOrd="1" destOrd="1" presId="urn:microsoft.com/office/officeart/2005/8/layout/vList4"/>
    <dgm:cxn modelId="{6DA45813-98BE-4022-B96C-7EEA743B2864}" srcId="{CDE0EE32-8432-4885-B7E4-B673BB2B6044}" destId="{58910F29-F914-4BCF-A842-610E16420AAA}" srcOrd="0" destOrd="0" parTransId="{D68C9B88-4C45-47F2-A8B7-99442EEDA270}" sibTransId="{A86DFAF7-9B0B-4FD9-97E7-FA73D8F0B9E0}"/>
    <dgm:cxn modelId="{82FE9D2B-2798-4143-BC99-BFBFF7271E30}" srcId="{CDE0EE32-8432-4885-B7E4-B673BB2B6044}" destId="{F030EFA8-E1A3-4DBA-93F5-B5F607218507}" srcOrd="2" destOrd="0" parTransId="{75964F66-F1DC-44E1-94E5-06E029546EB1}" sibTransId="{BB299ACA-39C8-4B77-AE38-3BBE58BE1C68}"/>
    <dgm:cxn modelId="{85FF3F37-74FE-4EA7-AB4E-617BF9B84344}" type="presOf" srcId="{F030EFA8-E1A3-4DBA-93F5-B5F607218507}" destId="{ABD672E1-8E1D-49BD-9316-04DDB16B3351}" srcOrd="1" destOrd="3" presId="urn:microsoft.com/office/officeart/2005/8/layout/vList4"/>
    <dgm:cxn modelId="{D2C04D66-0472-45F4-9D9E-4B77CF22ACF0}" type="presOf" srcId="{CDE0EE32-8432-4885-B7E4-B673BB2B6044}" destId="{DE90361E-2E04-4668-88B5-30A570C86A78}" srcOrd="0" destOrd="0" presId="urn:microsoft.com/office/officeart/2005/8/layout/vList4"/>
    <dgm:cxn modelId="{3088C046-E6D0-422C-B314-8996C4A9C0E4}" type="presOf" srcId="{F030EFA8-E1A3-4DBA-93F5-B5F607218507}" destId="{DE90361E-2E04-4668-88B5-30A570C86A78}" srcOrd="0" destOrd="3" presId="urn:microsoft.com/office/officeart/2005/8/layout/vList4"/>
    <dgm:cxn modelId="{7E78DC86-BFDD-479D-B777-96B4BCCAD469}" srcId="{CDE0EE32-8432-4885-B7E4-B673BB2B6044}" destId="{B42D3585-344D-4C19-A8B2-33CE06F1F70A}" srcOrd="1" destOrd="0" parTransId="{BF17F502-5FBB-4CBE-81C9-B46DC4829073}" sibTransId="{AA04CBDA-58DA-497B-928E-FBA757FCEA32}"/>
    <dgm:cxn modelId="{57A7F791-C13B-43D8-A176-1FB1FA666C6C}" type="presOf" srcId="{58910F29-F914-4BCF-A842-610E16420AAA}" destId="{DE90361E-2E04-4668-88B5-30A570C86A78}" srcOrd="0" destOrd="1" presId="urn:microsoft.com/office/officeart/2005/8/layout/vList4"/>
    <dgm:cxn modelId="{1732CBAD-169B-45B1-A974-FB92DF24B377}" type="presOf" srcId="{CDE0EE32-8432-4885-B7E4-B673BB2B6044}" destId="{ABD672E1-8E1D-49BD-9316-04DDB16B3351}" srcOrd="1" destOrd="0" presId="urn:microsoft.com/office/officeart/2005/8/layout/vList4"/>
    <dgm:cxn modelId="{0F957CC6-1A52-4962-9A4C-63B65E1D733A}" srcId="{67999A2C-CFF9-493E-932B-52197072CE26}" destId="{CDE0EE32-8432-4885-B7E4-B673BB2B6044}" srcOrd="0" destOrd="0" parTransId="{1BA3054F-FB7D-47A8-9D70-2E12AA2693D3}" sibTransId="{D771694D-2DDE-4EA8-8FC0-002FC137088F}"/>
    <dgm:cxn modelId="{2D71ACDC-EFCD-4A1E-9352-D82E9BB49176}" type="presOf" srcId="{B42D3585-344D-4C19-A8B2-33CE06F1F70A}" destId="{DE90361E-2E04-4668-88B5-30A570C86A78}" srcOrd="0" destOrd="2" presId="urn:microsoft.com/office/officeart/2005/8/layout/vList4"/>
    <dgm:cxn modelId="{A937D1DF-E78F-4398-9634-B9CB815104D3}" type="presOf" srcId="{B42D3585-344D-4C19-A8B2-33CE06F1F70A}" destId="{ABD672E1-8E1D-49BD-9316-04DDB16B3351}" srcOrd="1" destOrd="2" presId="urn:microsoft.com/office/officeart/2005/8/layout/vList4"/>
    <dgm:cxn modelId="{98095CFD-67AB-418B-A63C-497449EAB948}" type="presParOf" srcId="{C4B56D26-0292-48D2-9F75-815799EF5613}" destId="{DAA0F355-183B-4372-956D-1CBD341062EF}" srcOrd="0" destOrd="0" presId="urn:microsoft.com/office/officeart/2005/8/layout/vList4"/>
    <dgm:cxn modelId="{BB9CF8EC-62D4-487D-A3AA-F09EE29CDA85}" type="presParOf" srcId="{DAA0F355-183B-4372-956D-1CBD341062EF}" destId="{DE90361E-2E04-4668-88B5-30A570C86A78}" srcOrd="0" destOrd="0" presId="urn:microsoft.com/office/officeart/2005/8/layout/vList4"/>
    <dgm:cxn modelId="{784440BF-1A8C-434D-9A6B-A850960E13AF}" type="presParOf" srcId="{DAA0F355-183B-4372-956D-1CBD341062EF}" destId="{6E64FD78-C3BF-4DFA-9FFD-F6D01ADC518A}" srcOrd="1" destOrd="0" presId="urn:microsoft.com/office/officeart/2005/8/layout/vList4"/>
    <dgm:cxn modelId="{51A7241C-B305-4E4C-B50C-376486D0EF60}" type="presParOf" srcId="{DAA0F355-183B-4372-956D-1CBD341062EF}" destId="{ABD672E1-8E1D-49BD-9316-04DDB16B33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E0EE32-8432-4885-B7E4-B673BB2B6044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MURAT BOZ</a:t>
          </a:r>
          <a:endParaRPr lang="tr-TR" sz="1800" b="1" dirty="0">
            <a:solidFill>
              <a:schemeClr val="tx1"/>
            </a:solidFill>
          </a:endParaRPr>
        </a:p>
      </dgm:t>
    </dgm:pt>
    <dgm:pt modelId="{1BA3054F-FB7D-47A8-9D70-2E12AA2693D3}" type="parTrans" cxnId="{0F957CC6-1A52-4962-9A4C-63B65E1D733A}">
      <dgm:prSet/>
      <dgm:spPr/>
      <dgm:t>
        <a:bodyPr/>
        <a:lstStyle/>
        <a:p>
          <a:endParaRPr lang="tr-TR"/>
        </a:p>
      </dgm:t>
    </dgm:pt>
    <dgm:pt modelId="{D771694D-2DDE-4EA8-8FC0-002FC137088F}" type="sibTrans" cxnId="{0F957CC6-1A52-4962-9A4C-63B65E1D733A}">
      <dgm:prSet/>
      <dgm:spPr/>
      <dgm:t>
        <a:bodyPr/>
        <a:lstStyle/>
        <a:p>
          <a:endParaRPr lang="tr-TR"/>
        </a:p>
      </dgm:t>
    </dgm:pt>
    <dgm:pt modelId="{58910F29-F914-4BCF-A842-610E16420AAA}">
      <dgm:prSet phldrT="[Metin]" custT="1"/>
      <dgm:spPr>
        <a:solidFill>
          <a:srgbClr val="DAD2AA"/>
        </a:solidFill>
      </dgm:spPr>
      <dgm:t>
        <a:bodyPr/>
        <a:lstStyle/>
        <a:p>
          <a:r>
            <a:rPr lang="tr-TR" sz="1800" b="0" i="0" dirty="0">
              <a:solidFill>
                <a:schemeClr val="tx1"/>
              </a:solidFill>
            </a:rPr>
            <a:t>Corporate Software Development</a:t>
          </a:r>
          <a:endParaRPr lang="tr-TR" sz="1800" b="0" dirty="0">
            <a:solidFill>
              <a:schemeClr val="tx1"/>
            </a:solidFill>
          </a:endParaRPr>
        </a:p>
      </dgm:t>
    </dgm:pt>
    <dgm:pt modelId="{D68C9B88-4C45-47F2-A8B7-99442EEDA270}" type="parTrans" cxnId="{6DA45813-98BE-4022-B96C-7EEA743B2864}">
      <dgm:prSet/>
      <dgm:spPr/>
      <dgm:t>
        <a:bodyPr/>
        <a:lstStyle/>
        <a:p>
          <a:endParaRPr lang="tr-TR"/>
        </a:p>
      </dgm:t>
    </dgm:pt>
    <dgm:pt modelId="{A86DFAF7-9B0B-4FD9-97E7-FA73D8F0B9E0}" type="sibTrans" cxnId="{6DA45813-98BE-4022-B96C-7EEA743B2864}">
      <dgm:prSet/>
      <dgm:spPr/>
      <dgm:t>
        <a:bodyPr/>
        <a:lstStyle/>
        <a:p>
          <a:endParaRPr lang="tr-TR"/>
        </a:p>
      </dgm:t>
    </dgm:pt>
    <dgm:pt modelId="{B42D3585-344D-4C19-A8B2-33CE06F1F70A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Specialist</a:t>
          </a:r>
          <a:endParaRPr lang="tr-TR" sz="1800" b="0" dirty="0">
            <a:solidFill>
              <a:schemeClr val="tx1"/>
            </a:solidFill>
          </a:endParaRPr>
        </a:p>
      </dgm:t>
    </dgm:pt>
    <dgm:pt modelId="{BF17F502-5FBB-4CBE-81C9-B46DC4829073}" type="parTrans" cxnId="{7E78DC86-BFDD-479D-B777-96B4BCCAD469}">
      <dgm:prSet/>
      <dgm:spPr/>
      <dgm:t>
        <a:bodyPr/>
        <a:lstStyle/>
        <a:p>
          <a:endParaRPr lang="tr-TR"/>
        </a:p>
      </dgm:t>
    </dgm:pt>
    <dgm:pt modelId="{AA04CBDA-58DA-497B-928E-FBA757FCEA32}" type="sibTrans" cxnId="{7E78DC86-BFDD-479D-B777-96B4BCCAD469}">
      <dgm:prSet/>
      <dgm:spPr/>
      <dgm:t>
        <a:bodyPr/>
        <a:lstStyle/>
        <a:p>
          <a:endParaRPr lang="tr-TR"/>
        </a:p>
      </dgm:t>
    </dgm:pt>
    <dgm:pt modelId="{F030EFA8-E1A3-4DBA-93F5-B5F607218507}">
      <dgm:prSet phldrT="[Metin]" custT="1"/>
      <dgm:spPr>
        <a:solidFill>
          <a:srgbClr val="DAD2AA"/>
        </a:solidFill>
      </dgm:spPr>
      <dgm:t>
        <a:bodyPr/>
        <a:lstStyle/>
        <a:p>
          <a:r>
            <a:rPr lang="tr-TR" sz="1400" b="1" dirty="0">
              <a:solidFill>
                <a:srgbClr val="0033CC"/>
              </a:solidFill>
            </a:rPr>
            <a:t>murat.boz2@marturfompak.com</a:t>
          </a:r>
        </a:p>
      </dgm:t>
    </dgm:pt>
    <dgm:pt modelId="{BB299ACA-39C8-4B77-AE38-3BBE58BE1C68}" type="sibTrans" cxnId="{82FE9D2B-2798-4143-BC99-BFBFF7271E30}">
      <dgm:prSet/>
      <dgm:spPr/>
      <dgm:t>
        <a:bodyPr/>
        <a:lstStyle/>
        <a:p>
          <a:endParaRPr lang="tr-TR"/>
        </a:p>
      </dgm:t>
    </dgm:pt>
    <dgm:pt modelId="{75964F66-F1DC-44E1-94E5-06E029546EB1}" type="parTrans" cxnId="{82FE9D2B-2798-4143-BC99-BFBFF7271E30}">
      <dgm:prSet/>
      <dgm:spPr/>
      <dgm:t>
        <a:bodyPr/>
        <a:lstStyle/>
        <a:p>
          <a:endParaRPr lang="tr-TR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  <dgm:pt modelId="{DAA0F355-183B-4372-956D-1CBD341062EF}" type="pres">
      <dgm:prSet presAssocID="{CDE0EE32-8432-4885-B7E4-B673BB2B6044}" presName="comp" presStyleCnt="0"/>
      <dgm:spPr/>
    </dgm:pt>
    <dgm:pt modelId="{DE90361E-2E04-4668-88B5-30A570C86A78}" type="pres">
      <dgm:prSet presAssocID="{CDE0EE32-8432-4885-B7E4-B673BB2B6044}" presName="box" presStyleLbl="node1" presStyleIdx="0" presStyleCnt="1" custLinFactX="-22759" custLinFactNeighborX="-100000" custLinFactNeighborY="-50810"/>
      <dgm:spPr/>
    </dgm:pt>
    <dgm:pt modelId="{6E64FD78-C3BF-4DFA-9FFD-F6D01ADC518A}" type="pres">
      <dgm:prSet presAssocID="{CDE0EE32-8432-4885-B7E4-B673BB2B6044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ABD672E1-8E1D-49BD-9316-04DDB16B3351}" type="pres">
      <dgm:prSet presAssocID="{CDE0EE32-8432-4885-B7E4-B673BB2B6044}" presName="text" presStyleLbl="node1" presStyleIdx="0" presStyleCnt="1">
        <dgm:presLayoutVars>
          <dgm:bulletEnabled val="1"/>
        </dgm:presLayoutVars>
      </dgm:prSet>
      <dgm:spPr/>
    </dgm:pt>
  </dgm:ptLst>
  <dgm:cxnLst>
    <dgm:cxn modelId="{08F3C706-35A9-418A-80C9-62C69CB59B05}" type="presOf" srcId="{67999A2C-CFF9-493E-932B-52197072CE26}" destId="{C4B56D26-0292-48D2-9F75-815799EF5613}" srcOrd="0" destOrd="0" presId="urn:microsoft.com/office/officeart/2005/8/layout/vList4"/>
    <dgm:cxn modelId="{317BBD07-8147-4131-9744-7C7B56F57057}" type="presOf" srcId="{58910F29-F914-4BCF-A842-610E16420AAA}" destId="{ABD672E1-8E1D-49BD-9316-04DDB16B3351}" srcOrd="1" destOrd="1" presId="urn:microsoft.com/office/officeart/2005/8/layout/vList4"/>
    <dgm:cxn modelId="{6DA45813-98BE-4022-B96C-7EEA743B2864}" srcId="{CDE0EE32-8432-4885-B7E4-B673BB2B6044}" destId="{58910F29-F914-4BCF-A842-610E16420AAA}" srcOrd="0" destOrd="0" parTransId="{D68C9B88-4C45-47F2-A8B7-99442EEDA270}" sibTransId="{A86DFAF7-9B0B-4FD9-97E7-FA73D8F0B9E0}"/>
    <dgm:cxn modelId="{82FE9D2B-2798-4143-BC99-BFBFF7271E30}" srcId="{CDE0EE32-8432-4885-B7E4-B673BB2B6044}" destId="{F030EFA8-E1A3-4DBA-93F5-B5F607218507}" srcOrd="2" destOrd="0" parTransId="{75964F66-F1DC-44E1-94E5-06E029546EB1}" sibTransId="{BB299ACA-39C8-4B77-AE38-3BBE58BE1C68}"/>
    <dgm:cxn modelId="{85FF3F37-74FE-4EA7-AB4E-617BF9B84344}" type="presOf" srcId="{F030EFA8-E1A3-4DBA-93F5-B5F607218507}" destId="{ABD672E1-8E1D-49BD-9316-04DDB16B3351}" srcOrd="1" destOrd="3" presId="urn:microsoft.com/office/officeart/2005/8/layout/vList4"/>
    <dgm:cxn modelId="{D2C04D66-0472-45F4-9D9E-4B77CF22ACF0}" type="presOf" srcId="{CDE0EE32-8432-4885-B7E4-B673BB2B6044}" destId="{DE90361E-2E04-4668-88B5-30A570C86A78}" srcOrd="0" destOrd="0" presId="urn:microsoft.com/office/officeart/2005/8/layout/vList4"/>
    <dgm:cxn modelId="{3088C046-E6D0-422C-B314-8996C4A9C0E4}" type="presOf" srcId="{F030EFA8-E1A3-4DBA-93F5-B5F607218507}" destId="{DE90361E-2E04-4668-88B5-30A570C86A78}" srcOrd="0" destOrd="3" presId="urn:microsoft.com/office/officeart/2005/8/layout/vList4"/>
    <dgm:cxn modelId="{7E78DC86-BFDD-479D-B777-96B4BCCAD469}" srcId="{CDE0EE32-8432-4885-B7E4-B673BB2B6044}" destId="{B42D3585-344D-4C19-A8B2-33CE06F1F70A}" srcOrd="1" destOrd="0" parTransId="{BF17F502-5FBB-4CBE-81C9-B46DC4829073}" sibTransId="{AA04CBDA-58DA-497B-928E-FBA757FCEA32}"/>
    <dgm:cxn modelId="{57A7F791-C13B-43D8-A176-1FB1FA666C6C}" type="presOf" srcId="{58910F29-F914-4BCF-A842-610E16420AAA}" destId="{DE90361E-2E04-4668-88B5-30A570C86A78}" srcOrd="0" destOrd="1" presId="urn:microsoft.com/office/officeart/2005/8/layout/vList4"/>
    <dgm:cxn modelId="{1732CBAD-169B-45B1-A974-FB92DF24B377}" type="presOf" srcId="{CDE0EE32-8432-4885-B7E4-B673BB2B6044}" destId="{ABD672E1-8E1D-49BD-9316-04DDB16B3351}" srcOrd="1" destOrd="0" presId="urn:microsoft.com/office/officeart/2005/8/layout/vList4"/>
    <dgm:cxn modelId="{0F957CC6-1A52-4962-9A4C-63B65E1D733A}" srcId="{67999A2C-CFF9-493E-932B-52197072CE26}" destId="{CDE0EE32-8432-4885-B7E4-B673BB2B6044}" srcOrd="0" destOrd="0" parTransId="{1BA3054F-FB7D-47A8-9D70-2E12AA2693D3}" sibTransId="{D771694D-2DDE-4EA8-8FC0-002FC137088F}"/>
    <dgm:cxn modelId="{2D71ACDC-EFCD-4A1E-9352-D82E9BB49176}" type="presOf" srcId="{B42D3585-344D-4C19-A8B2-33CE06F1F70A}" destId="{DE90361E-2E04-4668-88B5-30A570C86A78}" srcOrd="0" destOrd="2" presId="urn:microsoft.com/office/officeart/2005/8/layout/vList4"/>
    <dgm:cxn modelId="{A937D1DF-E78F-4398-9634-B9CB815104D3}" type="presOf" srcId="{B42D3585-344D-4C19-A8B2-33CE06F1F70A}" destId="{ABD672E1-8E1D-49BD-9316-04DDB16B3351}" srcOrd="1" destOrd="2" presId="urn:microsoft.com/office/officeart/2005/8/layout/vList4"/>
    <dgm:cxn modelId="{98095CFD-67AB-418B-A63C-497449EAB948}" type="presParOf" srcId="{C4B56D26-0292-48D2-9F75-815799EF5613}" destId="{DAA0F355-183B-4372-956D-1CBD341062EF}" srcOrd="0" destOrd="0" presId="urn:microsoft.com/office/officeart/2005/8/layout/vList4"/>
    <dgm:cxn modelId="{BB9CF8EC-62D4-487D-A3AA-F09EE29CDA85}" type="presParOf" srcId="{DAA0F355-183B-4372-956D-1CBD341062EF}" destId="{DE90361E-2E04-4668-88B5-30A570C86A78}" srcOrd="0" destOrd="0" presId="urn:microsoft.com/office/officeart/2005/8/layout/vList4"/>
    <dgm:cxn modelId="{784440BF-1A8C-434D-9A6B-A850960E13AF}" type="presParOf" srcId="{DAA0F355-183B-4372-956D-1CBD341062EF}" destId="{6E64FD78-C3BF-4DFA-9FFD-F6D01ADC518A}" srcOrd="1" destOrd="0" presId="urn:microsoft.com/office/officeart/2005/8/layout/vList4"/>
    <dgm:cxn modelId="{51A7241C-B305-4E4C-B50C-376486D0EF60}" type="presParOf" srcId="{DAA0F355-183B-4372-956D-1CBD341062EF}" destId="{ABD672E1-8E1D-49BD-9316-04DDB16B33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999A2C-CFF9-493E-932B-52197072CE26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DE0EE32-8432-4885-B7E4-B673BB2B6044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EMRE AKAY</a:t>
          </a:r>
          <a:endParaRPr lang="tr-TR" sz="1800" b="1" dirty="0">
            <a:solidFill>
              <a:schemeClr val="tx1"/>
            </a:solidFill>
          </a:endParaRPr>
        </a:p>
      </dgm:t>
    </dgm:pt>
    <dgm:pt modelId="{1BA3054F-FB7D-47A8-9D70-2E12AA2693D3}" type="parTrans" cxnId="{0F957CC6-1A52-4962-9A4C-63B65E1D733A}">
      <dgm:prSet/>
      <dgm:spPr/>
      <dgm:t>
        <a:bodyPr/>
        <a:lstStyle/>
        <a:p>
          <a:endParaRPr lang="tr-TR"/>
        </a:p>
      </dgm:t>
    </dgm:pt>
    <dgm:pt modelId="{D771694D-2DDE-4EA8-8FC0-002FC137088F}" type="sibTrans" cxnId="{0F957CC6-1A52-4962-9A4C-63B65E1D733A}">
      <dgm:prSet/>
      <dgm:spPr/>
      <dgm:t>
        <a:bodyPr/>
        <a:lstStyle/>
        <a:p>
          <a:endParaRPr lang="tr-TR"/>
        </a:p>
      </dgm:t>
    </dgm:pt>
    <dgm:pt modelId="{58910F29-F914-4BCF-A842-610E16420AAA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0" dirty="0" err="1">
              <a:solidFill>
                <a:schemeClr val="tx1"/>
              </a:solidFill>
            </a:rPr>
            <a:t>Kocaeli</a:t>
          </a:r>
          <a:r>
            <a:rPr lang="en-US" sz="1800" b="0" dirty="0">
              <a:solidFill>
                <a:schemeClr val="tx1"/>
              </a:solidFill>
            </a:rPr>
            <a:t> </a:t>
          </a:r>
          <a:r>
            <a:rPr lang="tr-TR" sz="1800" b="0" i="0" dirty="0">
              <a:solidFill>
                <a:schemeClr val="tx1"/>
              </a:solidFill>
            </a:rPr>
            <a:t>Maintenance</a:t>
          </a:r>
          <a:endParaRPr lang="tr-TR" sz="1800" b="0" dirty="0">
            <a:solidFill>
              <a:schemeClr val="tx1"/>
            </a:solidFill>
          </a:endParaRPr>
        </a:p>
      </dgm:t>
    </dgm:pt>
    <dgm:pt modelId="{D68C9B88-4C45-47F2-A8B7-99442EEDA270}" type="parTrans" cxnId="{6DA45813-98BE-4022-B96C-7EEA743B2864}">
      <dgm:prSet/>
      <dgm:spPr/>
      <dgm:t>
        <a:bodyPr/>
        <a:lstStyle/>
        <a:p>
          <a:endParaRPr lang="tr-TR"/>
        </a:p>
      </dgm:t>
    </dgm:pt>
    <dgm:pt modelId="{A86DFAF7-9B0B-4FD9-97E7-FA73D8F0B9E0}" type="sibTrans" cxnId="{6DA45813-98BE-4022-B96C-7EEA743B2864}">
      <dgm:prSet/>
      <dgm:spPr/>
      <dgm:t>
        <a:bodyPr/>
        <a:lstStyle/>
        <a:p>
          <a:endParaRPr lang="tr-TR"/>
        </a:p>
      </dgm:t>
    </dgm:pt>
    <dgm:pt modelId="{B42D3585-344D-4C19-A8B2-33CE06F1F70A}">
      <dgm:prSet phldrT="[Metin]" custT="1"/>
      <dgm:spPr>
        <a:solidFill>
          <a:srgbClr val="DAD2AA"/>
        </a:solidFill>
      </dgm:spPr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Specialist</a:t>
          </a:r>
          <a:endParaRPr lang="tr-TR" sz="1800" b="0" dirty="0">
            <a:solidFill>
              <a:schemeClr val="tx1"/>
            </a:solidFill>
          </a:endParaRPr>
        </a:p>
      </dgm:t>
    </dgm:pt>
    <dgm:pt modelId="{BF17F502-5FBB-4CBE-81C9-B46DC4829073}" type="parTrans" cxnId="{7E78DC86-BFDD-479D-B777-96B4BCCAD469}">
      <dgm:prSet/>
      <dgm:spPr/>
      <dgm:t>
        <a:bodyPr/>
        <a:lstStyle/>
        <a:p>
          <a:endParaRPr lang="tr-TR"/>
        </a:p>
      </dgm:t>
    </dgm:pt>
    <dgm:pt modelId="{AA04CBDA-58DA-497B-928E-FBA757FCEA32}" type="sibTrans" cxnId="{7E78DC86-BFDD-479D-B777-96B4BCCAD469}">
      <dgm:prSet/>
      <dgm:spPr/>
      <dgm:t>
        <a:bodyPr/>
        <a:lstStyle/>
        <a:p>
          <a:endParaRPr lang="tr-TR"/>
        </a:p>
      </dgm:t>
    </dgm:pt>
    <dgm:pt modelId="{F030EFA8-E1A3-4DBA-93F5-B5F607218507}">
      <dgm:prSet phldrT="[Metin]" custT="1"/>
      <dgm:spPr>
        <a:solidFill>
          <a:srgbClr val="DAD2AA"/>
        </a:solidFill>
      </dgm:spPr>
      <dgm:t>
        <a:bodyPr/>
        <a:lstStyle/>
        <a:p>
          <a:r>
            <a:rPr lang="tr-TR" sz="1400" b="1" dirty="0">
              <a:solidFill>
                <a:srgbClr val="0033CC"/>
              </a:solidFill>
            </a:rPr>
            <a:t>emre.akay@marturfompak.com</a:t>
          </a:r>
        </a:p>
      </dgm:t>
    </dgm:pt>
    <dgm:pt modelId="{BB299ACA-39C8-4B77-AE38-3BBE58BE1C68}" type="sibTrans" cxnId="{82FE9D2B-2798-4143-BC99-BFBFF7271E30}">
      <dgm:prSet/>
      <dgm:spPr/>
      <dgm:t>
        <a:bodyPr/>
        <a:lstStyle/>
        <a:p>
          <a:endParaRPr lang="tr-TR"/>
        </a:p>
      </dgm:t>
    </dgm:pt>
    <dgm:pt modelId="{75964F66-F1DC-44E1-94E5-06E029546EB1}" type="parTrans" cxnId="{82FE9D2B-2798-4143-BC99-BFBFF7271E30}">
      <dgm:prSet/>
      <dgm:spPr/>
      <dgm:t>
        <a:bodyPr/>
        <a:lstStyle/>
        <a:p>
          <a:endParaRPr lang="tr-TR"/>
        </a:p>
      </dgm:t>
    </dgm:pt>
    <dgm:pt modelId="{C4B56D26-0292-48D2-9F75-815799EF5613}" type="pres">
      <dgm:prSet presAssocID="{67999A2C-CFF9-493E-932B-52197072CE26}" presName="linear" presStyleCnt="0">
        <dgm:presLayoutVars>
          <dgm:dir/>
          <dgm:resizeHandles val="exact"/>
        </dgm:presLayoutVars>
      </dgm:prSet>
      <dgm:spPr/>
    </dgm:pt>
    <dgm:pt modelId="{DAA0F355-183B-4372-956D-1CBD341062EF}" type="pres">
      <dgm:prSet presAssocID="{CDE0EE32-8432-4885-B7E4-B673BB2B6044}" presName="comp" presStyleCnt="0"/>
      <dgm:spPr/>
    </dgm:pt>
    <dgm:pt modelId="{DE90361E-2E04-4668-88B5-30A570C86A78}" type="pres">
      <dgm:prSet presAssocID="{CDE0EE32-8432-4885-B7E4-B673BB2B6044}" presName="box" presStyleLbl="node1" presStyleIdx="0" presStyleCnt="1" custLinFactNeighborY="-4075"/>
      <dgm:spPr/>
    </dgm:pt>
    <dgm:pt modelId="{6E64FD78-C3BF-4DFA-9FFD-F6D01ADC518A}" type="pres">
      <dgm:prSet presAssocID="{CDE0EE32-8432-4885-B7E4-B673BB2B6044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BD672E1-8E1D-49BD-9316-04DDB16B3351}" type="pres">
      <dgm:prSet presAssocID="{CDE0EE32-8432-4885-B7E4-B673BB2B6044}" presName="text" presStyleLbl="node1" presStyleIdx="0" presStyleCnt="1">
        <dgm:presLayoutVars>
          <dgm:bulletEnabled val="1"/>
        </dgm:presLayoutVars>
      </dgm:prSet>
      <dgm:spPr/>
    </dgm:pt>
  </dgm:ptLst>
  <dgm:cxnLst>
    <dgm:cxn modelId="{08F3C706-35A9-418A-80C9-62C69CB59B05}" type="presOf" srcId="{67999A2C-CFF9-493E-932B-52197072CE26}" destId="{C4B56D26-0292-48D2-9F75-815799EF5613}" srcOrd="0" destOrd="0" presId="urn:microsoft.com/office/officeart/2005/8/layout/vList4"/>
    <dgm:cxn modelId="{317BBD07-8147-4131-9744-7C7B56F57057}" type="presOf" srcId="{58910F29-F914-4BCF-A842-610E16420AAA}" destId="{ABD672E1-8E1D-49BD-9316-04DDB16B3351}" srcOrd="1" destOrd="1" presId="urn:microsoft.com/office/officeart/2005/8/layout/vList4"/>
    <dgm:cxn modelId="{6DA45813-98BE-4022-B96C-7EEA743B2864}" srcId="{CDE0EE32-8432-4885-B7E4-B673BB2B6044}" destId="{58910F29-F914-4BCF-A842-610E16420AAA}" srcOrd="0" destOrd="0" parTransId="{D68C9B88-4C45-47F2-A8B7-99442EEDA270}" sibTransId="{A86DFAF7-9B0B-4FD9-97E7-FA73D8F0B9E0}"/>
    <dgm:cxn modelId="{82FE9D2B-2798-4143-BC99-BFBFF7271E30}" srcId="{CDE0EE32-8432-4885-B7E4-B673BB2B6044}" destId="{F030EFA8-E1A3-4DBA-93F5-B5F607218507}" srcOrd="2" destOrd="0" parTransId="{75964F66-F1DC-44E1-94E5-06E029546EB1}" sibTransId="{BB299ACA-39C8-4B77-AE38-3BBE58BE1C68}"/>
    <dgm:cxn modelId="{85FF3F37-74FE-4EA7-AB4E-617BF9B84344}" type="presOf" srcId="{F030EFA8-E1A3-4DBA-93F5-B5F607218507}" destId="{ABD672E1-8E1D-49BD-9316-04DDB16B3351}" srcOrd="1" destOrd="3" presId="urn:microsoft.com/office/officeart/2005/8/layout/vList4"/>
    <dgm:cxn modelId="{D2C04D66-0472-45F4-9D9E-4B77CF22ACF0}" type="presOf" srcId="{CDE0EE32-8432-4885-B7E4-B673BB2B6044}" destId="{DE90361E-2E04-4668-88B5-30A570C86A78}" srcOrd="0" destOrd="0" presId="urn:microsoft.com/office/officeart/2005/8/layout/vList4"/>
    <dgm:cxn modelId="{3088C046-E6D0-422C-B314-8996C4A9C0E4}" type="presOf" srcId="{F030EFA8-E1A3-4DBA-93F5-B5F607218507}" destId="{DE90361E-2E04-4668-88B5-30A570C86A78}" srcOrd="0" destOrd="3" presId="urn:microsoft.com/office/officeart/2005/8/layout/vList4"/>
    <dgm:cxn modelId="{7E78DC86-BFDD-479D-B777-96B4BCCAD469}" srcId="{CDE0EE32-8432-4885-B7E4-B673BB2B6044}" destId="{B42D3585-344D-4C19-A8B2-33CE06F1F70A}" srcOrd="1" destOrd="0" parTransId="{BF17F502-5FBB-4CBE-81C9-B46DC4829073}" sibTransId="{AA04CBDA-58DA-497B-928E-FBA757FCEA32}"/>
    <dgm:cxn modelId="{57A7F791-C13B-43D8-A176-1FB1FA666C6C}" type="presOf" srcId="{58910F29-F914-4BCF-A842-610E16420AAA}" destId="{DE90361E-2E04-4668-88B5-30A570C86A78}" srcOrd="0" destOrd="1" presId="urn:microsoft.com/office/officeart/2005/8/layout/vList4"/>
    <dgm:cxn modelId="{1732CBAD-169B-45B1-A974-FB92DF24B377}" type="presOf" srcId="{CDE0EE32-8432-4885-B7E4-B673BB2B6044}" destId="{ABD672E1-8E1D-49BD-9316-04DDB16B3351}" srcOrd="1" destOrd="0" presId="urn:microsoft.com/office/officeart/2005/8/layout/vList4"/>
    <dgm:cxn modelId="{0F957CC6-1A52-4962-9A4C-63B65E1D733A}" srcId="{67999A2C-CFF9-493E-932B-52197072CE26}" destId="{CDE0EE32-8432-4885-B7E4-B673BB2B6044}" srcOrd="0" destOrd="0" parTransId="{1BA3054F-FB7D-47A8-9D70-2E12AA2693D3}" sibTransId="{D771694D-2DDE-4EA8-8FC0-002FC137088F}"/>
    <dgm:cxn modelId="{2D71ACDC-EFCD-4A1E-9352-D82E9BB49176}" type="presOf" srcId="{B42D3585-344D-4C19-A8B2-33CE06F1F70A}" destId="{DE90361E-2E04-4668-88B5-30A570C86A78}" srcOrd="0" destOrd="2" presId="urn:microsoft.com/office/officeart/2005/8/layout/vList4"/>
    <dgm:cxn modelId="{A937D1DF-E78F-4398-9634-B9CB815104D3}" type="presOf" srcId="{B42D3585-344D-4C19-A8B2-33CE06F1F70A}" destId="{ABD672E1-8E1D-49BD-9316-04DDB16B3351}" srcOrd="1" destOrd="2" presId="urn:microsoft.com/office/officeart/2005/8/layout/vList4"/>
    <dgm:cxn modelId="{98095CFD-67AB-418B-A63C-497449EAB948}" type="presParOf" srcId="{C4B56D26-0292-48D2-9F75-815799EF5613}" destId="{DAA0F355-183B-4372-956D-1CBD341062EF}" srcOrd="0" destOrd="0" presId="urn:microsoft.com/office/officeart/2005/8/layout/vList4"/>
    <dgm:cxn modelId="{BB9CF8EC-62D4-487D-A3AA-F09EE29CDA85}" type="presParOf" srcId="{DAA0F355-183B-4372-956D-1CBD341062EF}" destId="{DE90361E-2E04-4668-88B5-30A570C86A78}" srcOrd="0" destOrd="0" presId="urn:microsoft.com/office/officeart/2005/8/layout/vList4"/>
    <dgm:cxn modelId="{784440BF-1A8C-434D-9A6B-A850960E13AF}" type="presParOf" srcId="{DAA0F355-183B-4372-956D-1CBD341062EF}" destId="{6E64FD78-C3BF-4DFA-9FFD-F6D01ADC518A}" srcOrd="1" destOrd="0" presId="urn:microsoft.com/office/officeart/2005/8/layout/vList4"/>
    <dgm:cxn modelId="{51A7241C-B305-4E4C-B50C-376486D0EF60}" type="presParOf" srcId="{DAA0F355-183B-4372-956D-1CBD341062EF}" destId="{ABD672E1-8E1D-49BD-9316-04DDB16B335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0361E-2E04-4668-88B5-30A570C86A78}">
      <dsp:nvSpPr>
        <dsp:cNvPr id="0" name=""/>
        <dsp:cNvSpPr/>
      </dsp:nvSpPr>
      <dsp:spPr>
        <a:xfrm>
          <a:off x="0" y="0"/>
          <a:ext cx="4507048" cy="1293757"/>
        </a:xfrm>
        <a:prstGeom prst="roundRect">
          <a:avLst>
            <a:gd name="adj" fmla="val 10000"/>
          </a:avLst>
        </a:prstGeom>
        <a:solidFill>
          <a:srgbClr val="DAD2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ABDULKADİR ERDOĞRU</a:t>
          </a:r>
          <a:endParaRPr lang="tr-TR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chemeClr val="tx1"/>
              </a:solidFill>
            </a:rPr>
            <a:t>Business Intelligence Analytic</a:t>
          </a:r>
          <a:endParaRPr lang="tr-TR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</a:rPr>
            <a:t>Assistant Manager</a:t>
          </a:r>
          <a:endParaRPr lang="tr-TR" sz="1800" b="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rgbClr val="0033CC"/>
              </a:solidFill>
            </a:rPr>
            <a:t>abdulkadir.erdogru</a:t>
          </a:r>
          <a:r>
            <a:rPr lang="tr-TR" sz="1400" b="1" kern="1200" dirty="0">
              <a:solidFill>
                <a:srgbClr val="0033CC"/>
              </a:solidFill>
            </a:rPr>
            <a:t>@marturfompak.com</a:t>
          </a:r>
        </a:p>
      </dsp:txBody>
      <dsp:txXfrm>
        <a:off x="1030785" y="0"/>
        <a:ext cx="3476262" cy="1293757"/>
      </dsp:txXfrm>
    </dsp:sp>
    <dsp:sp modelId="{6E64FD78-C3BF-4DFA-9FFD-F6D01ADC518A}">
      <dsp:nvSpPr>
        <dsp:cNvPr id="0" name=""/>
        <dsp:cNvSpPr/>
      </dsp:nvSpPr>
      <dsp:spPr>
        <a:xfrm>
          <a:off x="129375" y="129375"/>
          <a:ext cx="901409" cy="103500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0361E-2E04-4668-88B5-30A570C86A78}">
      <dsp:nvSpPr>
        <dsp:cNvPr id="0" name=""/>
        <dsp:cNvSpPr/>
      </dsp:nvSpPr>
      <dsp:spPr>
        <a:xfrm>
          <a:off x="0" y="0"/>
          <a:ext cx="4507047" cy="1293757"/>
        </a:xfrm>
        <a:prstGeom prst="roundRect">
          <a:avLst>
            <a:gd name="adj" fmla="val 10000"/>
          </a:avLst>
        </a:prstGeom>
        <a:solidFill>
          <a:srgbClr val="DAD2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>
              <a:solidFill>
                <a:schemeClr val="tx1"/>
              </a:solidFill>
            </a:rPr>
            <a:t>OZAN AKYEL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</a:rPr>
            <a:t>Business Intelligence &amp; S. D.</a:t>
          </a:r>
          <a:endParaRPr lang="tr-TR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</a:rPr>
            <a:t>Senior Specialist</a:t>
          </a:r>
          <a:endParaRPr lang="tr-TR" sz="1800" b="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>
              <a:solidFill>
                <a:srgbClr val="0033CC"/>
              </a:solidFill>
            </a:rPr>
            <a:t>ozan.akyel</a:t>
          </a:r>
          <a:r>
            <a:rPr lang="tr-TR" sz="1400" b="1" kern="1200" dirty="0">
              <a:solidFill>
                <a:srgbClr val="0033CC"/>
              </a:solidFill>
            </a:rPr>
            <a:t>@marturfompak.com</a:t>
          </a:r>
        </a:p>
      </dsp:txBody>
      <dsp:txXfrm>
        <a:off x="1030785" y="0"/>
        <a:ext cx="3476261" cy="1293757"/>
      </dsp:txXfrm>
    </dsp:sp>
    <dsp:sp modelId="{6E64FD78-C3BF-4DFA-9FFD-F6D01ADC518A}">
      <dsp:nvSpPr>
        <dsp:cNvPr id="0" name=""/>
        <dsp:cNvSpPr/>
      </dsp:nvSpPr>
      <dsp:spPr>
        <a:xfrm>
          <a:off x="129375" y="129375"/>
          <a:ext cx="901409" cy="10350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0361E-2E04-4668-88B5-30A570C86A78}">
      <dsp:nvSpPr>
        <dsp:cNvPr id="0" name=""/>
        <dsp:cNvSpPr/>
      </dsp:nvSpPr>
      <dsp:spPr>
        <a:xfrm>
          <a:off x="0" y="0"/>
          <a:ext cx="4507048" cy="1293758"/>
        </a:xfrm>
        <a:prstGeom prst="roundRect">
          <a:avLst>
            <a:gd name="adj" fmla="val 10000"/>
          </a:avLst>
        </a:prstGeom>
        <a:solidFill>
          <a:srgbClr val="DAD2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ERİNÇ EMRE ÇELİKTEN</a:t>
          </a:r>
          <a:endParaRPr lang="tr-TR" sz="1800" b="1" kern="1200" dirty="0">
            <a:solidFill>
              <a:schemeClr val="tx1"/>
            </a:solidFill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GB" sz="1800" b="0" kern="1200" dirty="0">
              <a:solidFill>
                <a:schemeClr val="tx1"/>
              </a:solidFill>
            </a:rPr>
            <a:t> </a:t>
          </a:r>
          <a:r>
            <a:rPr lang="en-US" sz="1800" b="0" kern="1200" dirty="0">
              <a:solidFill>
                <a:schemeClr val="tx1"/>
              </a:solidFill>
            </a:rPr>
            <a:t>Business Intelligence &amp; S. D.</a:t>
          </a:r>
          <a:endParaRPr lang="tr-TR" sz="1800" b="0" kern="1200" dirty="0">
            <a:solidFill>
              <a:schemeClr val="tx1"/>
            </a:solidFill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US" sz="1800" b="0" kern="1200" dirty="0">
              <a:solidFill>
                <a:schemeClr val="tx1"/>
              </a:solidFill>
            </a:rPr>
            <a:t> Specialist</a:t>
          </a:r>
          <a:endParaRPr lang="tr-TR" sz="1800" b="0" kern="1200" dirty="0">
            <a:solidFill>
              <a:schemeClr val="tx1"/>
            </a:solidFill>
          </a:endParaRP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>
              <a:solidFill>
                <a:srgbClr val="0033CC"/>
              </a:solidFill>
            </a:rPr>
            <a:t>emre.celikten</a:t>
          </a:r>
          <a:r>
            <a:rPr lang="tr-TR" sz="1400" b="1" kern="1200" dirty="0">
              <a:solidFill>
                <a:srgbClr val="0033CC"/>
              </a:solidFill>
            </a:rPr>
            <a:t>@marturfompak.com</a:t>
          </a:r>
        </a:p>
      </dsp:txBody>
      <dsp:txXfrm>
        <a:off x="1030785" y="0"/>
        <a:ext cx="3476262" cy="1293758"/>
      </dsp:txXfrm>
    </dsp:sp>
    <dsp:sp modelId="{6E64FD78-C3BF-4DFA-9FFD-F6D01ADC518A}">
      <dsp:nvSpPr>
        <dsp:cNvPr id="0" name=""/>
        <dsp:cNvSpPr/>
      </dsp:nvSpPr>
      <dsp:spPr>
        <a:xfrm>
          <a:off x="76111" y="107961"/>
          <a:ext cx="901409" cy="10350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0361E-2E04-4668-88B5-30A570C86A78}">
      <dsp:nvSpPr>
        <dsp:cNvPr id="0" name=""/>
        <dsp:cNvSpPr/>
      </dsp:nvSpPr>
      <dsp:spPr>
        <a:xfrm>
          <a:off x="0" y="0"/>
          <a:ext cx="4507048" cy="1296144"/>
        </a:xfrm>
        <a:prstGeom prst="roundRect">
          <a:avLst>
            <a:gd name="adj" fmla="val 10000"/>
          </a:avLst>
        </a:prstGeom>
        <a:solidFill>
          <a:srgbClr val="DAD2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FURKAN YAKALI</a:t>
          </a:r>
          <a:endParaRPr lang="tr-TR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b="0" i="0" kern="1200" dirty="0">
              <a:solidFill>
                <a:schemeClr val="tx1"/>
              </a:solidFill>
            </a:rPr>
            <a:t>Process Engineering </a:t>
          </a:r>
          <a:endParaRPr lang="tr-TR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</a:rPr>
            <a:t>Specialist</a:t>
          </a:r>
          <a:endParaRPr lang="tr-TR" sz="1800" b="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b="1" kern="1200" dirty="0">
              <a:solidFill>
                <a:srgbClr val="0033CC"/>
              </a:solidFill>
            </a:rPr>
            <a:t>furkan.yakali@marturfompak.com</a:t>
          </a:r>
        </a:p>
      </dsp:txBody>
      <dsp:txXfrm>
        <a:off x="1031024" y="0"/>
        <a:ext cx="3476024" cy="1296144"/>
      </dsp:txXfrm>
    </dsp:sp>
    <dsp:sp modelId="{6E64FD78-C3BF-4DFA-9FFD-F6D01ADC518A}">
      <dsp:nvSpPr>
        <dsp:cNvPr id="0" name=""/>
        <dsp:cNvSpPr/>
      </dsp:nvSpPr>
      <dsp:spPr>
        <a:xfrm>
          <a:off x="129614" y="129614"/>
          <a:ext cx="901409" cy="10369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0361E-2E04-4668-88B5-30A570C86A78}">
      <dsp:nvSpPr>
        <dsp:cNvPr id="0" name=""/>
        <dsp:cNvSpPr/>
      </dsp:nvSpPr>
      <dsp:spPr>
        <a:xfrm>
          <a:off x="0" y="0"/>
          <a:ext cx="4507048" cy="1296143"/>
        </a:xfrm>
        <a:prstGeom prst="roundRect">
          <a:avLst>
            <a:gd name="adj" fmla="val 10000"/>
          </a:avLst>
        </a:prstGeom>
        <a:solidFill>
          <a:srgbClr val="DAD2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MURAT BOZ</a:t>
          </a:r>
          <a:endParaRPr lang="tr-TR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b="0" i="0" kern="1200" dirty="0">
              <a:solidFill>
                <a:schemeClr val="tx1"/>
              </a:solidFill>
            </a:rPr>
            <a:t>Corporate Software Development</a:t>
          </a:r>
          <a:endParaRPr lang="tr-TR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</a:rPr>
            <a:t>Specialist</a:t>
          </a:r>
          <a:endParaRPr lang="tr-TR" sz="1800" b="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b="1" kern="1200" dirty="0">
              <a:solidFill>
                <a:srgbClr val="0033CC"/>
              </a:solidFill>
            </a:rPr>
            <a:t>murat.boz2@marturfompak.com</a:t>
          </a:r>
        </a:p>
      </dsp:txBody>
      <dsp:txXfrm>
        <a:off x="1031023" y="0"/>
        <a:ext cx="3476024" cy="1296143"/>
      </dsp:txXfrm>
    </dsp:sp>
    <dsp:sp modelId="{6E64FD78-C3BF-4DFA-9FFD-F6D01ADC518A}">
      <dsp:nvSpPr>
        <dsp:cNvPr id="0" name=""/>
        <dsp:cNvSpPr/>
      </dsp:nvSpPr>
      <dsp:spPr>
        <a:xfrm>
          <a:off x="129614" y="129614"/>
          <a:ext cx="901409" cy="10369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0361E-2E04-4668-88B5-30A570C86A78}">
      <dsp:nvSpPr>
        <dsp:cNvPr id="0" name=""/>
        <dsp:cNvSpPr/>
      </dsp:nvSpPr>
      <dsp:spPr>
        <a:xfrm>
          <a:off x="0" y="0"/>
          <a:ext cx="4507048" cy="1296144"/>
        </a:xfrm>
        <a:prstGeom prst="roundRect">
          <a:avLst>
            <a:gd name="adj" fmla="val 10000"/>
          </a:avLst>
        </a:prstGeom>
        <a:solidFill>
          <a:srgbClr val="DAD2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EMRE AKAY</a:t>
          </a:r>
          <a:endParaRPr lang="tr-TR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>
              <a:solidFill>
                <a:schemeClr val="tx1"/>
              </a:solidFill>
            </a:rPr>
            <a:t>Kocaeli</a:t>
          </a:r>
          <a:r>
            <a:rPr lang="en-US" sz="1800" b="0" kern="1200" dirty="0">
              <a:solidFill>
                <a:schemeClr val="tx1"/>
              </a:solidFill>
            </a:rPr>
            <a:t> </a:t>
          </a:r>
          <a:r>
            <a:rPr lang="tr-TR" sz="1800" b="0" i="0" kern="1200" dirty="0">
              <a:solidFill>
                <a:schemeClr val="tx1"/>
              </a:solidFill>
            </a:rPr>
            <a:t>Maintenance</a:t>
          </a:r>
          <a:endParaRPr lang="tr-TR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</a:rPr>
            <a:t>Specialist</a:t>
          </a:r>
          <a:endParaRPr lang="tr-TR" sz="1800" b="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b="1" kern="1200" dirty="0">
              <a:solidFill>
                <a:srgbClr val="0033CC"/>
              </a:solidFill>
            </a:rPr>
            <a:t>emre.akay@marturfompak.com</a:t>
          </a:r>
        </a:p>
      </dsp:txBody>
      <dsp:txXfrm>
        <a:off x="1031024" y="0"/>
        <a:ext cx="3476024" cy="1296144"/>
      </dsp:txXfrm>
    </dsp:sp>
    <dsp:sp modelId="{6E64FD78-C3BF-4DFA-9FFD-F6D01ADC518A}">
      <dsp:nvSpPr>
        <dsp:cNvPr id="0" name=""/>
        <dsp:cNvSpPr/>
      </dsp:nvSpPr>
      <dsp:spPr>
        <a:xfrm>
          <a:off x="129614" y="129614"/>
          <a:ext cx="901409" cy="10369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8D7AF3B8-75B9-EC48-A060-7D399FD12B9F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2BBA3F42-19DF-F44B-BC0F-7B8E3FCB2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CA075613-2646-7345-8BC5-1B6A1D654380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294" tIns="45647" rIns="91294" bIns="45647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99E5E2FE-BF98-9740-9257-C98E444C6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Emre Guren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5E2FE-BF98-9740-9257-C98E444C61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2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Emre Guren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5E2FE-BF98-9740-9257-C98E444C61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Emre Guren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5E2FE-BF98-9740-9257-C98E444C61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8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Emre Guren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5E2FE-BF98-9740-9257-C98E444C61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908"/>
            <a:ext cx="8723504" cy="916860"/>
          </a:xfrm>
        </p:spPr>
        <p:txBody>
          <a:bodyPr>
            <a:noAutofit/>
          </a:bodyPr>
          <a:lstStyle>
            <a:lvl1pPr algn="l">
              <a:defRPr sz="2800" b="0" i="0" baseline="0">
                <a:latin typeface="+mn-lt"/>
                <a:cs typeface="DINbek-Medium"/>
              </a:defRPr>
            </a:lvl1pPr>
          </a:lstStyle>
          <a:p>
            <a:r>
              <a:rPr lang="tr-TR"/>
              <a:t>Calibri / 28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956" y="1045312"/>
            <a:ext cx="12043435" cy="5591940"/>
          </a:xfrm>
        </p:spPr>
        <p:txBody>
          <a:bodyPr>
            <a:normAutofit/>
          </a:bodyPr>
          <a:lstStyle>
            <a:lvl1pPr>
              <a:buNone/>
              <a:defRPr sz="2000" b="0" i="0" baseline="0">
                <a:latin typeface="+mn-lt"/>
                <a:cs typeface="DINbek-Medium"/>
              </a:defRPr>
            </a:lvl1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/ Calibri 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3C445-B3BC-4F8B-A194-BB6CEE694E1B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56" y="805952"/>
            <a:ext cx="12000000" cy="10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502AD8-F652-4CBD-A16A-3F5418B1F10B}"/>
              </a:ext>
            </a:extLst>
          </p:cNvPr>
          <p:cNvSpPr txBox="1"/>
          <p:nvPr userDrawn="1"/>
        </p:nvSpPr>
        <p:spPr>
          <a:xfrm>
            <a:off x="6900421" y="6637253"/>
            <a:ext cx="525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document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all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rights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reserved</a:t>
            </a:r>
            <a:endParaRPr lang="tr-TR" sz="1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FAA074-9D6D-4433-8920-4F96F4CF5B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3505" y="22658"/>
            <a:ext cx="3392887" cy="6519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2B9CF-A640-416B-83A5-2CBCD65134F0}"/>
              </a:ext>
            </a:extLst>
          </p:cNvPr>
          <p:cNvSpPr txBox="1"/>
          <p:nvPr userDrawn="1"/>
        </p:nvSpPr>
        <p:spPr>
          <a:xfrm>
            <a:off x="6900421" y="6637253"/>
            <a:ext cx="525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document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all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rights</a:t>
            </a:r>
            <a:r>
              <a:rPr lang="tr-TR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</a:t>
            </a:r>
            <a:r>
              <a:rPr lang="en-US"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reserved</a:t>
            </a:r>
            <a:endParaRPr lang="tr-TR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8FC2F-0BD2-4AD4-93BC-DB1D83E22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92" y="2146434"/>
            <a:ext cx="5907464" cy="1282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537B6-70E3-46C7-B312-504E27CC617A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7983" y="2229717"/>
            <a:ext cx="14400" cy="11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D5EE-C1C9-6E42-95DF-0C01CF4D26E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02F0-1915-594C-A258-B34F9B78B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5998" y="2521077"/>
            <a:ext cx="5399315" cy="1038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80730F"/>
                </a:solidFill>
                <a:cs typeface="DINbek-Medium"/>
              </a:rPr>
              <a:t>B460 Height Adjustment Handle Control</a:t>
            </a:r>
            <a:endParaRPr lang="en-US" sz="2400" b="1" dirty="0">
              <a:solidFill>
                <a:srgbClr val="80730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8135C0B2-8234-D470-FC75-5BE31A8E8724}"/>
              </a:ext>
            </a:extLst>
          </p:cNvPr>
          <p:cNvSpPr txBox="1"/>
          <p:nvPr/>
        </p:nvSpPr>
        <p:spPr>
          <a:xfrm>
            <a:off x="3140223" y="6025501"/>
            <a:ext cx="5911553" cy="1038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October 2023</a:t>
            </a:r>
          </a:p>
          <a:p>
            <a:pPr algn="ctr">
              <a:spcAft>
                <a:spcPts val="600"/>
              </a:spcAft>
            </a:pP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Intelligent Technologies</a:t>
            </a:r>
          </a:p>
          <a:p>
            <a:pPr algn="ctr">
              <a:spcAft>
                <a:spcPts val="600"/>
              </a:spcAft>
            </a:pPr>
            <a:endParaRPr lang="en-US" sz="2000" b="1" dirty="0">
              <a:solidFill>
                <a:srgbClr val="80730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109EC0C8-6FAE-8A19-5F70-285AA991EE17}"/>
              </a:ext>
            </a:extLst>
          </p:cNvPr>
          <p:cNvSpPr txBox="1"/>
          <p:nvPr/>
        </p:nvSpPr>
        <p:spPr>
          <a:xfrm>
            <a:off x="-15409" y="489887"/>
            <a:ext cx="6341962" cy="382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80730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Team</a:t>
            </a:r>
          </a:p>
        </p:txBody>
      </p:sp>
      <p:graphicFrame>
        <p:nvGraphicFramePr>
          <p:cNvPr id="4" name="Diyagram 19">
            <a:extLst>
              <a:ext uri="{FF2B5EF4-FFF2-40B4-BE49-F238E27FC236}">
                <a16:creationId xmlns:a16="http://schemas.microsoft.com/office/drawing/2014/main" id="{FBF00709-94B3-D334-FF4B-4C51F035946F}"/>
              </a:ext>
            </a:extLst>
          </p:cNvPr>
          <p:cNvGraphicFramePr/>
          <p:nvPr/>
        </p:nvGraphicFramePr>
        <p:xfrm>
          <a:off x="830763" y="1206462"/>
          <a:ext cx="4507048" cy="1293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yagram 25">
            <a:extLst>
              <a:ext uri="{FF2B5EF4-FFF2-40B4-BE49-F238E27FC236}">
                <a16:creationId xmlns:a16="http://schemas.microsoft.com/office/drawing/2014/main" id="{F1805EFA-B238-2984-DFA2-9125EE79D737}"/>
              </a:ext>
            </a:extLst>
          </p:cNvPr>
          <p:cNvGraphicFramePr/>
          <p:nvPr/>
        </p:nvGraphicFramePr>
        <p:xfrm>
          <a:off x="6335546" y="1208848"/>
          <a:ext cx="4507048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yagram 25">
            <a:extLst>
              <a:ext uri="{FF2B5EF4-FFF2-40B4-BE49-F238E27FC236}">
                <a16:creationId xmlns:a16="http://schemas.microsoft.com/office/drawing/2014/main" id="{BE4F6394-E50B-0B96-851D-D79C7266A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767236"/>
              </p:ext>
            </p:extLst>
          </p:nvPr>
        </p:nvGraphicFramePr>
        <p:xfrm>
          <a:off x="6335546" y="1200757"/>
          <a:ext cx="4507047" cy="1293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yagram 26">
            <a:extLst>
              <a:ext uri="{FF2B5EF4-FFF2-40B4-BE49-F238E27FC236}">
                <a16:creationId xmlns:a16="http://schemas.microsoft.com/office/drawing/2014/main" id="{A71A1D49-F3B7-D16D-0044-1082E8266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985438"/>
              </p:ext>
            </p:extLst>
          </p:nvPr>
        </p:nvGraphicFramePr>
        <p:xfrm>
          <a:off x="830763" y="2948023"/>
          <a:ext cx="4507048" cy="129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316847B-7159-BFF3-F4F0-3087405393EC}"/>
              </a:ext>
            </a:extLst>
          </p:cNvPr>
          <p:cNvSpPr txBox="1">
            <a:spLocks/>
          </p:cNvSpPr>
          <p:nvPr/>
        </p:nvSpPr>
        <p:spPr>
          <a:xfrm>
            <a:off x="-122490" y="163055"/>
            <a:ext cx="6893170" cy="401291"/>
          </a:xfrm>
          <a:prstGeom prst="rect">
            <a:avLst/>
          </a:prstGeom>
        </p:spPr>
        <p:txBody>
          <a:bodyPr vert="horz" wrap="square" lIns="143422" tIns="89639" rIns="143422" bIns="89639" rtlCol="0" anchor="ctr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0" kern="1200" cap="none" spc="-100" baseline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80730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B460 Height Adjustment Handle Control</a:t>
            </a:r>
          </a:p>
        </p:txBody>
      </p:sp>
      <p:graphicFrame>
        <p:nvGraphicFramePr>
          <p:cNvPr id="5" name="Diyagram 9">
            <a:extLst>
              <a:ext uri="{FF2B5EF4-FFF2-40B4-BE49-F238E27FC236}">
                <a16:creationId xmlns:a16="http://schemas.microsoft.com/office/drawing/2014/main" id="{22FBEF29-50F5-B550-50EF-0A87AA127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61269"/>
              </p:ext>
            </p:extLst>
          </p:nvPr>
        </p:nvGraphicFramePr>
        <p:xfrm>
          <a:off x="6335546" y="4682425"/>
          <a:ext cx="4507048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7" name="Diyagram 9">
            <a:extLst>
              <a:ext uri="{FF2B5EF4-FFF2-40B4-BE49-F238E27FC236}">
                <a16:creationId xmlns:a16="http://schemas.microsoft.com/office/drawing/2014/main" id="{1B97BAC2-863B-BA60-3DD2-5560ED38C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016337"/>
              </p:ext>
            </p:extLst>
          </p:nvPr>
        </p:nvGraphicFramePr>
        <p:xfrm>
          <a:off x="6335545" y="2946830"/>
          <a:ext cx="4507048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8" name="Diyagram 9">
            <a:extLst>
              <a:ext uri="{FF2B5EF4-FFF2-40B4-BE49-F238E27FC236}">
                <a16:creationId xmlns:a16="http://schemas.microsoft.com/office/drawing/2014/main" id="{DF088B9D-264B-7A94-B65D-F7F1B5176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36449"/>
              </p:ext>
            </p:extLst>
          </p:nvPr>
        </p:nvGraphicFramePr>
        <p:xfrm>
          <a:off x="830763" y="4680039"/>
          <a:ext cx="4507048" cy="129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9" name="Diyagram 9">
            <a:extLst>
              <a:ext uri="{FF2B5EF4-FFF2-40B4-BE49-F238E27FC236}">
                <a16:creationId xmlns:a16="http://schemas.microsoft.com/office/drawing/2014/main" id="{4DAF34AE-ECD2-AA5B-7085-01DA826E7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818035"/>
              </p:ext>
            </p:extLst>
          </p:nvPr>
        </p:nvGraphicFramePr>
        <p:xfrm>
          <a:off x="6335545" y="4680038"/>
          <a:ext cx="4507048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</p:spTree>
    <p:extLst>
      <p:ext uri="{BB962C8B-B14F-4D97-AF65-F5344CB8AC3E}">
        <p14:creationId xmlns:p14="http://schemas.microsoft.com/office/powerpoint/2010/main" val="17259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5D1242F-178B-EDD2-DA63-7502ECFEFE33}"/>
              </a:ext>
            </a:extLst>
          </p:cNvPr>
          <p:cNvSpPr txBox="1">
            <a:spLocks/>
          </p:cNvSpPr>
          <p:nvPr/>
        </p:nvSpPr>
        <p:spPr>
          <a:xfrm>
            <a:off x="-122490" y="163055"/>
            <a:ext cx="6893170" cy="401291"/>
          </a:xfrm>
          <a:prstGeom prst="rect">
            <a:avLst/>
          </a:prstGeom>
        </p:spPr>
        <p:txBody>
          <a:bodyPr vert="horz" wrap="square" lIns="143422" tIns="89639" rIns="143422" bIns="89639" rtlCol="0" anchor="ctr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0" kern="1200" cap="none" spc="-100" baseline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80730F"/>
                </a:solidFill>
                <a:cs typeface="Segoe UI Light" panose="020B0502040204020203" pitchFamily="34" charset="0"/>
              </a:rPr>
              <a:t>B460 Height Adjustment Handle Control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689A3B20-49BD-E40D-D146-19BC13E1437F}"/>
              </a:ext>
            </a:extLst>
          </p:cNvPr>
          <p:cNvSpPr/>
          <p:nvPr/>
        </p:nvSpPr>
        <p:spPr>
          <a:xfrm>
            <a:off x="5062055" y="1337626"/>
            <a:ext cx="636135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00B050"/>
                </a:solidFill>
              </a:rPr>
              <a:t>«MFI </a:t>
            </a:r>
            <a:r>
              <a:rPr lang="tr-TR" sz="2000" b="1" dirty="0" err="1">
                <a:solidFill>
                  <a:srgbClr val="00B050"/>
                </a:solidFill>
              </a:rPr>
              <a:t>Custom</a:t>
            </a:r>
            <a:r>
              <a:rPr lang="tr-TR" sz="2000" b="1" dirty="0">
                <a:solidFill>
                  <a:srgbClr val="00B050"/>
                </a:solidFill>
              </a:rPr>
              <a:t> </a:t>
            </a:r>
            <a:r>
              <a:rPr lang="tr-TR" sz="2000" b="1" dirty="0" err="1">
                <a:solidFill>
                  <a:srgbClr val="00B050"/>
                </a:solidFill>
              </a:rPr>
              <a:t>Vision</a:t>
            </a:r>
            <a:r>
              <a:rPr lang="tr-TR" sz="2000" b="1" dirty="0">
                <a:solidFill>
                  <a:srgbClr val="00B050"/>
                </a:solidFill>
              </a:rPr>
              <a:t> AI» </a:t>
            </a:r>
            <a:r>
              <a:rPr lang="en-US" sz="2000" b="1" dirty="0">
                <a:solidFill>
                  <a:srgbClr val="00B050"/>
                </a:solidFill>
              </a:rPr>
              <a:t>Image Processing &amp; Development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929802C-0B17-9AC2-F7FF-31DC27C0175D}"/>
              </a:ext>
            </a:extLst>
          </p:cNvPr>
          <p:cNvSpPr/>
          <p:nvPr/>
        </p:nvSpPr>
        <p:spPr>
          <a:xfrm>
            <a:off x="4987258" y="4304323"/>
            <a:ext cx="4537707" cy="338874"/>
          </a:xfrm>
          <a:prstGeom prst="rect">
            <a:avLst/>
          </a:prstGeom>
          <a:noFill/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9A44BC1E-2824-868E-2FD8-C8084C41249C}"/>
              </a:ext>
            </a:extLst>
          </p:cNvPr>
          <p:cNvCxnSpPr>
            <a:cxnSpLocks/>
          </p:cNvCxnSpPr>
          <p:nvPr/>
        </p:nvCxnSpPr>
        <p:spPr>
          <a:xfrm flipV="1">
            <a:off x="4935889" y="822623"/>
            <a:ext cx="0" cy="603537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16">
            <a:extLst>
              <a:ext uri="{FF2B5EF4-FFF2-40B4-BE49-F238E27FC236}">
                <a16:creationId xmlns:a16="http://schemas.microsoft.com/office/drawing/2014/main" id="{E7CA4A7C-9D3F-5674-8A9E-29A34B664FDD}"/>
              </a:ext>
            </a:extLst>
          </p:cNvPr>
          <p:cNvSpPr txBox="1"/>
          <p:nvPr/>
        </p:nvSpPr>
        <p:spPr>
          <a:xfrm>
            <a:off x="4887121" y="461136"/>
            <a:ext cx="6341962" cy="382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80730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C0C13-66AA-13CC-7039-1F4F62850115}"/>
              </a:ext>
            </a:extLst>
          </p:cNvPr>
          <p:cNvSpPr txBox="1"/>
          <p:nvPr/>
        </p:nvSpPr>
        <p:spPr>
          <a:xfrm>
            <a:off x="-15409" y="489887"/>
            <a:ext cx="6341962" cy="382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80730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Definition</a:t>
            </a:r>
          </a:p>
        </p:txBody>
      </p:sp>
      <p:graphicFrame>
        <p:nvGraphicFramePr>
          <p:cNvPr id="7" name="Tablo 5">
            <a:extLst>
              <a:ext uri="{FF2B5EF4-FFF2-40B4-BE49-F238E27FC236}">
                <a16:creationId xmlns:a16="http://schemas.microsoft.com/office/drawing/2014/main" id="{564797CD-3D45-3779-D666-085656EC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70986"/>
              </p:ext>
            </p:extLst>
          </p:nvPr>
        </p:nvGraphicFramePr>
        <p:xfrm>
          <a:off x="111307" y="6006098"/>
          <a:ext cx="4452524" cy="72402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452524">
                  <a:extLst>
                    <a:ext uri="{9D8B030D-6E8A-4147-A177-3AD203B41FA5}">
                      <a16:colId xmlns:a16="http://schemas.microsoft.com/office/drawing/2014/main" val="1405222590"/>
                    </a:ext>
                  </a:extLst>
                </a:gridCol>
              </a:tblGrid>
              <a:tr h="7240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B460 Height Adjustment Handle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9073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indoor, accessory, car seat, control panel&#10;&#10;Description automatically generated">
            <a:extLst>
              <a:ext uri="{FF2B5EF4-FFF2-40B4-BE49-F238E27FC236}">
                <a16:creationId xmlns:a16="http://schemas.microsoft.com/office/drawing/2014/main" id="{8F0C2615-C0D8-FE98-1767-E9CCBE5B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3" y="3756780"/>
            <a:ext cx="2175672" cy="1450447"/>
          </a:xfrm>
          <a:prstGeom prst="rect">
            <a:avLst/>
          </a:prstGeom>
        </p:spPr>
      </p:pic>
      <p:pic>
        <p:nvPicPr>
          <p:cNvPr id="6" name="Picture 5" descr="A picture containing indoor, car seat, control panel&#10;&#10;Description automatically generated">
            <a:extLst>
              <a:ext uri="{FF2B5EF4-FFF2-40B4-BE49-F238E27FC236}">
                <a16:creationId xmlns:a16="http://schemas.microsoft.com/office/drawing/2014/main" id="{ECF53CDC-4196-A4D5-A698-90827FED0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33" y="1313601"/>
            <a:ext cx="2175670" cy="1450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0A701-A115-2E87-7AEB-FF691C16D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982" y="1313600"/>
            <a:ext cx="2175667" cy="1427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AD00E-D39F-D5DA-36CE-A2F76C321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982" y="3740025"/>
            <a:ext cx="2161481" cy="1467470"/>
          </a:xfrm>
          <a:prstGeom prst="rect">
            <a:avLst/>
          </a:prstGeom>
        </p:spPr>
      </p:pic>
      <p:sp>
        <p:nvSpPr>
          <p:cNvPr id="14" name="Metin kutusu 1">
            <a:extLst>
              <a:ext uri="{FF2B5EF4-FFF2-40B4-BE49-F238E27FC236}">
                <a16:creationId xmlns:a16="http://schemas.microsoft.com/office/drawing/2014/main" id="{94A9C8C9-A8ED-EF0A-61A0-7A114E8E4E03}"/>
              </a:ext>
            </a:extLst>
          </p:cNvPr>
          <p:cNvSpPr txBox="1"/>
          <p:nvPr/>
        </p:nvSpPr>
        <p:spPr>
          <a:xfrm>
            <a:off x="2172232" y="293370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OK</a:t>
            </a:r>
          </a:p>
        </p:txBody>
      </p:sp>
      <p:sp>
        <p:nvSpPr>
          <p:cNvPr id="15" name="Metin kutusu 2">
            <a:extLst>
              <a:ext uri="{FF2B5EF4-FFF2-40B4-BE49-F238E27FC236}">
                <a16:creationId xmlns:a16="http://schemas.microsoft.com/office/drawing/2014/main" id="{C17594CF-831B-AB43-6BDE-532D5A22275F}"/>
              </a:ext>
            </a:extLst>
          </p:cNvPr>
          <p:cNvSpPr txBox="1"/>
          <p:nvPr/>
        </p:nvSpPr>
        <p:spPr>
          <a:xfrm>
            <a:off x="2097692" y="550273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NOK</a:t>
            </a:r>
          </a:p>
        </p:txBody>
      </p:sp>
      <p:sp>
        <p:nvSpPr>
          <p:cNvPr id="24" name="Dikdörtgen 5">
            <a:extLst>
              <a:ext uri="{FF2B5EF4-FFF2-40B4-BE49-F238E27FC236}">
                <a16:creationId xmlns:a16="http://schemas.microsoft.com/office/drawing/2014/main" id="{91A59133-0927-B405-1267-E7FD6FD6AB71}"/>
              </a:ext>
            </a:extLst>
          </p:cNvPr>
          <p:cNvSpPr/>
          <p:nvPr/>
        </p:nvSpPr>
        <p:spPr>
          <a:xfrm>
            <a:off x="5020521" y="1737736"/>
            <a:ext cx="6915960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An artificial intelligence application has been developed that takes a photograph of height adjustment handle part with two 1920*1080px resolution camera and checks absence-presence of the plastic height adjustment handle . In this project, deep learning and image processing techniques are being used, faulty part production was prevented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First proposed camera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/>
              <a:t>2 x</a:t>
            </a:r>
            <a:r>
              <a:rPr lang="en-US" b="1" dirty="0"/>
              <a:t> </a:t>
            </a:r>
            <a:r>
              <a:rPr lang="tr-TR" b="1" dirty="0"/>
              <a:t> </a:t>
            </a:r>
            <a:r>
              <a:rPr lang="en-US" dirty="0"/>
              <a:t>Dahua</a:t>
            </a:r>
            <a:r>
              <a:rPr lang="tr-TR" dirty="0"/>
              <a:t> </a:t>
            </a:r>
            <a:r>
              <a:rPr lang="en-US" dirty="0"/>
              <a:t>Camera</a:t>
            </a:r>
            <a:endParaRPr lang="tr-T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Second proposed  camera </a:t>
            </a:r>
            <a:r>
              <a:rPr lang="tr-TR" b="1" dirty="0"/>
              <a:t>: </a:t>
            </a:r>
            <a:r>
              <a:rPr lang="en-US" dirty="0"/>
              <a:t>Basler Industrial Camera</a:t>
            </a:r>
            <a:endParaRPr lang="tr-T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Development Manpower</a:t>
            </a:r>
            <a:r>
              <a:rPr lang="tr-TR" b="1" dirty="0"/>
              <a:t>: </a:t>
            </a:r>
            <a:r>
              <a:rPr lang="en-US" dirty="0"/>
              <a:t>10</a:t>
            </a:r>
            <a:r>
              <a:rPr lang="tr-TR" dirty="0"/>
              <a:t> </a:t>
            </a:r>
            <a:r>
              <a:rPr lang="en-US" dirty="0"/>
              <a:t>person</a:t>
            </a:r>
            <a:r>
              <a:rPr lang="tr-TR" dirty="0"/>
              <a:t>/</a:t>
            </a:r>
            <a:r>
              <a:rPr lang="en-US" dirty="0"/>
              <a:t>day</a:t>
            </a:r>
            <a:endParaRPr lang="tr-T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Implementation 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en-US" dirty="0"/>
              <a:t>The software to be communicated w/ other Line software (I.E. PLC,MES )</a:t>
            </a:r>
            <a:endParaRPr lang="tr-T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Actions</a:t>
            </a:r>
            <a:r>
              <a:rPr lang="en-US" dirty="0"/>
              <a:t>: </a:t>
            </a:r>
            <a:r>
              <a:rPr lang="tr-TR" dirty="0"/>
              <a:t> </a:t>
            </a:r>
            <a:r>
              <a:rPr lang="en-US" dirty="0"/>
              <a:t>Camera assembling, lightning, cabling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2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">
            <a:extLst>
              <a:ext uri="{FF2B5EF4-FFF2-40B4-BE49-F238E27FC236}">
                <a16:creationId xmlns:a16="http://schemas.microsoft.com/office/drawing/2014/main" id="{A5DE45FD-9C09-C5ED-0320-6DCD0F6E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" y="1127942"/>
            <a:ext cx="11485706" cy="565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6F93F4BA-74B3-00F5-ECC4-B88438953931}"/>
              </a:ext>
            </a:extLst>
          </p:cNvPr>
          <p:cNvSpPr txBox="1"/>
          <p:nvPr/>
        </p:nvSpPr>
        <p:spPr>
          <a:xfrm>
            <a:off x="7830458" y="5701004"/>
            <a:ext cx="3069771" cy="51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cs typeface="DINbek-Medium"/>
              </a:rPr>
              <a:t>Height Adjustment Handle is successfully detected by artificial intelligence application.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FB3E4784-EF81-59CF-CE58-9A4EDAFC0F2C}"/>
              </a:ext>
            </a:extLst>
          </p:cNvPr>
          <p:cNvSpPr txBox="1"/>
          <p:nvPr/>
        </p:nvSpPr>
        <p:spPr>
          <a:xfrm>
            <a:off x="6649826" y="1705039"/>
            <a:ext cx="1308499" cy="277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cs typeface="DINbek-Medium"/>
              </a:rPr>
              <a:t>Predicted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AE07F-AFF0-9B4C-954D-E42E1CA3FDDF}"/>
              </a:ext>
            </a:extLst>
          </p:cNvPr>
          <p:cNvSpPr txBox="1"/>
          <p:nvPr/>
        </p:nvSpPr>
        <p:spPr>
          <a:xfrm>
            <a:off x="204159" y="1705039"/>
            <a:ext cx="1308499" cy="277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cs typeface="DINbek-Medium"/>
              </a:rPr>
              <a:t>Original Image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FC3F5115-4593-6A5C-F814-5D9313883195}"/>
              </a:ext>
            </a:extLst>
          </p:cNvPr>
          <p:cNvSpPr txBox="1"/>
          <p:nvPr/>
        </p:nvSpPr>
        <p:spPr>
          <a:xfrm>
            <a:off x="5445721" y="1220922"/>
            <a:ext cx="1761663" cy="306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cs typeface="DINbek-Medium"/>
              </a:rPr>
              <a:t>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3E878-7A8D-573E-3AC9-61432F7CD364}"/>
              </a:ext>
            </a:extLst>
          </p:cNvPr>
          <p:cNvSpPr txBox="1">
            <a:spLocks/>
          </p:cNvSpPr>
          <p:nvPr/>
        </p:nvSpPr>
        <p:spPr>
          <a:xfrm>
            <a:off x="-122490" y="163055"/>
            <a:ext cx="6893170" cy="401291"/>
          </a:xfrm>
          <a:prstGeom prst="rect">
            <a:avLst/>
          </a:prstGeom>
        </p:spPr>
        <p:txBody>
          <a:bodyPr vert="horz" wrap="square" lIns="143422" tIns="89639" rIns="143422" bIns="89639" rtlCol="0" anchor="ctr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0" kern="1200" cap="none" spc="-100" baseline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80730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B460 Height Adjustment Handle Control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6BEDE23-01C5-77EF-61C0-C95791D4424B}"/>
              </a:ext>
            </a:extLst>
          </p:cNvPr>
          <p:cNvSpPr txBox="1"/>
          <p:nvPr/>
        </p:nvSpPr>
        <p:spPr>
          <a:xfrm>
            <a:off x="-15409" y="489887"/>
            <a:ext cx="6341962" cy="382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80730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2218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rtificial Intelligence HD Wallpapers - Wallpaper Cave">
            <a:extLst>
              <a:ext uri="{FF2B5EF4-FFF2-40B4-BE49-F238E27FC236}">
                <a16:creationId xmlns:a16="http://schemas.microsoft.com/office/drawing/2014/main" id="{6D0E46DB-5524-2E43-C497-46B7CF1A6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7" b="9494"/>
          <a:stretch/>
        </p:blipFill>
        <p:spPr bwMode="auto">
          <a:xfrm>
            <a:off x="-1887" y="1124149"/>
            <a:ext cx="12193887" cy="5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4">
            <a:extLst>
              <a:ext uri="{FF2B5EF4-FFF2-40B4-BE49-F238E27FC236}">
                <a16:creationId xmlns:a16="http://schemas.microsoft.com/office/drawing/2014/main" id="{07BF19AB-CB64-152D-70B7-815FDD49D9A2}"/>
              </a:ext>
            </a:extLst>
          </p:cNvPr>
          <p:cNvSpPr/>
          <p:nvPr/>
        </p:nvSpPr>
        <p:spPr>
          <a:xfrm>
            <a:off x="252120" y="1124149"/>
            <a:ext cx="4122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r>
              <a:rPr lang="en-US" sz="5400" b="1" cap="none" spc="0" dirty="0">
                <a:ln w="10160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…</a:t>
            </a:r>
            <a:endParaRPr lang="tr-TR" sz="5400" b="1" cap="none" spc="0" dirty="0">
              <a:ln w="10160">
                <a:solidFill>
                  <a:srgbClr val="00206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399566"/>
      </p:ext>
    </p:extLst>
  </p:cSld>
  <p:clrMapOvr>
    <a:masterClrMapping/>
  </p:clrMapOvr>
</p:sld>
</file>

<file path=ppt/theme/theme1.xml><?xml version="1.0" encoding="utf-8"?>
<a:theme xmlns:a="http://schemas.openxmlformats.org/drawingml/2006/main" name="YENI SUNUM YENI YE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YENI SUNUM YENI YENI.potx</Template>
  <TotalTime>4865</TotalTime>
  <Words>270</Words>
  <Application>Microsoft Office PowerPoint</Application>
  <PresentationFormat>Widescreen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 Light</vt:lpstr>
      <vt:lpstr>Wingdings</vt:lpstr>
      <vt:lpstr>YENI SUNUM YENI YENI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Serdar</dc:creator>
  <cp:lastModifiedBy>Erinç Emre ÇELIKTEN</cp:lastModifiedBy>
  <cp:revision>423</cp:revision>
  <cp:lastPrinted>2019-10-11T09:51:05Z</cp:lastPrinted>
  <dcterms:created xsi:type="dcterms:W3CDTF">2012-05-10T14:03:18Z</dcterms:created>
  <dcterms:modified xsi:type="dcterms:W3CDTF">2023-02-04T10:27:48Z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b7c36-3cf7-4a4b-b02d-bd57ee0f35ca_Enabled">
    <vt:lpwstr>true</vt:lpwstr>
  </property>
  <property fmtid="{D5CDD505-2E9C-101B-9397-08002B2CF9AE}" pid="3" name="MSIP_Label_c8db7c36-3cf7-4a4b-b02d-bd57ee0f35ca_SetDate">
    <vt:lpwstr>2021-12-30T14:30:23Z</vt:lpwstr>
  </property>
  <property fmtid="{D5CDD505-2E9C-101B-9397-08002B2CF9AE}" pid="4" name="MSIP_Label_c8db7c36-3cf7-4a4b-b02d-bd57ee0f35ca_Method">
    <vt:lpwstr>Privileged</vt:lpwstr>
  </property>
  <property fmtid="{D5CDD505-2E9C-101B-9397-08002B2CF9AE}" pid="5" name="MSIP_Label_c8db7c36-3cf7-4a4b-b02d-bd57ee0f35ca_Name">
    <vt:lpwstr>c8db7c36-3cf7-4a4b-b02d-bd57ee0f35ca</vt:lpwstr>
  </property>
  <property fmtid="{D5CDD505-2E9C-101B-9397-08002B2CF9AE}" pid="6" name="MSIP_Label_c8db7c36-3cf7-4a4b-b02d-bd57ee0f35ca_SiteId">
    <vt:lpwstr>04831075-8a93-4207-beb6-e232bdb3737e</vt:lpwstr>
  </property>
  <property fmtid="{D5CDD505-2E9C-101B-9397-08002B2CF9AE}" pid="7" name="MSIP_Label_c8db7c36-3cf7-4a4b-b02d-bd57ee0f35ca_ActionId">
    <vt:lpwstr>9b8b9797-b67d-46c3-bd28-bd5b9eefeea9</vt:lpwstr>
  </property>
  <property fmtid="{D5CDD505-2E9C-101B-9397-08002B2CF9AE}" pid="8" name="MSIP_Label_c8db7c36-3cf7-4a4b-b02d-bd57ee0f35ca_ContentBits">
    <vt:lpwstr>0</vt:lpwstr>
  </property>
</Properties>
</file>