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361" r:id="rId5"/>
    <p:sldId id="389" r:id="rId6"/>
    <p:sldId id="390" r:id="rId7"/>
    <p:sldId id="9157" r:id="rId8"/>
    <p:sldId id="9150" r:id="rId9"/>
    <p:sldId id="9158" r:id="rId10"/>
    <p:sldId id="9151" r:id="rId11"/>
    <p:sldId id="9159" r:id="rId12"/>
    <p:sldId id="9160" r:id="rId13"/>
    <p:sldId id="9161" r:id="rId14"/>
    <p:sldId id="3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B8731F5-3F3C-4FDF-99B2-7D3A1C505FFD}">
          <p14:sldIdLst>
            <p14:sldId id="361"/>
            <p14:sldId id="389"/>
            <p14:sldId id="390"/>
            <p14:sldId id="9157"/>
            <p14:sldId id="9150"/>
            <p14:sldId id="9158"/>
            <p14:sldId id="9151"/>
            <p14:sldId id="9159"/>
            <p14:sldId id="9160"/>
            <p14:sldId id="9161"/>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30F"/>
    <a:srgbClr val="00B0F0"/>
    <a:srgbClr val="FF6600"/>
    <a:srgbClr val="DEDEDE"/>
    <a:srgbClr val="006DB6"/>
    <a:srgbClr val="8CC600"/>
    <a:srgbClr val="89DAF7"/>
    <a:srgbClr val="51C8F3"/>
    <a:srgbClr val="56A1D8"/>
    <a:srgbClr val="A68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6404" autoAdjust="0"/>
  </p:normalViewPr>
  <p:slideViewPr>
    <p:cSldViewPr snapToGrid="0">
      <p:cViewPr varScale="1">
        <p:scale>
          <a:sx n="78" d="100"/>
          <a:sy n="78" d="100"/>
        </p:scale>
        <p:origin x="90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ata2.xml.rels><?xml version="1.0" encoding="UTF-8" standalone="yes"?>
<Relationships xmlns="http://schemas.openxmlformats.org/package/2006/relationships"><Relationship Id="rId1" Type="http://schemas.openxmlformats.org/officeDocument/2006/relationships/image" Target="../media/image7.jpeg"/></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1" Type="http://schemas.openxmlformats.org/officeDocument/2006/relationships/image" Target="../media/image12.jpeg"/></Relationships>
</file>

<file path=ppt/diagrams/_rels/data6.xml.rels><?xml version="1.0" encoding="UTF-8" standalone="yes"?>
<Relationships xmlns="http://schemas.openxmlformats.org/package/2006/relationships"><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ERCAN ŞENTÜRK</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dirty="0">
              <a:solidFill>
                <a:schemeClr val="tx1"/>
              </a:solidFill>
            </a:rPr>
            <a:t>Business Intelligence Analytics</a:t>
          </a: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ercan.senturk@marturfompak.com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E20CA4FA-A67A-4266-9177-454775EC7F33}">
      <dgm:prSet phldrT="[Metin]" custT="1"/>
      <dgm:spPr>
        <a:solidFill>
          <a:srgbClr val="DAD2AA"/>
        </a:solidFill>
      </dgm:spPr>
      <dgm:t>
        <a:bodyPr/>
        <a:lstStyle/>
        <a:p>
          <a:r>
            <a:rPr lang="en-US" sz="1400" dirty="0">
              <a:solidFill>
                <a:schemeClr val="tx1"/>
              </a:solidFill>
            </a:rPr>
            <a:t>IT Technologic Infrastructure Manager</a:t>
          </a:r>
          <a:endParaRPr lang="tr-TR" sz="1400" b="0" dirty="0">
            <a:solidFill>
              <a:schemeClr val="tx1"/>
            </a:solidFill>
          </a:endParaRPr>
        </a:p>
      </dgm:t>
    </dgm:pt>
    <dgm:pt modelId="{873B2ACE-1F0B-4A3A-8181-29DA2F1A580B}" type="parTrans" cxnId="{A2AE9100-3AFB-44A2-AE2B-37B0FC7918A7}">
      <dgm:prSet/>
      <dgm:spPr/>
      <dgm:t>
        <a:bodyPr/>
        <a:lstStyle/>
        <a:p>
          <a:endParaRPr lang="tr-TR"/>
        </a:p>
      </dgm:t>
    </dgm:pt>
    <dgm:pt modelId="{6A8E80FD-4BE8-4ABF-89B4-BB251BD4356B}" type="sibTrans" cxnId="{A2AE9100-3AFB-44A2-AE2B-37B0FC7918A7}">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98" custLinFactNeighborY="-142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A2AE9100-3AFB-44A2-AE2B-37B0FC7918A7}" srcId="{CDE0EE32-8432-4885-B7E4-B673BB2B6044}" destId="{E20CA4FA-A67A-4266-9177-454775EC7F33}" srcOrd="1" destOrd="0" parTransId="{873B2ACE-1F0B-4A3A-8181-29DA2F1A580B}" sibTransId="{6A8E80FD-4BE8-4ABF-89B4-BB251BD4356B}"/>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1BAFA9E3-3741-4E8E-BBBB-500CC16B8CC2}" type="presOf" srcId="{E20CA4FA-A67A-4266-9177-454775EC7F33}" destId="{ABD672E1-8E1D-49BD-9316-04DDB16B3351}" srcOrd="1" destOrd="2" presId="urn:microsoft.com/office/officeart/2005/8/layout/vList4"/>
    <dgm:cxn modelId="{E33CD6E6-DF2D-4D87-A7E4-781DC08E94A7}" type="presOf" srcId="{E20CA4FA-A67A-4266-9177-454775EC7F33}" destId="{DE90361E-2E04-4668-88B5-30A570C86A78}" srcOrd="0"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Lst>
  <dgm:cxnLst>
    <dgm:cxn modelId="{3145A7BA-B1BD-41FE-9215-6C63A2901DC3}" type="presOf" srcId="{803E4395-E75F-4402-89FD-8C50FFC90721}" destId="{BA8EF6CE-68BC-47B4-9BAC-28AF56625796}" srcOrd="0" destOrd="0" presId="urn:microsoft.com/office/officeart/2005/8/layout/vProcess5"/>
    <dgm:cxn modelId="{DA82C7F6-0AE5-4DB3-85FB-E85A25F34972}" type="presParOf" srcId="{BA8EF6CE-68BC-47B4-9BAC-28AF56625796}" destId="{4186BA6F-999A-4C5C-BAE3-FDF1DFEA929B}"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A8BB2759-BC23-41B2-ABC1-D8515D19BAAD}">
      <dgm:prSet phldrT="[Metin]" custT="1"/>
      <dgm:spPr/>
      <dgm:t>
        <a:bodyPr/>
        <a:lstStyle/>
        <a:p>
          <a:pPr>
            <a:buFont typeface="Wingdings" panose="05000000000000000000" pitchFamily="2" charset="2"/>
            <a:buChar char="Ø"/>
          </a:pPr>
          <a:r>
            <a:rPr lang="en-US" sz="1600" b="0" dirty="0" err="1"/>
            <a:t>Lokasyanlarda</a:t>
          </a:r>
          <a:r>
            <a:rPr lang="en-US" sz="1600" b="0" dirty="0"/>
            <a:t> </a:t>
          </a:r>
          <a:r>
            <a:rPr lang="en-US" sz="1600" b="0" dirty="0" err="1"/>
            <a:t>bulunan</a:t>
          </a:r>
          <a:r>
            <a:rPr lang="en-US" sz="1600" b="0" dirty="0"/>
            <a:t> </a:t>
          </a:r>
          <a:r>
            <a:rPr lang="en-US" sz="1600" b="0" dirty="0" err="1"/>
            <a:t>fiziksel</a:t>
          </a:r>
          <a:r>
            <a:rPr lang="en-US" sz="1600" b="0" dirty="0"/>
            <a:t> </a:t>
          </a:r>
          <a:r>
            <a:rPr lang="en-US" sz="1600" b="0" dirty="0" err="1"/>
            <a:t>hostlar</a:t>
          </a:r>
          <a:r>
            <a:rPr lang="en-US" sz="1600" b="0" dirty="0"/>
            <a:t> </a:t>
          </a:r>
          <a:r>
            <a:rPr lang="en-US" sz="1600" b="0" dirty="0" err="1"/>
            <a:t>üzerinde</a:t>
          </a:r>
          <a:r>
            <a:rPr lang="en-US" sz="1600" b="0" dirty="0"/>
            <a:t> VMWARE ESXI update </a:t>
          </a:r>
          <a:r>
            <a:rPr lang="en-US" sz="1600" b="0" dirty="0" err="1"/>
            <a:t>işlemleri</a:t>
          </a:r>
          <a:r>
            <a:rPr lang="en-US" sz="1600" b="0" dirty="0"/>
            <a:t> </a:t>
          </a:r>
          <a:r>
            <a:rPr lang="en-US" sz="1600" b="0" dirty="0" err="1"/>
            <a:t>yapılarak</a:t>
          </a:r>
          <a:r>
            <a:rPr lang="en-US" sz="1600" b="0" dirty="0"/>
            <a:t>, </a:t>
          </a:r>
          <a:r>
            <a:rPr lang="en-US" sz="1600" b="0" dirty="0" err="1"/>
            <a:t>tüm</a:t>
          </a:r>
          <a:r>
            <a:rPr lang="en-US" sz="1600" b="0" dirty="0"/>
            <a:t> </a:t>
          </a:r>
          <a:r>
            <a:rPr lang="en-US" sz="1600" b="0" dirty="0" err="1"/>
            <a:t>sunucularda</a:t>
          </a:r>
          <a:r>
            <a:rPr lang="en-US" sz="1600" b="0" dirty="0"/>
            <a:t> </a:t>
          </a:r>
          <a:r>
            <a:rPr lang="tr-TR" sz="1600" b="0" dirty="0"/>
            <a:t>VMware ESXi, 7.0.3, 21930508</a:t>
          </a:r>
          <a:r>
            <a:rPr lang="en-US" sz="1600" b="0" dirty="0"/>
            <a:t> </a:t>
          </a:r>
          <a:r>
            <a:rPr lang="en-US" sz="1600" b="0" dirty="0" err="1"/>
            <a:t>versiyonu</a:t>
          </a:r>
          <a:r>
            <a:rPr lang="en-US" sz="1600" b="0" dirty="0"/>
            <a:t> </a:t>
          </a:r>
          <a:r>
            <a:rPr lang="en-US" sz="1600" b="0" dirty="0" err="1"/>
            <a:t>yüklendi</a:t>
          </a:r>
          <a:r>
            <a:rPr lang="en-US" sz="1600" b="0" dirty="0"/>
            <a:t>.</a:t>
          </a:r>
          <a:endParaRPr lang="tr-TR" sz="1600" b="0" dirty="0"/>
        </a:p>
      </dgm:t>
    </dgm:pt>
    <dgm:pt modelId="{F664092F-A963-4A9E-9660-7CEA5E532F57}" type="parTrans" cxnId="{0E104CA4-8D19-419E-9C95-B9E905C12BC7}">
      <dgm:prSet/>
      <dgm:spPr/>
      <dgm:t>
        <a:bodyPr/>
        <a:lstStyle/>
        <a:p>
          <a:endParaRPr lang="tr-TR" sz="2000" b="0"/>
        </a:p>
      </dgm:t>
    </dgm:pt>
    <dgm:pt modelId="{D39710E2-74F5-46F5-9B4D-396E8CA86FD0}" type="sibTrans" cxnId="{0E104CA4-8D19-419E-9C95-B9E905C12BC7}">
      <dgm:prSet custT="1"/>
      <dgm:spPr/>
      <dgm:t>
        <a:bodyPr/>
        <a:lstStyle/>
        <a:p>
          <a:endParaRPr lang="tr-TR" sz="2800" b="0"/>
        </a:p>
      </dgm:t>
    </dgm:pt>
    <dgm:pt modelId="{D56BFFB5-7B7B-4ED1-8ED1-1D374EFB890B}">
      <dgm:prSet phldrT="[Metin]" custT="1"/>
      <dgm:spPr/>
      <dgm:t>
        <a:bodyPr/>
        <a:lstStyle/>
        <a:p>
          <a:pPr>
            <a:buFont typeface="Wingdings" panose="05000000000000000000" pitchFamily="2" charset="2"/>
            <a:buChar char="Ø"/>
          </a:pPr>
          <a:r>
            <a:rPr lang="en-US" sz="1600" b="0" dirty="0"/>
            <a:t>ESXI update </a:t>
          </a:r>
          <a:r>
            <a:rPr lang="en-US" sz="1600" b="0" dirty="0" err="1"/>
            <a:t>işlemleri</a:t>
          </a:r>
          <a:r>
            <a:rPr lang="en-US" sz="1600" b="0" dirty="0"/>
            <a:t> </a:t>
          </a:r>
          <a:r>
            <a:rPr lang="en-US" sz="1600" b="0" dirty="0" err="1"/>
            <a:t>yapılırken</a:t>
          </a:r>
          <a:r>
            <a:rPr lang="en-US" sz="1600" b="0" dirty="0"/>
            <a:t> </a:t>
          </a:r>
          <a:r>
            <a:rPr lang="en-US" sz="1600" b="0" dirty="0" err="1"/>
            <a:t>fiziksel</a:t>
          </a:r>
          <a:r>
            <a:rPr lang="en-US" sz="1600" b="0" dirty="0"/>
            <a:t> </a:t>
          </a:r>
          <a:r>
            <a:rPr lang="en-US" sz="1600" b="0" dirty="0" err="1"/>
            <a:t>sunucular</a:t>
          </a:r>
          <a:r>
            <a:rPr lang="en-US" sz="1600" b="0" dirty="0"/>
            <a:t> </a:t>
          </a:r>
          <a:r>
            <a:rPr lang="en-US" sz="1600" b="0" dirty="0" err="1"/>
            <a:t>üzerindeki</a:t>
          </a:r>
          <a:r>
            <a:rPr lang="en-US" sz="1600" b="0" dirty="0"/>
            <a:t> </a:t>
          </a:r>
          <a:r>
            <a:rPr lang="en-US" sz="1600" b="0" dirty="0" err="1"/>
            <a:t>sanal</a:t>
          </a:r>
          <a:r>
            <a:rPr lang="en-US" sz="1600" b="0" dirty="0"/>
            <a:t> </a:t>
          </a:r>
          <a:r>
            <a:rPr lang="en-US" sz="1600" b="0" dirty="0" err="1"/>
            <a:t>sunucular</a:t>
          </a:r>
          <a:r>
            <a:rPr lang="en-US" sz="1600" b="0" dirty="0"/>
            <a:t> migrate </a:t>
          </a:r>
          <a:r>
            <a:rPr lang="en-US" sz="1600" b="0" dirty="0" err="1"/>
            <a:t>ile</a:t>
          </a:r>
          <a:r>
            <a:rPr lang="en-US" sz="1600" b="0" dirty="0"/>
            <a:t> </a:t>
          </a:r>
          <a:r>
            <a:rPr lang="en-US" sz="1600" b="0" dirty="0" err="1"/>
            <a:t>aynı</a:t>
          </a:r>
          <a:r>
            <a:rPr lang="en-US" sz="1600" b="0" dirty="0"/>
            <a:t> </a:t>
          </a:r>
          <a:r>
            <a:rPr lang="en-US" sz="1600" b="0" dirty="0" err="1"/>
            <a:t>lokasyondaki</a:t>
          </a:r>
          <a:r>
            <a:rPr lang="en-US" sz="1600" b="0" dirty="0"/>
            <a:t> </a:t>
          </a:r>
          <a:r>
            <a:rPr lang="en-US" sz="1600" b="0" dirty="0" err="1"/>
            <a:t>diğer</a:t>
          </a:r>
          <a:r>
            <a:rPr lang="en-US" sz="1600" b="0" dirty="0"/>
            <a:t> </a:t>
          </a:r>
          <a:r>
            <a:rPr lang="en-US" sz="1600" b="0" dirty="0" err="1"/>
            <a:t>sunucular</a:t>
          </a:r>
          <a:r>
            <a:rPr lang="en-US" sz="1600" b="0" dirty="0"/>
            <a:t> </a:t>
          </a:r>
          <a:r>
            <a:rPr lang="en-US" sz="1600" b="0" dirty="0" err="1"/>
            <a:t>üzerine</a:t>
          </a:r>
          <a:r>
            <a:rPr lang="en-US" sz="1600" b="0" dirty="0"/>
            <a:t> </a:t>
          </a:r>
          <a:r>
            <a:rPr lang="en-US" sz="1600" b="0" dirty="0" err="1"/>
            <a:t>taşınarak</a:t>
          </a:r>
          <a:r>
            <a:rPr lang="en-US" sz="1600" b="0" dirty="0"/>
            <a:t> </a:t>
          </a:r>
          <a:r>
            <a:rPr lang="en-US" sz="1600" b="0" dirty="0" err="1"/>
            <a:t>duruş</a:t>
          </a:r>
          <a:r>
            <a:rPr lang="en-US" sz="1600" b="0" dirty="0"/>
            <a:t> </a:t>
          </a:r>
          <a:r>
            <a:rPr lang="en-US" sz="1600" b="0" dirty="0" err="1"/>
            <a:t>yaşatılmadan</a:t>
          </a:r>
          <a:r>
            <a:rPr lang="en-US" sz="1600" b="0" dirty="0"/>
            <a:t> ve </a:t>
          </a:r>
          <a:r>
            <a:rPr lang="en-US" sz="1600" b="0" dirty="0" err="1"/>
            <a:t>kesinti</a:t>
          </a:r>
          <a:r>
            <a:rPr lang="en-US" sz="1600" b="0" dirty="0"/>
            <a:t> </a:t>
          </a:r>
          <a:r>
            <a:rPr lang="en-US" sz="1600" b="0" dirty="0" err="1"/>
            <a:t>olmadan</a:t>
          </a:r>
          <a:r>
            <a:rPr lang="en-US" sz="1600" b="0" dirty="0"/>
            <a:t> </a:t>
          </a:r>
          <a:r>
            <a:rPr lang="en-US" sz="1600" b="0" dirty="0" err="1"/>
            <a:t>işlemler</a:t>
          </a:r>
          <a:r>
            <a:rPr lang="en-US" sz="1600" b="0" dirty="0"/>
            <a:t> </a:t>
          </a:r>
          <a:r>
            <a:rPr lang="en-US" sz="1600" b="0" dirty="0" err="1"/>
            <a:t>tamamlandı</a:t>
          </a:r>
          <a:r>
            <a:rPr lang="en-US" sz="1600" b="0" dirty="0"/>
            <a:t>.</a:t>
          </a:r>
          <a:endParaRPr lang="tr-TR" sz="1600" b="0" dirty="0"/>
        </a:p>
      </dgm:t>
    </dgm:pt>
    <dgm:pt modelId="{38DCF266-70CB-44F7-B3FC-E28913AAF83F}" type="parTrans" cxnId="{D3FF098D-2094-4DFA-AD80-99C6E029B403}">
      <dgm:prSet/>
      <dgm:spPr/>
      <dgm:t>
        <a:bodyPr/>
        <a:lstStyle/>
        <a:p>
          <a:endParaRPr lang="tr-TR" sz="2000" b="0"/>
        </a:p>
      </dgm:t>
    </dgm:pt>
    <dgm:pt modelId="{C86BFC6A-8F48-4D01-80A5-79A1A714D2AA}" type="sibTrans" cxnId="{D3FF098D-2094-4DFA-AD80-99C6E029B403}">
      <dgm:prSet custT="1"/>
      <dgm:spPr/>
      <dgm:t>
        <a:bodyPr/>
        <a:lstStyle/>
        <a:p>
          <a:endParaRPr lang="tr-TR" sz="2800" b="0"/>
        </a:p>
      </dgm:t>
    </dgm:pt>
    <dgm:pt modelId="{60F54870-FFDA-46C7-AC48-48C2737E207F}">
      <dgm:prSet phldrT="[Metin]" custT="1"/>
      <dgm:spPr/>
      <dgm:t>
        <a:bodyPr/>
        <a:lstStyle/>
        <a:p>
          <a:pPr>
            <a:buFont typeface="Wingdings" panose="05000000000000000000" pitchFamily="2" charset="2"/>
            <a:buChar char="Ø"/>
          </a:pPr>
          <a:r>
            <a:rPr lang="en-US" sz="1600" b="0" dirty="0"/>
            <a:t>Storage </a:t>
          </a:r>
          <a:r>
            <a:rPr lang="en-US" sz="1600" b="0" dirty="0" err="1"/>
            <a:t>yapısı</a:t>
          </a:r>
          <a:r>
            <a:rPr lang="en-US" sz="1600" b="0" dirty="0"/>
            <a:t> </a:t>
          </a:r>
          <a:r>
            <a:rPr lang="en-US" sz="1600" b="0" dirty="0" err="1"/>
            <a:t>bulunan</a:t>
          </a:r>
          <a:r>
            <a:rPr lang="en-US" sz="1600" b="0" dirty="0"/>
            <a:t> </a:t>
          </a:r>
          <a:r>
            <a:rPr lang="en-US" sz="1600" b="0" dirty="0" err="1"/>
            <a:t>lokasyonlarda</a:t>
          </a:r>
          <a:r>
            <a:rPr lang="en-US" sz="1600" b="0" dirty="0"/>
            <a:t> storage </a:t>
          </a:r>
          <a:r>
            <a:rPr lang="en-US" sz="1600" b="0" dirty="0" err="1"/>
            <a:t>tipine</a:t>
          </a:r>
          <a:r>
            <a:rPr lang="en-US" sz="1600" b="0" dirty="0"/>
            <a:t> göre ;</a:t>
          </a:r>
        </a:p>
        <a:p>
          <a:pPr>
            <a:buFont typeface="Wingdings" panose="05000000000000000000" pitchFamily="2" charset="2"/>
            <a:buChar char="Ø"/>
          </a:pPr>
          <a:r>
            <a:rPr lang="en-US" sz="1600" b="0" dirty="0"/>
            <a:t>- Unity Storage firmware </a:t>
          </a:r>
          <a:r>
            <a:rPr lang="en-US" sz="1600" b="0" dirty="0" err="1"/>
            <a:t>versiyonları</a:t>
          </a:r>
          <a:r>
            <a:rPr lang="en-US" sz="1600" b="0" dirty="0"/>
            <a:t> : </a:t>
          </a:r>
          <a:r>
            <a:rPr lang="tr-TR" sz="1600" b="0" dirty="0"/>
            <a:t>5.3.0.0.5.120</a:t>
          </a:r>
          <a:endParaRPr lang="en-US" sz="1600" b="0" dirty="0"/>
        </a:p>
        <a:p>
          <a:pPr>
            <a:buFont typeface="Wingdings" panose="05000000000000000000" pitchFamily="2" charset="2"/>
            <a:buChar char="Ø"/>
          </a:pPr>
          <a:r>
            <a:rPr lang="en-US" sz="1600" b="0" dirty="0"/>
            <a:t>- EMC Storage firmware </a:t>
          </a:r>
          <a:r>
            <a:rPr lang="en-US" sz="1600" b="0" dirty="0" err="1"/>
            <a:t>versiyonları</a:t>
          </a:r>
          <a:r>
            <a:rPr lang="en-US" sz="1600" b="0" dirty="0"/>
            <a:t> : </a:t>
          </a:r>
          <a:r>
            <a:rPr lang="tr-TR" sz="1600" b="0" dirty="0"/>
            <a:t>05.32.000.5.249</a:t>
          </a:r>
          <a:endParaRPr lang="en-US" sz="1600" b="0" dirty="0"/>
        </a:p>
        <a:p>
          <a:pPr>
            <a:buFont typeface="Wingdings" panose="05000000000000000000" pitchFamily="2" charset="2"/>
            <a:buChar char="Ø"/>
          </a:pPr>
          <a:r>
            <a:rPr lang="en-US" sz="1600" b="0" dirty="0"/>
            <a:t>- Power Store Storage firmware </a:t>
          </a:r>
          <a:r>
            <a:rPr lang="en-US" sz="1600" b="0" dirty="0" err="1"/>
            <a:t>versiyonları</a:t>
          </a:r>
          <a:r>
            <a:rPr lang="en-US" sz="1600" b="0" dirty="0"/>
            <a:t> : </a:t>
          </a:r>
          <a:r>
            <a:rPr lang="tr-TR" sz="1600" b="0" dirty="0"/>
            <a:t>3.2.0.1 </a:t>
          </a:r>
          <a:r>
            <a:rPr lang="en-US" sz="1600" b="0" dirty="0"/>
            <a:t> </a:t>
          </a:r>
          <a:r>
            <a:rPr lang="en-US" sz="1600" b="0" dirty="0" err="1"/>
            <a:t>olarak</a:t>
          </a:r>
          <a:r>
            <a:rPr lang="en-US" sz="1600" b="0" dirty="0"/>
            <a:t> </a:t>
          </a:r>
          <a:r>
            <a:rPr lang="en-US" sz="1600" b="0" dirty="0" err="1"/>
            <a:t>güncellendi</a:t>
          </a:r>
          <a:r>
            <a:rPr lang="en-US" sz="1600" b="0" dirty="0"/>
            <a:t>.</a:t>
          </a:r>
          <a:endParaRPr lang="tr-TR" sz="1600" b="0" dirty="0"/>
        </a:p>
      </dgm:t>
    </dgm:pt>
    <dgm:pt modelId="{99B34E4B-C540-4D0B-A33C-F521EA5D3A66}" type="parTrans" cxnId="{74462779-38E2-43FF-B766-19071122A1AA}">
      <dgm:prSet/>
      <dgm:spPr/>
      <dgm:t>
        <a:bodyPr/>
        <a:lstStyle/>
        <a:p>
          <a:endParaRPr lang="tr-TR" sz="2000" b="0"/>
        </a:p>
      </dgm:t>
    </dgm:pt>
    <dgm:pt modelId="{D494A68B-B430-4031-BA96-9BB47EFCBEA3}" type="sibTrans" cxnId="{74462779-38E2-43FF-B766-19071122A1AA}">
      <dgm:prSet custT="1"/>
      <dgm:spPr/>
      <dgm:t>
        <a:bodyPr/>
        <a:lstStyle/>
        <a:p>
          <a:endParaRPr lang="tr-TR" sz="2800" b="0"/>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 modelId="{05607E2A-B5CC-44B7-9140-3EEEB3F3E105}" type="pres">
      <dgm:prSet presAssocID="{803E4395-E75F-4402-89FD-8C50FFC90721}" presName="ThreeNodes_1" presStyleLbl="node1" presStyleIdx="0" presStyleCnt="3">
        <dgm:presLayoutVars>
          <dgm:bulletEnabled val="1"/>
        </dgm:presLayoutVars>
      </dgm:prSet>
      <dgm:spPr/>
    </dgm:pt>
    <dgm:pt modelId="{4F59D96C-3443-40F7-9D3C-36B2AD016965}" type="pres">
      <dgm:prSet presAssocID="{803E4395-E75F-4402-89FD-8C50FFC90721}" presName="ThreeNodes_2" presStyleLbl="node1" presStyleIdx="1" presStyleCnt="3">
        <dgm:presLayoutVars>
          <dgm:bulletEnabled val="1"/>
        </dgm:presLayoutVars>
      </dgm:prSet>
      <dgm:spPr/>
    </dgm:pt>
    <dgm:pt modelId="{4EAF1AF6-0251-4A11-9822-AA391DEC3A19}" type="pres">
      <dgm:prSet presAssocID="{803E4395-E75F-4402-89FD-8C50FFC90721}" presName="ThreeNodes_3" presStyleLbl="node1" presStyleIdx="2" presStyleCnt="3">
        <dgm:presLayoutVars>
          <dgm:bulletEnabled val="1"/>
        </dgm:presLayoutVars>
      </dgm:prSet>
      <dgm:spPr/>
    </dgm:pt>
    <dgm:pt modelId="{45A5D4D9-099E-4DE6-B62D-01DE20807CD4}" type="pres">
      <dgm:prSet presAssocID="{803E4395-E75F-4402-89FD-8C50FFC90721}" presName="ThreeConn_1-2" presStyleLbl="fgAccFollowNode1" presStyleIdx="0" presStyleCnt="2">
        <dgm:presLayoutVars>
          <dgm:bulletEnabled val="1"/>
        </dgm:presLayoutVars>
      </dgm:prSet>
      <dgm:spPr/>
    </dgm:pt>
    <dgm:pt modelId="{AD7D1E1E-1E68-4FAD-989B-51115582608F}" type="pres">
      <dgm:prSet presAssocID="{803E4395-E75F-4402-89FD-8C50FFC90721}" presName="ThreeConn_2-3" presStyleLbl="fgAccFollowNode1" presStyleIdx="1" presStyleCnt="2">
        <dgm:presLayoutVars>
          <dgm:bulletEnabled val="1"/>
        </dgm:presLayoutVars>
      </dgm:prSet>
      <dgm:spPr/>
    </dgm:pt>
    <dgm:pt modelId="{DBFC8185-02F3-4AAF-93FC-65AD063B4180}" type="pres">
      <dgm:prSet presAssocID="{803E4395-E75F-4402-89FD-8C50FFC90721}" presName="ThreeNodes_1_text" presStyleLbl="node1" presStyleIdx="2" presStyleCnt="3">
        <dgm:presLayoutVars>
          <dgm:bulletEnabled val="1"/>
        </dgm:presLayoutVars>
      </dgm:prSet>
      <dgm:spPr/>
    </dgm:pt>
    <dgm:pt modelId="{832223A8-DD6F-417B-80ED-869244E0A7A8}" type="pres">
      <dgm:prSet presAssocID="{803E4395-E75F-4402-89FD-8C50FFC90721}" presName="ThreeNodes_2_text" presStyleLbl="node1" presStyleIdx="2" presStyleCnt="3">
        <dgm:presLayoutVars>
          <dgm:bulletEnabled val="1"/>
        </dgm:presLayoutVars>
      </dgm:prSet>
      <dgm:spPr/>
    </dgm:pt>
    <dgm:pt modelId="{97313094-4ED7-4A5B-9268-EF8B0559D6F2}" type="pres">
      <dgm:prSet presAssocID="{803E4395-E75F-4402-89FD-8C50FFC90721}" presName="ThreeNodes_3_text" presStyleLbl="node1" presStyleIdx="2" presStyleCnt="3">
        <dgm:presLayoutVars>
          <dgm:bulletEnabled val="1"/>
        </dgm:presLayoutVars>
      </dgm:prSet>
      <dgm:spPr/>
    </dgm:pt>
  </dgm:ptLst>
  <dgm:cxnLst>
    <dgm:cxn modelId="{E5443B5F-186D-426F-B9C4-D57542FF9861}" type="presOf" srcId="{D39710E2-74F5-46F5-9B4D-396E8CA86FD0}" destId="{45A5D4D9-099E-4DE6-B62D-01DE20807CD4}" srcOrd="0" destOrd="0" presId="urn:microsoft.com/office/officeart/2005/8/layout/vProcess5"/>
    <dgm:cxn modelId="{F4B8D441-BA9A-4869-8696-0B6D350129FC}" type="presOf" srcId="{D56BFFB5-7B7B-4ED1-8ED1-1D374EFB890B}" destId="{832223A8-DD6F-417B-80ED-869244E0A7A8}" srcOrd="1" destOrd="0" presId="urn:microsoft.com/office/officeart/2005/8/layout/vProcess5"/>
    <dgm:cxn modelId="{16301C6C-094C-4AD7-B19A-9CB06799D508}" type="presOf" srcId="{D56BFFB5-7B7B-4ED1-8ED1-1D374EFB890B}" destId="{4F59D96C-3443-40F7-9D3C-36B2AD016965}" srcOrd="0" destOrd="0" presId="urn:microsoft.com/office/officeart/2005/8/layout/vProcess5"/>
    <dgm:cxn modelId="{74462779-38E2-43FF-B766-19071122A1AA}" srcId="{803E4395-E75F-4402-89FD-8C50FFC90721}" destId="{60F54870-FFDA-46C7-AC48-48C2737E207F}" srcOrd="2" destOrd="0" parTransId="{99B34E4B-C540-4D0B-A33C-F521EA5D3A66}" sibTransId="{D494A68B-B430-4031-BA96-9BB47EFCBEA3}"/>
    <dgm:cxn modelId="{19561186-9DF6-44FF-ADD1-869BCC218CA7}" type="presOf" srcId="{60F54870-FFDA-46C7-AC48-48C2737E207F}" destId="{4EAF1AF6-0251-4A11-9822-AA391DEC3A19}" srcOrd="0" destOrd="0" presId="urn:microsoft.com/office/officeart/2005/8/layout/vProcess5"/>
    <dgm:cxn modelId="{7B47748A-E9A2-4E3C-971F-0CA2CB02BE55}" type="presOf" srcId="{C86BFC6A-8F48-4D01-80A5-79A1A714D2AA}" destId="{AD7D1E1E-1E68-4FAD-989B-51115582608F}" srcOrd="0" destOrd="0" presId="urn:microsoft.com/office/officeart/2005/8/layout/vProcess5"/>
    <dgm:cxn modelId="{D3FF098D-2094-4DFA-AD80-99C6E029B403}" srcId="{803E4395-E75F-4402-89FD-8C50FFC90721}" destId="{D56BFFB5-7B7B-4ED1-8ED1-1D374EFB890B}" srcOrd="1" destOrd="0" parTransId="{38DCF266-70CB-44F7-B3FC-E28913AAF83F}" sibTransId="{C86BFC6A-8F48-4D01-80A5-79A1A714D2AA}"/>
    <dgm:cxn modelId="{8E09288D-0EA6-43BF-A5C5-1A6E09737292}" type="presOf" srcId="{A8BB2759-BC23-41B2-ABC1-D8515D19BAAD}" destId="{05607E2A-B5CC-44B7-9140-3EEEB3F3E105}" srcOrd="0" destOrd="0" presId="urn:microsoft.com/office/officeart/2005/8/layout/vProcess5"/>
    <dgm:cxn modelId="{2F90909A-A516-4E4B-828C-087A64864EF2}" type="presOf" srcId="{60F54870-FFDA-46C7-AC48-48C2737E207F}" destId="{97313094-4ED7-4A5B-9268-EF8B0559D6F2}" srcOrd="1" destOrd="0" presId="urn:microsoft.com/office/officeart/2005/8/layout/vProcess5"/>
    <dgm:cxn modelId="{0E104CA4-8D19-419E-9C95-B9E905C12BC7}" srcId="{803E4395-E75F-4402-89FD-8C50FFC90721}" destId="{A8BB2759-BC23-41B2-ABC1-D8515D19BAAD}" srcOrd="0" destOrd="0" parTransId="{F664092F-A963-4A9E-9660-7CEA5E532F57}" sibTransId="{D39710E2-74F5-46F5-9B4D-396E8CA86FD0}"/>
    <dgm:cxn modelId="{0E301DB1-7E24-4B08-A455-2ED5638408E9}" type="presOf" srcId="{A8BB2759-BC23-41B2-ABC1-D8515D19BAAD}" destId="{DBFC8185-02F3-4AAF-93FC-65AD063B4180}" srcOrd="1" destOrd="0" presId="urn:microsoft.com/office/officeart/2005/8/layout/vProcess5"/>
    <dgm:cxn modelId="{3145A7BA-B1BD-41FE-9215-6C63A2901DC3}" type="presOf" srcId="{803E4395-E75F-4402-89FD-8C50FFC90721}" destId="{BA8EF6CE-68BC-47B4-9BAC-28AF56625796}" srcOrd="0" destOrd="0" presId="urn:microsoft.com/office/officeart/2005/8/layout/vProcess5"/>
    <dgm:cxn modelId="{DA82C7F6-0AE5-4DB3-85FB-E85A25F34972}" type="presParOf" srcId="{BA8EF6CE-68BC-47B4-9BAC-28AF56625796}" destId="{4186BA6F-999A-4C5C-BAE3-FDF1DFEA929B}" srcOrd="0" destOrd="0" presId="urn:microsoft.com/office/officeart/2005/8/layout/vProcess5"/>
    <dgm:cxn modelId="{479B0E4A-4FA5-4B5A-9067-6D3D344F6B2C}" type="presParOf" srcId="{BA8EF6CE-68BC-47B4-9BAC-28AF56625796}" destId="{05607E2A-B5CC-44B7-9140-3EEEB3F3E105}" srcOrd="1" destOrd="0" presId="urn:microsoft.com/office/officeart/2005/8/layout/vProcess5"/>
    <dgm:cxn modelId="{AB311FEB-C2E8-4724-BC41-C3CB5DDBD983}" type="presParOf" srcId="{BA8EF6CE-68BC-47B4-9BAC-28AF56625796}" destId="{4F59D96C-3443-40F7-9D3C-36B2AD016965}" srcOrd="2" destOrd="0" presId="urn:microsoft.com/office/officeart/2005/8/layout/vProcess5"/>
    <dgm:cxn modelId="{A3238658-FD82-448A-8496-3DCBA3A7ED01}" type="presParOf" srcId="{BA8EF6CE-68BC-47B4-9BAC-28AF56625796}" destId="{4EAF1AF6-0251-4A11-9822-AA391DEC3A19}" srcOrd="3" destOrd="0" presId="urn:microsoft.com/office/officeart/2005/8/layout/vProcess5"/>
    <dgm:cxn modelId="{640CBCFA-A99D-46C5-A632-0B35955AEFB5}" type="presParOf" srcId="{BA8EF6CE-68BC-47B4-9BAC-28AF56625796}" destId="{45A5D4D9-099E-4DE6-B62D-01DE20807CD4}" srcOrd="4" destOrd="0" presId="urn:microsoft.com/office/officeart/2005/8/layout/vProcess5"/>
    <dgm:cxn modelId="{30424DA4-F9C0-4683-959A-A59E6EF3C207}" type="presParOf" srcId="{BA8EF6CE-68BC-47B4-9BAC-28AF56625796}" destId="{AD7D1E1E-1E68-4FAD-989B-51115582608F}" srcOrd="5" destOrd="0" presId="urn:microsoft.com/office/officeart/2005/8/layout/vProcess5"/>
    <dgm:cxn modelId="{E46F194B-40C1-4D54-8CDE-A30604F9537C}" type="presParOf" srcId="{BA8EF6CE-68BC-47B4-9BAC-28AF56625796}" destId="{DBFC8185-02F3-4AAF-93FC-65AD063B4180}" srcOrd="6" destOrd="0" presId="urn:microsoft.com/office/officeart/2005/8/layout/vProcess5"/>
    <dgm:cxn modelId="{5E6D94F3-B784-496B-BBC4-B6090557C46B}" type="presParOf" srcId="{BA8EF6CE-68BC-47B4-9BAC-28AF56625796}" destId="{832223A8-DD6F-417B-80ED-869244E0A7A8}" srcOrd="7" destOrd="0" presId="urn:microsoft.com/office/officeart/2005/8/layout/vProcess5"/>
    <dgm:cxn modelId="{62FF2981-E80D-46EC-9AAF-50E1DCFC4C18}" type="presParOf" srcId="{BA8EF6CE-68BC-47B4-9BAC-28AF56625796}" destId="{97313094-4ED7-4A5B-9268-EF8B0559D6F2}"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Lst>
  <dgm:cxnLst>
    <dgm:cxn modelId="{3145A7BA-B1BD-41FE-9215-6C63A2901DC3}" type="presOf" srcId="{803E4395-E75F-4402-89FD-8C50FFC90721}" destId="{BA8EF6CE-68BC-47B4-9BAC-28AF56625796}" srcOrd="0" destOrd="0" presId="urn:microsoft.com/office/officeart/2005/8/layout/vProcess5"/>
    <dgm:cxn modelId="{DA82C7F6-0AE5-4DB3-85FB-E85A25F34972}" type="presParOf" srcId="{BA8EF6CE-68BC-47B4-9BAC-28AF56625796}" destId="{4186BA6F-999A-4C5C-BAE3-FDF1DFEA929B}"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A8BB2759-BC23-41B2-ABC1-D8515D19BAAD}">
      <dgm:prSet phldrT="[Metin]" custT="1"/>
      <dgm:spPr/>
      <dgm:t>
        <a:bodyPr/>
        <a:lstStyle/>
        <a:p>
          <a:pPr>
            <a:buFont typeface="Wingdings" panose="05000000000000000000" pitchFamily="2" charset="2"/>
            <a:buChar char="Ø"/>
          </a:pPr>
          <a:r>
            <a:rPr lang="en-US" sz="1600" b="0" dirty="0"/>
            <a:t>Exchsrv1 ve Exchsrv2 mail </a:t>
          </a:r>
          <a:r>
            <a:rPr lang="en-US" sz="1600" b="0" dirty="0" err="1"/>
            <a:t>sunucularımızda</a:t>
          </a:r>
          <a:r>
            <a:rPr lang="en-US" sz="1600" b="0" dirty="0"/>
            <a:t> CU update </a:t>
          </a:r>
          <a:r>
            <a:rPr lang="en-US" sz="1600" b="0" dirty="0" err="1"/>
            <a:t>update</a:t>
          </a:r>
          <a:r>
            <a:rPr lang="en-US" sz="1600" b="0" dirty="0"/>
            <a:t> </a:t>
          </a:r>
          <a:r>
            <a:rPr lang="en-US" sz="1600" b="0" dirty="0" err="1"/>
            <a:t>işlemi</a:t>
          </a:r>
          <a:r>
            <a:rPr lang="en-US" sz="1600" b="0" dirty="0"/>
            <a:t> </a:t>
          </a:r>
          <a:r>
            <a:rPr lang="en-US" sz="1600" b="0" dirty="0" err="1"/>
            <a:t>yapıldı</a:t>
          </a:r>
          <a:r>
            <a:rPr lang="en-US" sz="1600" b="0" dirty="0"/>
            <a:t>. </a:t>
          </a:r>
          <a:r>
            <a:rPr lang="en-US" sz="1600" b="0" dirty="0" err="1"/>
            <a:t>Versiyonları</a:t>
          </a:r>
          <a:r>
            <a:rPr lang="en-US" sz="1600" b="0" dirty="0"/>
            <a:t> 1258.12 </a:t>
          </a:r>
          <a:r>
            <a:rPr lang="en-US" sz="1600" b="0" dirty="0" err="1"/>
            <a:t>olarak</a:t>
          </a:r>
          <a:r>
            <a:rPr lang="en-US" sz="1600" b="0" dirty="0"/>
            <a:t> </a:t>
          </a:r>
          <a:r>
            <a:rPr lang="en-US" sz="1600" b="0" dirty="0" err="1"/>
            <a:t>güncellendi</a:t>
          </a:r>
          <a:r>
            <a:rPr lang="en-US" sz="1600" b="0" dirty="0"/>
            <a:t>.</a:t>
          </a:r>
          <a:endParaRPr lang="tr-TR" sz="1600" b="0" dirty="0"/>
        </a:p>
      </dgm:t>
    </dgm:pt>
    <dgm:pt modelId="{F664092F-A963-4A9E-9660-7CEA5E532F57}" type="parTrans" cxnId="{0E104CA4-8D19-419E-9C95-B9E905C12BC7}">
      <dgm:prSet/>
      <dgm:spPr/>
      <dgm:t>
        <a:bodyPr/>
        <a:lstStyle/>
        <a:p>
          <a:endParaRPr lang="tr-TR" sz="2000" b="0"/>
        </a:p>
      </dgm:t>
    </dgm:pt>
    <dgm:pt modelId="{D39710E2-74F5-46F5-9B4D-396E8CA86FD0}" type="sibTrans" cxnId="{0E104CA4-8D19-419E-9C95-B9E905C12BC7}">
      <dgm:prSet custT="1"/>
      <dgm:spPr/>
      <dgm:t>
        <a:bodyPr/>
        <a:lstStyle/>
        <a:p>
          <a:endParaRPr lang="tr-TR" sz="2800" b="0"/>
        </a:p>
      </dgm:t>
    </dgm:pt>
    <dgm:pt modelId="{D56BFFB5-7B7B-4ED1-8ED1-1D374EFB890B}">
      <dgm:prSet phldrT="[Metin]" custT="1"/>
      <dgm:spPr/>
      <dgm:t>
        <a:bodyPr/>
        <a:lstStyle/>
        <a:p>
          <a:pPr>
            <a:buFont typeface="Wingdings" panose="05000000000000000000" pitchFamily="2" charset="2"/>
            <a:buChar char="Ø"/>
          </a:pPr>
          <a:endParaRPr lang="tr-TR" sz="1600" b="0" dirty="0"/>
        </a:p>
      </dgm:t>
    </dgm:pt>
    <dgm:pt modelId="{38DCF266-70CB-44F7-B3FC-E28913AAF83F}" type="parTrans" cxnId="{D3FF098D-2094-4DFA-AD80-99C6E029B403}">
      <dgm:prSet/>
      <dgm:spPr/>
      <dgm:t>
        <a:bodyPr/>
        <a:lstStyle/>
        <a:p>
          <a:endParaRPr lang="tr-TR" sz="2000" b="0"/>
        </a:p>
      </dgm:t>
    </dgm:pt>
    <dgm:pt modelId="{C86BFC6A-8F48-4D01-80A5-79A1A714D2AA}" type="sibTrans" cxnId="{D3FF098D-2094-4DFA-AD80-99C6E029B403}">
      <dgm:prSet custT="1"/>
      <dgm:spPr/>
      <dgm:t>
        <a:bodyPr/>
        <a:lstStyle/>
        <a:p>
          <a:endParaRPr lang="tr-TR" sz="2800" b="0"/>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 modelId="{9E85C77E-F248-41C3-B562-B39E20A5F5ED}" type="pres">
      <dgm:prSet presAssocID="{803E4395-E75F-4402-89FD-8C50FFC90721}" presName="TwoNodes_1" presStyleLbl="node1" presStyleIdx="0" presStyleCnt="2">
        <dgm:presLayoutVars>
          <dgm:bulletEnabled val="1"/>
        </dgm:presLayoutVars>
      </dgm:prSet>
      <dgm:spPr/>
    </dgm:pt>
    <dgm:pt modelId="{7C0C779B-6C61-4422-81F6-0C45B225BD6D}" type="pres">
      <dgm:prSet presAssocID="{803E4395-E75F-4402-89FD-8C50FFC90721}" presName="TwoNodes_2" presStyleLbl="node1" presStyleIdx="1" presStyleCnt="2">
        <dgm:presLayoutVars>
          <dgm:bulletEnabled val="1"/>
        </dgm:presLayoutVars>
      </dgm:prSet>
      <dgm:spPr/>
    </dgm:pt>
    <dgm:pt modelId="{387E1183-CE45-450C-99A6-94187AAECF5C}" type="pres">
      <dgm:prSet presAssocID="{803E4395-E75F-4402-89FD-8C50FFC90721}" presName="TwoConn_1-2" presStyleLbl="fgAccFollowNode1" presStyleIdx="0" presStyleCnt="1" custLinFactNeighborX="2885" custLinFactNeighborY="-24225">
        <dgm:presLayoutVars>
          <dgm:bulletEnabled val="1"/>
        </dgm:presLayoutVars>
      </dgm:prSet>
      <dgm:spPr/>
    </dgm:pt>
    <dgm:pt modelId="{D31F835B-31B1-4F43-83B0-A52A72D44A69}" type="pres">
      <dgm:prSet presAssocID="{803E4395-E75F-4402-89FD-8C50FFC90721}" presName="TwoNodes_1_text" presStyleLbl="node1" presStyleIdx="1" presStyleCnt="2">
        <dgm:presLayoutVars>
          <dgm:bulletEnabled val="1"/>
        </dgm:presLayoutVars>
      </dgm:prSet>
      <dgm:spPr/>
    </dgm:pt>
    <dgm:pt modelId="{0FAC8222-6851-4F9A-9837-A2EDCFEA209E}" type="pres">
      <dgm:prSet presAssocID="{803E4395-E75F-4402-89FD-8C50FFC90721}" presName="TwoNodes_2_text" presStyleLbl="node1" presStyleIdx="1" presStyleCnt="2">
        <dgm:presLayoutVars>
          <dgm:bulletEnabled val="1"/>
        </dgm:presLayoutVars>
      </dgm:prSet>
      <dgm:spPr/>
    </dgm:pt>
  </dgm:ptLst>
  <dgm:cxnLst>
    <dgm:cxn modelId="{76EDBF02-0525-41A0-8CAA-10F7D23CD269}" type="presOf" srcId="{A8BB2759-BC23-41B2-ABC1-D8515D19BAAD}" destId="{D31F835B-31B1-4F43-83B0-A52A72D44A69}" srcOrd="1" destOrd="0" presId="urn:microsoft.com/office/officeart/2005/8/layout/vProcess5"/>
    <dgm:cxn modelId="{386AF04D-4634-47C8-877D-D0F0E77CA689}" type="presOf" srcId="{A8BB2759-BC23-41B2-ABC1-D8515D19BAAD}" destId="{9E85C77E-F248-41C3-B562-B39E20A5F5ED}" srcOrd="0" destOrd="0" presId="urn:microsoft.com/office/officeart/2005/8/layout/vProcess5"/>
    <dgm:cxn modelId="{D3FF098D-2094-4DFA-AD80-99C6E029B403}" srcId="{803E4395-E75F-4402-89FD-8C50FFC90721}" destId="{D56BFFB5-7B7B-4ED1-8ED1-1D374EFB890B}" srcOrd="1" destOrd="0" parTransId="{38DCF266-70CB-44F7-B3FC-E28913AAF83F}" sibTransId="{C86BFC6A-8F48-4D01-80A5-79A1A714D2AA}"/>
    <dgm:cxn modelId="{0AB3E78D-380A-4E41-ABEF-02D1C6DECA5C}" type="presOf" srcId="{D39710E2-74F5-46F5-9B4D-396E8CA86FD0}" destId="{387E1183-CE45-450C-99A6-94187AAECF5C}" srcOrd="0" destOrd="0" presId="urn:microsoft.com/office/officeart/2005/8/layout/vProcess5"/>
    <dgm:cxn modelId="{0E104CA4-8D19-419E-9C95-B9E905C12BC7}" srcId="{803E4395-E75F-4402-89FD-8C50FFC90721}" destId="{A8BB2759-BC23-41B2-ABC1-D8515D19BAAD}" srcOrd="0" destOrd="0" parTransId="{F664092F-A963-4A9E-9660-7CEA5E532F57}" sibTransId="{D39710E2-74F5-46F5-9B4D-396E8CA86FD0}"/>
    <dgm:cxn modelId="{3145A7BA-B1BD-41FE-9215-6C63A2901DC3}" type="presOf" srcId="{803E4395-E75F-4402-89FD-8C50FFC90721}" destId="{BA8EF6CE-68BC-47B4-9BAC-28AF56625796}" srcOrd="0" destOrd="0" presId="urn:microsoft.com/office/officeart/2005/8/layout/vProcess5"/>
    <dgm:cxn modelId="{CBC294C2-94AE-419B-A450-3458660DB29A}" type="presOf" srcId="{D56BFFB5-7B7B-4ED1-8ED1-1D374EFB890B}" destId="{0FAC8222-6851-4F9A-9837-A2EDCFEA209E}" srcOrd="1" destOrd="0" presId="urn:microsoft.com/office/officeart/2005/8/layout/vProcess5"/>
    <dgm:cxn modelId="{4C7136C6-BC2A-4BD3-BA82-1F445EC3BAC6}" type="presOf" srcId="{D56BFFB5-7B7B-4ED1-8ED1-1D374EFB890B}" destId="{7C0C779B-6C61-4422-81F6-0C45B225BD6D}" srcOrd="0" destOrd="0" presId="urn:microsoft.com/office/officeart/2005/8/layout/vProcess5"/>
    <dgm:cxn modelId="{DA82C7F6-0AE5-4DB3-85FB-E85A25F34972}" type="presParOf" srcId="{BA8EF6CE-68BC-47B4-9BAC-28AF56625796}" destId="{4186BA6F-999A-4C5C-BAE3-FDF1DFEA929B}" srcOrd="0" destOrd="0" presId="urn:microsoft.com/office/officeart/2005/8/layout/vProcess5"/>
    <dgm:cxn modelId="{5EE93AE6-45AE-4CCD-8A70-1F419EBE047E}" type="presParOf" srcId="{BA8EF6CE-68BC-47B4-9BAC-28AF56625796}" destId="{9E85C77E-F248-41C3-B562-B39E20A5F5ED}" srcOrd="1" destOrd="0" presId="urn:microsoft.com/office/officeart/2005/8/layout/vProcess5"/>
    <dgm:cxn modelId="{27F88B98-33E3-4E2B-B39A-18EEE48276FD}" type="presParOf" srcId="{BA8EF6CE-68BC-47B4-9BAC-28AF56625796}" destId="{7C0C779B-6C61-4422-81F6-0C45B225BD6D}" srcOrd="2" destOrd="0" presId="urn:microsoft.com/office/officeart/2005/8/layout/vProcess5"/>
    <dgm:cxn modelId="{EB9431CA-6FA6-4837-8FC6-9520CE1F95AE}" type="presParOf" srcId="{BA8EF6CE-68BC-47B4-9BAC-28AF56625796}" destId="{387E1183-CE45-450C-99A6-94187AAECF5C}" srcOrd="3" destOrd="0" presId="urn:microsoft.com/office/officeart/2005/8/layout/vProcess5"/>
    <dgm:cxn modelId="{00A003E6-D720-44EE-B0C3-FD69CBFE98DF}" type="presParOf" srcId="{BA8EF6CE-68BC-47B4-9BAC-28AF56625796}" destId="{D31F835B-31B1-4F43-83B0-A52A72D44A69}" srcOrd="4" destOrd="0" presId="urn:microsoft.com/office/officeart/2005/8/layout/vProcess5"/>
    <dgm:cxn modelId="{0439C6B4-3A3B-47D6-8DD6-73D58B0CFD7A}" type="presParOf" srcId="{BA8EF6CE-68BC-47B4-9BAC-28AF56625796}" destId="{0FAC8222-6851-4F9A-9837-A2EDCFEA209E}" srcOrd="5"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MURAT ÇİM</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81AB5D80-A9F5-4953-A83B-A93F4544BCE4}">
      <dgm:prSet phldrT="[Metin]" custT="1"/>
      <dgm:spPr>
        <a:solidFill>
          <a:srgbClr val="DAD2AA"/>
        </a:solidFill>
      </dgm:spPr>
      <dgm:t>
        <a:bodyPr/>
        <a:lstStyle/>
        <a:p>
          <a:r>
            <a:rPr lang="en-US" sz="1400" b="1" dirty="0">
              <a:solidFill>
                <a:srgbClr val="0033CC"/>
              </a:solidFill>
            </a:rPr>
            <a:t>murat.cim@marturfompak.com</a:t>
          </a:r>
          <a:endParaRPr lang="tr-TR" sz="1600" b="0" dirty="0">
            <a:solidFill>
              <a:schemeClr val="tx1"/>
            </a:solidFill>
          </a:endParaRPr>
        </a:p>
      </dgm:t>
    </dgm:pt>
    <dgm:pt modelId="{B87B1E8E-55B9-4B3F-9B02-04AA18F65723}" type="parTrans" cxnId="{0C9985E1-4B54-4FB1-85EE-4859B9C823F8}">
      <dgm:prSet/>
      <dgm:spPr/>
      <dgm:t>
        <a:bodyPr/>
        <a:lstStyle/>
        <a:p>
          <a:endParaRPr lang="en-US"/>
        </a:p>
      </dgm:t>
    </dgm:pt>
    <dgm:pt modelId="{02403972-D27C-4A7B-BDD3-110CC395328F}" type="sibTrans" cxnId="{0C9985E1-4B54-4FB1-85EE-4859B9C823F8}">
      <dgm:prSet/>
      <dgm:spPr/>
      <dgm:t>
        <a:bodyPr/>
        <a:lstStyle/>
        <a:p>
          <a:endParaRPr lang="en-US"/>
        </a:p>
      </dgm:t>
    </dgm:pt>
    <dgm:pt modelId="{53B3207B-C884-44B8-9DEF-64D3866560A1}">
      <dgm:prSet phldrT="[Metin]" custT="1"/>
      <dgm:spPr>
        <a:solidFill>
          <a:srgbClr val="DAD2AA"/>
        </a:solidFill>
      </dgm:spPr>
      <dgm:t>
        <a:bodyPr/>
        <a:lstStyle/>
        <a:p>
          <a:r>
            <a:rPr lang="tr-TR" sz="1600" b="0" dirty="0" err="1">
              <a:solidFill>
                <a:schemeClr val="tx1"/>
              </a:solidFill>
            </a:rPr>
            <a:t>Senior</a:t>
          </a:r>
          <a:r>
            <a:rPr lang="tr-TR" sz="1600" b="0" dirty="0">
              <a:solidFill>
                <a:schemeClr val="tx1"/>
              </a:solidFill>
            </a:rPr>
            <a:t> </a:t>
          </a:r>
          <a:r>
            <a:rPr lang="tr-TR" sz="1600" b="0" dirty="0" err="1">
              <a:solidFill>
                <a:schemeClr val="tx1"/>
              </a:solidFill>
            </a:rPr>
            <a:t>Specialist</a:t>
          </a:r>
          <a:endParaRPr lang="tr-TR" sz="1600" b="0" dirty="0">
            <a:solidFill>
              <a:schemeClr val="tx1"/>
            </a:solidFill>
          </a:endParaRPr>
        </a:p>
      </dgm:t>
    </dgm:pt>
    <dgm:pt modelId="{7D4F9441-9E65-483A-9E3D-CBB7B499E97B}" type="parTrans" cxnId="{949A64B9-C31D-4EAC-B372-0B3E9E05BE2E}">
      <dgm:prSet/>
      <dgm:spPr/>
      <dgm:t>
        <a:bodyPr/>
        <a:lstStyle/>
        <a:p>
          <a:endParaRPr lang="en-US"/>
        </a:p>
      </dgm:t>
    </dgm:pt>
    <dgm:pt modelId="{74C6D675-BD3E-44B6-8457-47D8EF23BF37}" type="sibTrans" cxnId="{949A64B9-C31D-4EAC-B372-0B3E9E05BE2E}">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98" custLinFactNeighborX="-1639" custLinFactNeighborY="-100000"/>
      <dgm:spPr/>
    </dgm:pt>
    <dgm:pt modelId="{6E64FD78-C3BF-4DFA-9FFD-F6D01ADC518A}" type="pres">
      <dgm:prSet presAssocID="{CDE0EE32-8432-4885-B7E4-B673BB2B6044}" presName="img" presStyleLbl="fgImgPlace1" presStyleIdx="0" presStyleCnt="1" custLinFactNeighborX="0" custLinFactNeighborY="111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5000" b="-5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2C04D66-0472-45F4-9D9E-4B77CF22ACF0}" type="presOf" srcId="{CDE0EE32-8432-4885-B7E4-B673BB2B6044}" destId="{DE90361E-2E04-4668-88B5-30A570C86A78}" srcOrd="0" destOrd="0" presId="urn:microsoft.com/office/officeart/2005/8/layout/vList4"/>
    <dgm:cxn modelId="{14E6D870-FFF3-48B3-8825-441C03529C1A}" type="presOf" srcId="{53B3207B-C884-44B8-9DEF-64D3866560A1}" destId="{ABD672E1-8E1D-49BD-9316-04DDB16B3351}" srcOrd="1" destOrd="2" presId="urn:microsoft.com/office/officeart/2005/8/layout/vList4"/>
    <dgm:cxn modelId="{F7CF1071-35C5-4ABF-8EFF-28CFF24B73A2}" type="presOf" srcId="{53B3207B-C884-44B8-9DEF-64D3866560A1}"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35E81A9C-57CB-4D72-9D57-9BD9C9E71B96}" type="presOf" srcId="{81AB5D80-A9F5-4953-A83B-A93F4544BCE4}" destId="{ABD672E1-8E1D-49BD-9316-04DDB16B3351}" srcOrd="1" destOrd="3" presId="urn:microsoft.com/office/officeart/2005/8/layout/vList4"/>
    <dgm:cxn modelId="{1732CBAD-169B-45B1-A974-FB92DF24B377}" type="presOf" srcId="{CDE0EE32-8432-4885-B7E4-B673BB2B6044}" destId="{ABD672E1-8E1D-49BD-9316-04DDB16B3351}" srcOrd="1" destOrd="0" presId="urn:microsoft.com/office/officeart/2005/8/layout/vList4"/>
    <dgm:cxn modelId="{949A64B9-C31D-4EAC-B372-0B3E9E05BE2E}" srcId="{CDE0EE32-8432-4885-B7E4-B673BB2B6044}" destId="{53B3207B-C884-44B8-9DEF-64D3866560A1}" srcOrd="1" destOrd="0" parTransId="{7D4F9441-9E65-483A-9E3D-CBB7B499E97B}" sibTransId="{74C6D675-BD3E-44B6-8457-47D8EF23BF37}"/>
    <dgm:cxn modelId="{B34C26C5-190A-42E8-9605-8B6D01CBBCDE}" type="presOf" srcId="{81AB5D80-A9F5-4953-A83B-A93F4544BCE4}" destId="{DE90361E-2E04-4668-88B5-30A570C86A78}" srcOrd="0" destOrd="3"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0C9985E1-4B54-4FB1-85EE-4859B9C823F8}" srcId="{CDE0EE32-8432-4885-B7E4-B673BB2B6044}" destId="{81AB5D80-A9F5-4953-A83B-A93F4544BCE4}" srcOrd="2" destOrd="0" parTransId="{B87B1E8E-55B9-4B3F-9B02-04AA18F65723}" sibTransId="{02403972-D27C-4A7B-BDD3-110CC395328F}"/>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800" b="1" dirty="0">
              <a:solidFill>
                <a:schemeClr val="tx1"/>
              </a:solidFill>
            </a:rPr>
            <a:t>BAHTİYAR ŞEN</a:t>
          </a:r>
          <a:endParaRPr lang="tr-TR" sz="1800" b="1" dirty="0">
            <a:solidFill>
              <a:schemeClr val="tx1"/>
            </a:solidFill>
          </a:endParaRPr>
        </a:p>
      </dgm:t>
    </dgm:pt>
    <dgm:pt modelId="{D771694D-2DDE-4EA8-8FC0-002FC137088F}" type="sibTrans" cxnId="{0F957CC6-1A52-4962-9A4C-63B65E1D733A}">
      <dgm:prSet/>
      <dgm:spPr/>
      <dgm:t>
        <a:bodyPr/>
        <a:lstStyle/>
        <a:p>
          <a:endParaRPr lang="tr-TR"/>
        </a:p>
      </dgm:t>
    </dgm:pt>
    <dgm:pt modelId="{1BA3054F-FB7D-47A8-9D70-2E12AA2693D3}" type="par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rgbClr val="262626"/>
              </a:solidFill>
              <a:effectLst/>
            </a:rPr>
            <a:t>IT Operation Support &amp; Services</a:t>
          </a:r>
          <a:endParaRPr lang="tr-TR" sz="16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612B8DFC-0667-4AE0-9470-79FBF6D882A2}">
      <dgm:prSet phldrT="[Metin]" custT="1"/>
      <dgm:spPr>
        <a:solidFill>
          <a:srgbClr val="DAD2AA"/>
        </a:solidFill>
      </dgm:spPr>
      <dgm:t>
        <a:bodyPr/>
        <a:lstStyle/>
        <a:p>
          <a:r>
            <a:rPr lang="en-US" sz="1600" dirty="0">
              <a:solidFill>
                <a:srgbClr val="262626"/>
              </a:solidFill>
              <a:effectLst/>
            </a:rPr>
            <a:t> Senior Specialist</a:t>
          </a:r>
          <a:endParaRPr lang="tr-TR" sz="1600" b="0" dirty="0">
            <a:solidFill>
              <a:schemeClr val="tx1"/>
            </a:solidFill>
          </a:endParaRPr>
        </a:p>
      </dgm:t>
    </dgm:pt>
    <dgm:pt modelId="{3F580EB8-CEE9-4E39-BCA4-14B86D12D307}" type="sibTrans" cxnId="{D5A9043A-FB95-4359-902B-E81865877953}">
      <dgm:prSet/>
      <dgm:spPr/>
      <dgm:t>
        <a:bodyPr/>
        <a:lstStyle/>
        <a:p>
          <a:endParaRPr lang="en-US"/>
        </a:p>
      </dgm:t>
    </dgm:pt>
    <dgm:pt modelId="{4BA61806-15EE-41DA-92DE-D4B55272309C}" type="parTrans" cxnId="{D5A9043A-FB95-4359-902B-E81865877953}">
      <dgm:prSet/>
      <dgm:spPr/>
      <dgm:t>
        <a:bodyPr/>
        <a:lstStyle/>
        <a:p>
          <a:endParaRPr lang="en-US"/>
        </a:p>
      </dgm:t>
    </dgm:pt>
    <dgm:pt modelId="{5DF0C84D-A139-40EB-9732-CD66722F4B79}">
      <dgm:prSet custT="1"/>
      <dgm:spPr/>
      <dgm:t>
        <a:bodyPr/>
        <a:lstStyle/>
        <a:p>
          <a:r>
            <a:rPr kumimoji="0" lang="en-US" sz="1600" b="1" i="0" u="none" strike="noStrike" cap="none" spc="0" normalizeH="0" baseline="0" noProof="0" dirty="0">
              <a:ln>
                <a:noFill/>
              </a:ln>
              <a:solidFill>
                <a:srgbClr val="0033CC"/>
              </a:solidFill>
              <a:effectLst/>
              <a:uLnTx/>
              <a:uFillTx/>
              <a:latin typeface="Calibri"/>
              <a:ea typeface="+mn-ea"/>
              <a:cs typeface="+mn-cs"/>
            </a:rPr>
            <a:t>bahtiyar.se@marturfompak.com</a:t>
          </a:r>
          <a:endParaRPr kumimoji="0" lang="tr-TR" sz="1600" b="1" i="0" u="none" strike="noStrike" cap="none" spc="0" normalizeH="0" baseline="0" noProof="0" dirty="0">
            <a:ln>
              <a:noFill/>
            </a:ln>
            <a:solidFill>
              <a:srgbClr val="0033CC"/>
            </a:solidFill>
            <a:effectLst/>
            <a:uLnTx/>
            <a:uFillTx/>
            <a:latin typeface="Calibri"/>
            <a:ea typeface="+mn-ea"/>
            <a:cs typeface="+mn-cs"/>
          </a:endParaRPr>
        </a:p>
      </dgm:t>
    </dgm:pt>
    <dgm:pt modelId="{B30BB6C7-8F64-4337-8420-DE57EDDF1832}" type="sibTrans" cxnId="{4DDCD1CD-0BBD-41AF-81E6-9AA81DAA5FB1}">
      <dgm:prSet/>
      <dgm:spPr/>
      <dgm:t>
        <a:bodyPr/>
        <a:lstStyle/>
        <a:p>
          <a:endParaRPr lang="en-US"/>
        </a:p>
      </dgm:t>
    </dgm:pt>
    <dgm:pt modelId="{74E91BA5-3AEE-482C-8E96-2F3CD6A29737}" type="parTrans" cxnId="{4DDCD1CD-0BBD-41AF-81E6-9AA81DAA5FB1}">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Y="53464" custLinFactNeighborX="21405" custLinFactNeighborY="100000"/>
      <dgm:spPr/>
    </dgm:pt>
    <dgm:pt modelId="{6E64FD78-C3BF-4DFA-9FFD-F6D01ADC518A}" type="pres">
      <dgm:prSet presAssocID="{CDE0EE32-8432-4885-B7E4-B673BB2B6044}" presName="img" presStyleLbl="fgImgPlace1" presStyleIdx="0" presStyleCnt="1" custScaleX="76073" custScaleY="94814" custLinFactNeighborX="-5369" custLinFactNeighborY="2316"/>
      <dgm:spPr>
        <a:blipFill rotWithShape="1">
          <a:blip xmlns:r="http://schemas.openxmlformats.org/officeDocument/2006/relationships" r:embed="rId1"/>
          <a:srcRect/>
          <a:stretch>
            <a:fillRect t="-4000" b="-4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5A9043A-FB95-4359-902B-E81865877953}" srcId="{CDE0EE32-8432-4885-B7E4-B673BB2B6044}" destId="{612B8DFC-0667-4AE0-9470-79FBF6D882A2}" srcOrd="1" destOrd="0" parTransId="{4BA61806-15EE-41DA-92DE-D4B55272309C}" sibTransId="{3F580EB8-CEE9-4E39-BCA4-14B86D12D307}"/>
    <dgm:cxn modelId="{9601313D-760C-4DE0-90DD-28B823DC8EC6}" type="presOf" srcId="{612B8DFC-0667-4AE0-9470-79FBF6D882A2}"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F18D9452-848F-4796-9CAD-B827C91BA82B}" type="presOf" srcId="{612B8DFC-0667-4AE0-9470-79FBF6D882A2}" destId="{DE90361E-2E04-4668-88B5-30A570C86A78}" srcOrd="0" destOrd="2" presId="urn:microsoft.com/office/officeart/2005/8/layout/vList4"/>
    <dgm:cxn modelId="{74EAD87D-FC5A-4762-988C-A759F507FB7E}" type="presOf" srcId="{5DF0C84D-A139-40EB-9732-CD66722F4B79}" destId="{ABD672E1-8E1D-49BD-9316-04DDB16B3351}" srcOrd="1" destOrd="3" presId="urn:microsoft.com/office/officeart/2005/8/layout/vList4"/>
    <dgm:cxn modelId="{57A7F791-C13B-43D8-A176-1FB1FA666C6C}" type="presOf" srcId="{58910F29-F914-4BCF-A842-610E16420AAA}" destId="{DE90361E-2E04-4668-88B5-30A570C86A78}" srcOrd="0" destOrd="1" presId="urn:microsoft.com/office/officeart/2005/8/layout/vList4"/>
    <dgm:cxn modelId="{A05508A3-5AAE-423F-82AF-59E19A7D3B9F}" type="presOf" srcId="{5DF0C84D-A139-40EB-9732-CD66722F4B79}" destId="{DE90361E-2E04-4668-88B5-30A570C86A78}" srcOrd="0" destOrd="3"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4DDCD1CD-0BBD-41AF-81E6-9AA81DAA5FB1}" srcId="{CDE0EE32-8432-4885-B7E4-B673BB2B6044}" destId="{5DF0C84D-A139-40EB-9732-CD66722F4B79}" srcOrd="2" destOrd="0" parTransId="{74E91BA5-3AEE-482C-8E96-2F3CD6A29737}" sibTransId="{B30BB6C7-8F64-4337-8420-DE57EDDF1832}"/>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Lst>
  <dgm:cxnLst>
    <dgm:cxn modelId="{08F3C706-35A9-418A-80C9-62C69CB59B05}" type="presOf" srcId="{67999A2C-CFF9-493E-932B-52197072CE26}" destId="{C4B56D26-0292-48D2-9F75-815799EF5613}"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RASİM ŞEN</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rasim.sen@marturfompak.com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BA33873C-ACC4-40C9-97EF-5B68B76F7DD4}">
      <dgm:prSet phldrT="[Metin]" custT="1"/>
      <dgm:spPr>
        <a:solidFill>
          <a:srgbClr val="DAD2AA"/>
        </a:solidFill>
      </dgm:spPr>
      <dgm:t>
        <a:bodyPr/>
        <a:lstStyle/>
        <a:p>
          <a:r>
            <a:rPr lang="en-US" sz="1600" dirty="0">
              <a:solidFill>
                <a:schemeClr val="tx1"/>
              </a:solidFill>
            </a:rPr>
            <a:t>Senior Specialist</a:t>
          </a:r>
          <a:endParaRPr lang="tr-TR" sz="1600" b="0" dirty="0">
            <a:solidFill>
              <a:schemeClr val="tx1"/>
            </a:solidFill>
          </a:endParaRPr>
        </a:p>
      </dgm:t>
    </dgm:pt>
    <dgm:pt modelId="{A7D0A7F7-C5B8-4BBD-80CF-AF237C73C09E}" type="parTrans" cxnId="{95275355-4264-4CA4-8B62-8659C0E1569E}">
      <dgm:prSet/>
      <dgm:spPr/>
      <dgm:t>
        <a:bodyPr/>
        <a:lstStyle/>
        <a:p>
          <a:endParaRPr lang="en-US"/>
        </a:p>
      </dgm:t>
    </dgm:pt>
    <dgm:pt modelId="{8FCC18C7-8FFB-43C7-8685-C84B450BA2C9}" type="sibTrans" cxnId="{95275355-4264-4CA4-8B62-8659C0E1569E}">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00" custLinFactNeighborX="0" custLinFactNeighborY="-4463"/>
      <dgm:spPr/>
    </dgm:pt>
    <dgm:pt modelId="{6E64FD78-C3BF-4DFA-9FFD-F6D01ADC518A}" type="pres">
      <dgm:prSet presAssocID="{CDE0EE32-8432-4885-B7E4-B673BB2B6044}" presName="img" presStyleLbl="fgImgPlace1" presStyleIdx="0" presStyleCnt="1" custScaleX="83991" custScaleY="98640" custLinFactNeighborX="-7638" custLinFactNeighborY="97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8C63AC3B-F61E-425B-981C-A0FC1195A38E}" type="presOf" srcId="{BA33873C-ACC4-40C9-97EF-5B68B76F7DD4}"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95275355-4264-4CA4-8B62-8659C0E1569E}" srcId="{CDE0EE32-8432-4885-B7E4-B673BB2B6044}" destId="{BA33873C-ACC4-40C9-97EF-5B68B76F7DD4}" srcOrd="1" destOrd="0" parTransId="{A7D0A7F7-C5B8-4BBD-80CF-AF237C73C09E}" sibTransId="{8FCC18C7-8FFB-43C7-8685-C84B450BA2C9}"/>
    <dgm:cxn modelId="{39B3708D-1704-4ABB-A426-24015B729A58}" type="presOf" srcId="{BA33873C-ACC4-40C9-97EF-5B68B76F7DD4}"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800" b="1" dirty="0">
              <a:solidFill>
                <a:schemeClr val="tx1"/>
              </a:solidFill>
            </a:rPr>
            <a:t>MELİH ÜNVER</a:t>
          </a:r>
          <a:endParaRPr lang="tr-TR" sz="1800" b="1" dirty="0">
            <a:solidFill>
              <a:schemeClr val="tx1"/>
            </a:solidFill>
          </a:endParaRPr>
        </a:p>
      </dgm:t>
    </dgm:pt>
    <dgm:pt modelId="{D771694D-2DDE-4EA8-8FC0-002FC137088F}" type="sibTrans" cxnId="{0F957CC6-1A52-4962-9A4C-63B65E1D733A}">
      <dgm:prSet/>
      <dgm:spPr/>
      <dgm:t>
        <a:bodyPr/>
        <a:lstStyle/>
        <a:p>
          <a:endParaRPr lang="tr-TR"/>
        </a:p>
      </dgm:t>
    </dgm:pt>
    <dgm:pt modelId="{1BA3054F-FB7D-47A8-9D70-2E12AA2693D3}" type="par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E0FAC72D-D5F4-4F84-8813-64CEA68F1580}">
      <dgm:prSet phldrT="[Metin]" custT="1"/>
      <dgm:spPr>
        <a:solidFill>
          <a:srgbClr val="DAD2AA"/>
        </a:solidFill>
      </dgm:spPr>
      <dgm:t>
        <a:bodyPr/>
        <a:lstStyle/>
        <a:p>
          <a:r>
            <a:rPr lang="en-US" sz="1600" dirty="0">
              <a:solidFill>
                <a:schemeClr val="tx1"/>
              </a:solidFill>
            </a:rPr>
            <a:t>Specialist</a:t>
          </a:r>
          <a:endParaRPr lang="tr-TR" sz="1600" b="0" dirty="0">
            <a:solidFill>
              <a:schemeClr val="tx1"/>
            </a:solidFill>
          </a:endParaRPr>
        </a:p>
      </dgm:t>
    </dgm:pt>
    <dgm:pt modelId="{81EA53ED-97CA-441A-A273-87B50CC893A4}" type="sibTrans" cxnId="{0094BBDE-A814-473A-9DF2-753E060B3BE1}">
      <dgm:prSet/>
      <dgm:spPr/>
      <dgm:t>
        <a:bodyPr/>
        <a:lstStyle/>
        <a:p>
          <a:endParaRPr lang="en-US"/>
        </a:p>
      </dgm:t>
    </dgm:pt>
    <dgm:pt modelId="{A32EA7D2-BBDF-49B2-83DA-D921CADA145D}" type="parTrans" cxnId="{0094BBDE-A814-473A-9DF2-753E060B3BE1}">
      <dgm:prSet/>
      <dgm:spPr/>
      <dgm:t>
        <a:bodyPr/>
        <a:lstStyle/>
        <a:p>
          <a:endParaRPr lang="en-US"/>
        </a:p>
      </dgm:t>
    </dgm:pt>
    <dgm:pt modelId="{F030EFA8-E1A3-4DBA-93F5-B5F607218507}">
      <dgm:prSet phldrT="[Metin]" custT="1"/>
      <dgm:spPr>
        <a:solidFill>
          <a:srgbClr val="DAD2AA"/>
        </a:solidFill>
      </dgm:spPr>
      <dgm:t>
        <a:bodyPr/>
        <a:lstStyle/>
        <a:p>
          <a:r>
            <a:rPr lang="en-US" sz="1400" b="1" dirty="0">
              <a:solidFill>
                <a:srgbClr val="0033CC"/>
              </a:solidFill>
            </a:rPr>
            <a:t>melih.unver@marturfompak.com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96853" custLinFactNeighborX="607" custLinFactNeighborY="684"/>
      <dgm:spPr/>
    </dgm:pt>
    <dgm:pt modelId="{6E64FD78-C3BF-4DFA-9FFD-F6D01ADC518A}" type="pres">
      <dgm:prSet presAssocID="{CDE0EE32-8432-4885-B7E4-B673BB2B6044}" presName="img" presStyleLbl="fgImgPlace1" presStyleIdx="0" presStyleCnt="1" custScaleX="82519" custScaleY="93245" custLinFactNeighborX="-3547" custLinFactNeighborY="2235"/>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F84B8839-E1CB-4B60-83D2-06264CF2E34C}" type="presOf" srcId="{E0FAC72D-D5F4-4F84-8813-64CEA68F1580}"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CBEDD26C-2D0A-4D9D-B1DE-124DA153F51A}" type="presOf" srcId="{E0FAC72D-D5F4-4F84-8813-64CEA68F1580}"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0094BBDE-A814-473A-9DF2-753E060B3BE1}" srcId="{CDE0EE32-8432-4885-B7E4-B673BB2B6044}" destId="{E0FAC72D-D5F4-4F84-8813-64CEA68F1580}" srcOrd="1" destOrd="0" parTransId="{A32EA7D2-BBDF-49B2-83DA-D921CADA145D}" sibTransId="{81EA53ED-97CA-441A-A273-87B50CC893A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MEHMET ÖZTÜRK</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1" dirty="0">
              <a:solidFill>
                <a:srgbClr val="0033CC"/>
              </a:solidFill>
            </a:rPr>
            <a:t>mehmet.ozturk@marturfompak.com</a:t>
          </a:r>
          <a:endParaRPr lang="tr-TR" sz="18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AF577E-CD6B-45A7-A306-BACC9D90B3D4}">
      <dgm:prSet phldrT="[Metin]" custT="1"/>
      <dgm:spPr>
        <a:solidFill>
          <a:srgbClr val="DAD2AA"/>
        </a:solidFill>
      </dgm:spPr>
      <dgm:t>
        <a:bodyPr/>
        <a:lstStyle/>
        <a:p>
          <a:r>
            <a:rPr lang="en-US" sz="1600" dirty="0">
              <a:solidFill>
                <a:schemeClr val="tx1"/>
              </a:solidFill>
            </a:rPr>
            <a:t> Specialist</a:t>
          </a:r>
          <a:endParaRPr lang="tr-TR" sz="1600" b="0" dirty="0">
            <a:solidFill>
              <a:schemeClr val="tx1"/>
            </a:solidFill>
          </a:endParaRPr>
        </a:p>
      </dgm:t>
    </dgm:pt>
    <dgm:pt modelId="{131EBFFC-E72A-4FB9-BE8C-10A85569B842}" type="parTrans" cxnId="{023E0F80-E116-4FAC-B434-90C03941CE0B}">
      <dgm:prSet/>
      <dgm:spPr/>
      <dgm:t>
        <a:bodyPr/>
        <a:lstStyle/>
        <a:p>
          <a:endParaRPr lang="en-US"/>
        </a:p>
      </dgm:t>
    </dgm:pt>
    <dgm:pt modelId="{852C0ACF-7B16-48C1-B1D6-3C5D9E07948B}" type="sibTrans" cxnId="{023E0F80-E116-4FAC-B434-90C03941CE0B}">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X="100000" custScaleY="84576" custLinFactNeighborX="-1739" custLinFactNeighborY="-12766"/>
      <dgm:spPr/>
    </dgm:pt>
    <dgm:pt modelId="{6E64FD78-C3BF-4DFA-9FFD-F6D01ADC518A}" type="pres">
      <dgm:prSet presAssocID="{CDE0EE32-8432-4885-B7E4-B673BB2B6044}" presName="img" presStyleLbl="fgImgPlace1" presStyleIdx="0" presStyleCnt="1" custScaleX="78656" custScaleY="73746" custLinFactNeighborX="-7089" custLinFactNeighborY="40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2C04D66-0472-45F4-9D9E-4B77CF22ACF0}" type="presOf" srcId="{CDE0EE32-8432-4885-B7E4-B673BB2B6044}" destId="{DE90361E-2E04-4668-88B5-30A570C86A78}" srcOrd="0" destOrd="0" presId="urn:microsoft.com/office/officeart/2005/8/layout/vList4"/>
    <dgm:cxn modelId="{023E0F80-E116-4FAC-B434-90C03941CE0B}" srcId="{CDE0EE32-8432-4885-B7E4-B673BB2B6044}" destId="{F0AF577E-CD6B-45A7-A306-BACC9D90B3D4}" srcOrd="1" destOrd="0" parTransId="{131EBFFC-E72A-4FB9-BE8C-10A85569B842}" sibTransId="{852C0ACF-7B16-48C1-B1D6-3C5D9E07948B}"/>
    <dgm:cxn modelId="{7E78DC86-BFDD-479D-B777-96B4BCCAD469}" srcId="{CDE0EE32-8432-4885-B7E4-B673BB2B6044}" destId="{B42D3585-344D-4C19-A8B2-33CE06F1F70A}" srcOrd="2"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881CE9BB-83EB-4F48-A203-8301EFE1B999}" type="presOf" srcId="{F0AF577E-CD6B-45A7-A306-BACC9D90B3D4}" destId="{DE90361E-2E04-4668-88B5-30A570C86A78}" srcOrd="0" destOrd="2" presId="urn:microsoft.com/office/officeart/2005/8/layout/vList4"/>
    <dgm:cxn modelId="{78C2C2C1-4FF1-411F-92F0-CE5B60591927}" type="presOf" srcId="{F0AF577E-CD6B-45A7-A306-BACC9D90B3D4}" destId="{ABD672E1-8E1D-49BD-9316-04DDB16B3351}" srcOrd="1" destOrd="2"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3" presId="urn:microsoft.com/office/officeart/2005/8/layout/vList4"/>
    <dgm:cxn modelId="{A937D1DF-E78F-4398-9634-B9CB815104D3}" type="presOf" srcId="{B42D3585-344D-4C19-A8B2-33CE06F1F70A}" destId="{ABD672E1-8E1D-49BD-9316-04DDB16B3351}" srcOrd="1" destOrd="3"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A8BB2759-BC23-41B2-ABC1-D8515D19BAAD}">
      <dgm:prSet phldrT="[Metin]" custT="1"/>
      <dgm:spPr/>
      <dgm:t>
        <a:bodyPr/>
        <a:lstStyle/>
        <a:p>
          <a:pPr>
            <a:buFont typeface="Wingdings" panose="05000000000000000000" pitchFamily="2" charset="2"/>
            <a:buChar char="Ø"/>
          </a:pPr>
          <a:r>
            <a:rPr lang="en-US" sz="1600" b="0" dirty="0"/>
            <a:t>Her </a:t>
          </a:r>
          <a:r>
            <a:rPr lang="en-US" sz="1600" b="0" dirty="0" err="1"/>
            <a:t>ayın</a:t>
          </a:r>
          <a:r>
            <a:rPr lang="en-US" sz="1600" b="0" dirty="0"/>
            <a:t> 2. </a:t>
          </a:r>
          <a:r>
            <a:rPr lang="en-US" sz="1600" b="0" dirty="0" err="1"/>
            <a:t>Salı</a:t>
          </a:r>
          <a:r>
            <a:rPr lang="en-US" sz="1600" b="0" dirty="0"/>
            <a:t> </a:t>
          </a:r>
          <a:r>
            <a:rPr lang="en-US" sz="1600" b="0" dirty="0" err="1"/>
            <a:t>günü</a:t>
          </a:r>
          <a:r>
            <a:rPr lang="en-US" sz="1600" b="0" dirty="0"/>
            <a:t> </a:t>
          </a:r>
          <a:r>
            <a:rPr lang="en-US" sz="1600" b="0" dirty="0" err="1"/>
            <a:t>çıkan</a:t>
          </a:r>
          <a:r>
            <a:rPr lang="en-US" sz="1600" b="0" dirty="0"/>
            <a:t> update </a:t>
          </a:r>
          <a:r>
            <a:rPr lang="en-US" sz="1600" b="0" dirty="0" err="1"/>
            <a:t>paketleri</a:t>
          </a:r>
          <a:r>
            <a:rPr lang="en-US" sz="1600" b="0" dirty="0"/>
            <a:t> </a:t>
          </a:r>
          <a:r>
            <a:rPr lang="en-US" sz="1600" b="0" dirty="0" err="1"/>
            <a:t>indirilip</a:t>
          </a:r>
          <a:r>
            <a:rPr lang="en-US" sz="1600" b="0" dirty="0"/>
            <a:t> </a:t>
          </a:r>
          <a:r>
            <a:rPr lang="en-US" sz="1600" b="0" dirty="0" err="1"/>
            <a:t>işletim</a:t>
          </a:r>
          <a:r>
            <a:rPr lang="en-US" sz="1600" b="0" dirty="0"/>
            <a:t> </a:t>
          </a:r>
          <a:r>
            <a:rPr lang="en-US" sz="1600" b="0" dirty="0" err="1"/>
            <a:t>sistemi</a:t>
          </a:r>
          <a:r>
            <a:rPr lang="en-US" sz="1600" b="0" dirty="0"/>
            <a:t> </a:t>
          </a:r>
          <a:r>
            <a:rPr lang="en-US" sz="1600" b="0" dirty="0" err="1"/>
            <a:t>bazlı</a:t>
          </a:r>
          <a:r>
            <a:rPr lang="en-US" sz="1600" b="0" dirty="0"/>
            <a:t> </a:t>
          </a:r>
          <a:r>
            <a:rPr lang="en-US" sz="1600" b="0" dirty="0" err="1"/>
            <a:t>testler</a:t>
          </a:r>
          <a:r>
            <a:rPr lang="en-US" sz="1600" b="0" dirty="0"/>
            <a:t> </a:t>
          </a:r>
          <a:r>
            <a:rPr lang="en-US" sz="1600" b="0" dirty="0" err="1"/>
            <a:t>yapıldı</a:t>
          </a:r>
          <a:endParaRPr lang="tr-TR" sz="1600" b="0" dirty="0"/>
        </a:p>
      </dgm:t>
    </dgm:pt>
    <dgm:pt modelId="{F664092F-A963-4A9E-9660-7CEA5E532F57}" type="parTrans" cxnId="{0E104CA4-8D19-419E-9C95-B9E905C12BC7}">
      <dgm:prSet/>
      <dgm:spPr/>
      <dgm:t>
        <a:bodyPr/>
        <a:lstStyle/>
        <a:p>
          <a:endParaRPr lang="tr-TR" sz="2000" b="0"/>
        </a:p>
      </dgm:t>
    </dgm:pt>
    <dgm:pt modelId="{D39710E2-74F5-46F5-9B4D-396E8CA86FD0}" type="sibTrans" cxnId="{0E104CA4-8D19-419E-9C95-B9E905C12BC7}">
      <dgm:prSet custT="1"/>
      <dgm:spPr/>
      <dgm:t>
        <a:bodyPr/>
        <a:lstStyle/>
        <a:p>
          <a:endParaRPr lang="tr-TR" sz="2800" b="0"/>
        </a:p>
      </dgm:t>
    </dgm:pt>
    <dgm:pt modelId="{D56BFFB5-7B7B-4ED1-8ED1-1D374EFB890B}">
      <dgm:prSet phldrT="[Metin]" custT="1"/>
      <dgm:spPr/>
      <dgm:t>
        <a:bodyPr/>
        <a:lstStyle/>
        <a:p>
          <a:pPr>
            <a:buFont typeface="Wingdings" panose="05000000000000000000" pitchFamily="2" charset="2"/>
            <a:buChar char="Ø"/>
          </a:pPr>
          <a:r>
            <a:rPr lang="en-US" sz="1600" b="0" dirty="0" err="1"/>
            <a:t>Otomatik</a:t>
          </a:r>
          <a:r>
            <a:rPr lang="en-US" sz="1600" b="0" dirty="0"/>
            <a:t> </a:t>
          </a:r>
          <a:r>
            <a:rPr lang="en-US" sz="1600" b="0" dirty="0" err="1"/>
            <a:t>Aylık</a:t>
          </a:r>
          <a:r>
            <a:rPr lang="en-US" sz="1600" b="0" dirty="0"/>
            <a:t> Update </a:t>
          </a:r>
          <a:r>
            <a:rPr lang="en-US" sz="1600" b="0" dirty="0" err="1"/>
            <a:t>kuralına</a:t>
          </a:r>
          <a:r>
            <a:rPr lang="en-US" sz="1600" b="0" dirty="0"/>
            <a:t> </a:t>
          </a:r>
          <a:r>
            <a:rPr lang="en-US" sz="1600" b="0" dirty="0" err="1"/>
            <a:t>bağlı</a:t>
          </a:r>
          <a:r>
            <a:rPr lang="en-US" sz="1600" b="0" dirty="0"/>
            <a:t> </a:t>
          </a:r>
          <a:r>
            <a:rPr lang="en-US" sz="1600" b="0" dirty="0" err="1"/>
            <a:t>kenar</a:t>
          </a:r>
          <a:r>
            <a:rPr lang="en-US" sz="1600" b="0" dirty="0"/>
            <a:t> </a:t>
          </a:r>
          <a:r>
            <a:rPr lang="en-US" sz="1600" b="0" dirty="0" err="1"/>
            <a:t>lokasyon</a:t>
          </a:r>
          <a:r>
            <a:rPr lang="en-US" sz="1600" b="0" dirty="0"/>
            <a:t> </a:t>
          </a:r>
          <a:r>
            <a:rPr lang="en-US" sz="1600" b="0" dirty="0" err="1"/>
            <a:t>sunucuları</a:t>
          </a:r>
          <a:r>
            <a:rPr lang="en-US" sz="1600" b="0" dirty="0"/>
            <a:t>, </a:t>
          </a:r>
          <a:r>
            <a:rPr lang="en-US" sz="1600" b="0" dirty="0" err="1"/>
            <a:t>güncellemeleri</a:t>
          </a:r>
          <a:r>
            <a:rPr lang="en-US" sz="1600" b="0" dirty="0"/>
            <a:t> </a:t>
          </a:r>
          <a:r>
            <a:rPr lang="en-US" sz="1600" b="0" dirty="0" err="1"/>
            <a:t>otomatik</a:t>
          </a:r>
          <a:r>
            <a:rPr lang="en-US" sz="1600" b="0" dirty="0"/>
            <a:t> </a:t>
          </a:r>
          <a:r>
            <a:rPr lang="en-US" sz="1600" b="0" dirty="0" err="1"/>
            <a:t>aldıktan</a:t>
          </a:r>
          <a:r>
            <a:rPr lang="en-US" sz="1600" b="0" dirty="0"/>
            <a:t> </a:t>
          </a:r>
          <a:r>
            <a:rPr lang="en-US" sz="1600" b="0" dirty="0" err="1"/>
            <a:t>sonra</a:t>
          </a:r>
          <a:r>
            <a:rPr lang="en-US" sz="1600" b="0" dirty="0"/>
            <a:t> </a:t>
          </a:r>
          <a:r>
            <a:rPr lang="en-US" sz="1600" b="0" dirty="0" err="1"/>
            <a:t>yeniden</a:t>
          </a:r>
          <a:r>
            <a:rPr lang="en-US" sz="1600" b="0" dirty="0"/>
            <a:t> </a:t>
          </a:r>
          <a:r>
            <a:rPr lang="en-US" sz="1600" b="0" dirty="0" err="1"/>
            <a:t>başlayarak</a:t>
          </a:r>
          <a:r>
            <a:rPr lang="en-US" sz="1600" b="0" dirty="0"/>
            <a:t> </a:t>
          </a:r>
          <a:r>
            <a:rPr lang="en-US" sz="1600" b="0" dirty="0" err="1"/>
            <a:t>işlemler</a:t>
          </a:r>
          <a:r>
            <a:rPr lang="en-US" sz="1600" b="0" dirty="0"/>
            <a:t> </a:t>
          </a:r>
          <a:r>
            <a:rPr lang="en-US" sz="1600" b="0" dirty="0" err="1"/>
            <a:t>tamamlandı</a:t>
          </a:r>
          <a:r>
            <a:rPr lang="en-US" sz="1600" b="0" dirty="0"/>
            <a:t>.</a:t>
          </a:r>
          <a:endParaRPr lang="tr-TR" sz="1600" b="0" dirty="0"/>
        </a:p>
      </dgm:t>
    </dgm:pt>
    <dgm:pt modelId="{38DCF266-70CB-44F7-B3FC-E28913AAF83F}" type="parTrans" cxnId="{D3FF098D-2094-4DFA-AD80-99C6E029B403}">
      <dgm:prSet/>
      <dgm:spPr/>
      <dgm:t>
        <a:bodyPr/>
        <a:lstStyle/>
        <a:p>
          <a:endParaRPr lang="tr-TR" sz="2000" b="0"/>
        </a:p>
      </dgm:t>
    </dgm:pt>
    <dgm:pt modelId="{C86BFC6A-8F48-4D01-80A5-79A1A714D2AA}" type="sibTrans" cxnId="{D3FF098D-2094-4DFA-AD80-99C6E029B403}">
      <dgm:prSet custT="1"/>
      <dgm:spPr/>
      <dgm:t>
        <a:bodyPr/>
        <a:lstStyle/>
        <a:p>
          <a:endParaRPr lang="tr-TR" sz="2800" b="0"/>
        </a:p>
      </dgm:t>
    </dgm:pt>
    <dgm:pt modelId="{60F54870-FFDA-46C7-AC48-48C2737E207F}">
      <dgm:prSet phldrT="[Metin]" custT="1"/>
      <dgm:spPr/>
      <dgm:t>
        <a:bodyPr/>
        <a:lstStyle/>
        <a:p>
          <a:pPr>
            <a:buFont typeface="Wingdings" panose="05000000000000000000" pitchFamily="2" charset="2"/>
            <a:buChar char="Ø"/>
          </a:pPr>
          <a:r>
            <a:rPr lang="en-US" sz="1600" b="0" dirty="0"/>
            <a:t>SAP </a:t>
          </a:r>
          <a:r>
            <a:rPr lang="en-US" sz="1600" b="0" dirty="0" err="1"/>
            <a:t>sunucularında</a:t>
          </a:r>
          <a:r>
            <a:rPr lang="en-US" sz="1600" b="0" dirty="0"/>
            <a:t> </a:t>
          </a:r>
          <a:r>
            <a:rPr lang="en-US" sz="1600" b="0" dirty="0" err="1"/>
            <a:t>servisler</a:t>
          </a:r>
          <a:r>
            <a:rPr lang="en-US" sz="1600" b="0" dirty="0"/>
            <a:t> </a:t>
          </a:r>
          <a:r>
            <a:rPr lang="en-US" sz="1600" b="0" dirty="0" err="1"/>
            <a:t>durdurulduktan</a:t>
          </a:r>
          <a:r>
            <a:rPr lang="en-US" sz="1600" b="0" dirty="0"/>
            <a:t> </a:t>
          </a:r>
          <a:r>
            <a:rPr lang="en-US" sz="1600" b="0" dirty="0" err="1"/>
            <a:t>sonra,indirilen</a:t>
          </a:r>
          <a:r>
            <a:rPr lang="en-US" sz="1600" b="0" dirty="0"/>
            <a:t> </a:t>
          </a:r>
          <a:r>
            <a:rPr lang="en-US" sz="1600" b="0" dirty="0" err="1"/>
            <a:t>güncel</a:t>
          </a:r>
          <a:r>
            <a:rPr lang="en-US" sz="1600" b="0" dirty="0"/>
            <a:t> update </a:t>
          </a:r>
          <a:r>
            <a:rPr lang="en-US" sz="1600" b="0" dirty="0" err="1"/>
            <a:t>paketleri</a:t>
          </a:r>
          <a:r>
            <a:rPr lang="en-US" sz="1600" b="0" dirty="0"/>
            <a:t> SAP </a:t>
          </a:r>
          <a:r>
            <a:rPr lang="en-US" sz="1600" b="0" dirty="0" err="1"/>
            <a:t>sunucuları</a:t>
          </a:r>
          <a:r>
            <a:rPr lang="en-US" sz="1600" b="0" dirty="0"/>
            <a:t> </a:t>
          </a:r>
          <a:r>
            <a:rPr lang="en-US" sz="1600" b="0" dirty="0" err="1"/>
            <a:t>üzerine</a:t>
          </a:r>
          <a:r>
            <a:rPr lang="en-US" sz="1600" b="0" dirty="0"/>
            <a:t> </a:t>
          </a:r>
          <a:r>
            <a:rPr lang="en-US" sz="1600" b="0" dirty="0" err="1"/>
            <a:t>dağıtıldı</a:t>
          </a:r>
          <a:r>
            <a:rPr lang="en-US" sz="1600" b="0" dirty="0"/>
            <a:t> </a:t>
          </a:r>
          <a:r>
            <a:rPr lang="en-US" sz="1600" b="0" dirty="0" err="1"/>
            <a:t>ve</a:t>
          </a:r>
          <a:r>
            <a:rPr lang="en-US" sz="1600" b="0" dirty="0"/>
            <a:t> </a:t>
          </a:r>
          <a:r>
            <a:rPr lang="en-US" sz="1600" b="0" dirty="0" err="1"/>
            <a:t>güncelleme</a:t>
          </a:r>
          <a:r>
            <a:rPr lang="en-US" sz="1600" b="0" dirty="0"/>
            <a:t> </a:t>
          </a:r>
          <a:r>
            <a:rPr lang="en-US" sz="1600" b="0" dirty="0" err="1"/>
            <a:t>sonrası</a:t>
          </a:r>
          <a:r>
            <a:rPr lang="en-US" sz="1600" b="0" dirty="0"/>
            <a:t> SAP </a:t>
          </a:r>
          <a:r>
            <a:rPr lang="en-US" sz="1600" b="0" dirty="0" err="1"/>
            <a:t>servisleri</a:t>
          </a:r>
          <a:r>
            <a:rPr lang="en-US" sz="1600" b="0" dirty="0"/>
            <a:t> </a:t>
          </a:r>
          <a:r>
            <a:rPr lang="en-US" sz="1600" b="0" dirty="0" err="1"/>
            <a:t>açılarak</a:t>
          </a:r>
          <a:r>
            <a:rPr lang="en-US" sz="1600" b="0" dirty="0"/>
            <a:t> </a:t>
          </a:r>
          <a:r>
            <a:rPr lang="en-US" sz="1600" b="0" dirty="0" err="1"/>
            <a:t>gerekli</a:t>
          </a:r>
          <a:r>
            <a:rPr lang="en-US" sz="1600" b="0" dirty="0"/>
            <a:t> </a:t>
          </a:r>
          <a:r>
            <a:rPr lang="en-US" sz="1600" b="0" dirty="0" err="1"/>
            <a:t>kontroller</a:t>
          </a:r>
          <a:r>
            <a:rPr lang="en-US" sz="1600" b="0" dirty="0"/>
            <a:t> </a:t>
          </a:r>
          <a:r>
            <a:rPr lang="en-US" sz="1600" b="0" dirty="0" err="1"/>
            <a:t>tamamlandı</a:t>
          </a:r>
          <a:r>
            <a:rPr lang="en-US" sz="1600" b="0" dirty="0"/>
            <a:t>.</a:t>
          </a:r>
          <a:endParaRPr lang="tr-TR" sz="1600" b="0" dirty="0"/>
        </a:p>
      </dgm:t>
    </dgm:pt>
    <dgm:pt modelId="{99B34E4B-C540-4D0B-A33C-F521EA5D3A66}" type="parTrans" cxnId="{74462779-38E2-43FF-B766-19071122A1AA}">
      <dgm:prSet/>
      <dgm:spPr/>
      <dgm:t>
        <a:bodyPr/>
        <a:lstStyle/>
        <a:p>
          <a:endParaRPr lang="tr-TR" sz="2000" b="0"/>
        </a:p>
      </dgm:t>
    </dgm:pt>
    <dgm:pt modelId="{D494A68B-B430-4031-BA96-9BB47EFCBEA3}" type="sibTrans" cxnId="{74462779-38E2-43FF-B766-19071122A1AA}">
      <dgm:prSet custT="1"/>
      <dgm:spPr/>
      <dgm:t>
        <a:bodyPr/>
        <a:lstStyle/>
        <a:p>
          <a:endParaRPr lang="tr-TR" sz="2800" b="0"/>
        </a:p>
      </dgm:t>
    </dgm:pt>
    <dgm:pt modelId="{EB93318C-DF45-45AA-97D7-8FEE0AE18B49}">
      <dgm:prSet custT="1"/>
      <dgm:spPr/>
      <dgm:t>
        <a:bodyPr/>
        <a:lstStyle/>
        <a:p>
          <a:pPr>
            <a:buFont typeface="Wingdings" panose="05000000000000000000" pitchFamily="2" charset="2"/>
            <a:buChar char="Ø"/>
          </a:pPr>
          <a:r>
            <a:rPr lang="en-US" sz="1600" b="0" dirty="0"/>
            <a:t>Manuel </a:t>
          </a:r>
          <a:r>
            <a:rPr lang="en-US" sz="1600" b="0" dirty="0" err="1"/>
            <a:t>işlem</a:t>
          </a:r>
          <a:r>
            <a:rPr lang="en-US" sz="1600" b="0" dirty="0"/>
            <a:t> </a:t>
          </a:r>
          <a:r>
            <a:rPr lang="en-US" sz="1600" b="0" dirty="0" err="1"/>
            <a:t>gerektiren</a:t>
          </a:r>
          <a:r>
            <a:rPr lang="en-US" sz="1600" b="0" dirty="0"/>
            <a:t> AI </a:t>
          </a:r>
          <a:r>
            <a:rPr lang="en-US" sz="1600" b="0" dirty="0" err="1"/>
            <a:t>sunucuları</a:t>
          </a:r>
          <a:r>
            <a:rPr lang="en-US" sz="1600" b="0" dirty="0"/>
            <a:t> </a:t>
          </a:r>
          <a:r>
            <a:rPr lang="en-US" sz="1600" b="0" dirty="0" err="1"/>
            <a:t>ise</a:t>
          </a:r>
          <a:r>
            <a:rPr lang="en-US" sz="1600" b="0" dirty="0"/>
            <a:t> </a:t>
          </a:r>
          <a:r>
            <a:rPr lang="en-US" sz="1600" b="0" dirty="0" err="1"/>
            <a:t>manuel</a:t>
          </a:r>
          <a:r>
            <a:rPr lang="en-US" sz="1600" b="0" dirty="0"/>
            <a:t> </a:t>
          </a:r>
          <a:r>
            <a:rPr lang="en-US" sz="1600" b="0" dirty="0" err="1"/>
            <a:t>yolla</a:t>
          </a:r>
          <a:r>
            <a:rPr lang="en-US" sz="1600" b="0" dirty="0"/>
            <a:t> </a:t>
          </a:r>
          <a:r>
            <a:rPr lang="en-US" sz="1600" b="0" dirty="0" err="1"/>
            <a:t>güncelleştirildi</a:t>
          </a:r>
          <a:r>
            <a:rPr lang="en-US" sz="1600" b="0" dirty="0"/>
            <a:t>.</a:t>
          </a:r>
          <a:endParaRPr lang="tr-TR" sz="1600" b="0" dirty="0"/>
        </a:p>
      </dgm:t>
    </dgm:pt>
    <dgm:pt modelId="{773F3BD5-BD4C-4BC6-B4C0-EE17CD197E60}" type="parTrans" cxnId="{991E9919-716A-425A-B24F-FC216BA2F8E2}">
      <dgm:prSet/>
      <dgm:spPr/>
      <dgm:t>
        <a:bodyPr/>
        <a:lstStyle/>
        <a:p>
          <a:endParaRPr lang="tr-TR" sz="2000" b="0"/>
        </a:p>
      </dgm:t>
    </dgm:pt>
    <dgm:pt modelId="{2CD4390E-5458-41A1-AF91-61EF2C582266}" type="sibTrans" cxnId="{991E9919-716A-425A-B24F-FC216BA2F8E2}">
      <dgm:prSet custT="1"/>
      <dgm:spPr/>
      <dgm:t>
        <a:bodyPr/>
        <a:lstStyle/>
        <a:p>
          <a:endParaRPr lang="tr-TR" sz="2800" b="0"/>
        </a:p>
      </dgm:t>
    </dgm:pt>
    <dgm:pt modelId="{EB52AA49-5A61-4C22-9F7D-5D56289C9752}">
      <dgm:prSet custT="1"/>
      <dgm:spPr/>
      <dgm:t>
        <a:bodyPr/>
        <a:lstStyle/>
        <a:p>
          <a:pPr>
            <a:buFont typeface="Wingdings" panose="05000000000000000000" pitchFamily="2" charset="2"/>
            <a:buChar char="Ø"/>
          </a:pPr>
          <a:r>
            <a:rPr lang="en-US" sz="1600" b="0" dirty="0"/>
            <a:t>Geri </a:t>
          </a:r>
          <a:r>
            <a:rPr lang="en-US" sz="1600" b="0" dirty="0" err="1"/>
            <a:t>kalan</a:t>
          </a:r>
          <a:r>
            <a:rPr lang="en-US" sz="1600" b="0" dirty="0"/>
            <a:t> </a:t>
          </a:r>
          <a:r>
            <a:rPr lang="en-US" sz="1600" b="0" dirty="0" err="1"/>
            <a:t>diğer</a:t>
          </a:r>
          <a:r>
            <a:rPr lang="en-US" sz="1600" b="0" dirty="0"/>
            <a:t> OSB </a:t>
          </a:r>
          <a:r>
            <a:rPr lang="en-US" sz="1600" b="0" dirty="0" err="1"/>
            <a:t>merkezli</a:t>
          </a:r>
          <a:r>
            <a:rPr lang="en-US" sz="1600" b="0" dirty="0"/>
            <a:t> </a:t>
          </a:r>
          <a:r>
            <a:rPr lang="en-US" sz="1600" b="0" dirty="0" err="1"/>
            <a:t>sunucularda</a:t>
          </a:r>
          <a:r>
            <a:rPr lang="en-US" sz="1600" b="0" dirty="0"/>
            <a:t>, </a:t>
          </a:r>
          <a:r>
            <a:rPr lang="en-US" sz="1600" b="0" dirty="0" err="1"/>
            <a:t>güncelleri</a:t>
          </a:r>
          <a:r>
            <a:rPr lang="en-US" sz="1600" b="0" dirty="0"/>
            <a:t> </a:t>
          </a:r>
          <a:r>
            <a:rPr lang="en-US" sz="1600" b="0" dirty="0" err="1"/>
            <a:t>alıp</a:t>
          </a:r>
          <a:r>
            <a:rPr lang="en-US" sz="1600" b="0" dirty="0"/>
            <a:t> </a:t>
          </a:r>
          <a:r>
            <a:rPr lang="en-US" sz="1600" b="0" dirty="0" err="1"/>
            <a:t>yeniden</a:t>
          </a:r>
          <a:r>
            <a:rPr lang="en-US" sz="1600" b="0" dirty="0"/>
            <a:t> </a:t>
          </a:r>
          <a:r>
            <a:rPr lang="en-US" sz="1600" b="0" dirty="0" err="1"/>
            <a:t>başlatılarak</a:t>
          </a:r>
          <a:r>
            <a:rPr lang="en-US" sz="1600" b="0" dirty="0"/>
            <a:t> </a:t>
          </a:r>
          <a:r>
            <a:rPr lang="en-US" sz="1600" b="0" dirty="0" err="1"/>
            <a:t>işlemler</a:t>
          </a:r>
          <a:r>
            <a:rPr lang="en-US" sz="1600" b="0" dirty="0"/>
            <a:t> </a:t>
          </a:r>
          <a:r>
            <a:rPr lang="en-US" sz="1600" b="0" dirty="0" err="1"/>
            <a:t>tamamlandı</a:t>
          </a:r>
          <a:r>
            <a:rPr lang="en-US" sz="1600" b="0" dirty="0"/>
            <a:t>.</a:t>
          </a:r>
          <a:endParaRPr lang="tr-TR" sz="1600" b="0" dirty="0"/>
        </a:p>
      </dgm:t>
    </dgm:pt>
    <dgm:pt modelId="{DF370D20-8560-4011-B88A-C91AAD1E0CEC}" type="parTrans" cxnId="{1A0B03FF-1CC6-4C97-83C9-891993EEEC03}">
      <dgm:prSet/>
      <dgm:spPr/>
      <dgm:t>
        <a:bodyPr/>
        <a:lstStyle/>
        <a:p>
          <a:endParaRPr lang="tr-TR" sz="2000" b="0"/>
        </a:p>
      </dgm:t>
    </dgm:pt>
    <dgm:pt modelId="{EB96D769-7078-45D5-A99F-BE7906DFE1F0}" type="sibTrans" cxnId="{1A0B03FF-1CC6-4C97-83C9-891993EEEC03}">
      <dgm:prSet/>
      <dgm:spPr/>
      <dgm:t>
        <a:bodyPr/>
        <a:lstStyle/>
        <a:p>
          <a:endParaRPr lang="tr-TR" sz="2000" b="0"/>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 modelId="{98583955-A484-4611-AEFF-A875A82134BE}" type="pres">
      <dgm:prSet presAssocID="{803E4395-E75F-4402-89FD-8C50FFC90721}" presName="FiveNodes_1" presStyleLbl="node1" presStyleIdx="0" presStyleCnt="5">
        <dgm:presLayoutVars>
          <dgm:bulletEnabled val="1"/>
        </dgm:presLayoutVars>
      </dgm:prSet>
      <dgm:spPr/>
    </dgm:pt>
    <dgm:pt modelId="{BFB10CC0-D3E8-4A29-8A93-F0299883FEDA}" type="pres">
      <dgm:prSet presAssocID="{803E4395-E75F-4402-89FD-8C50FFC90721}" presName="FiveNodes_2" presStyleLbl="node1" presStyleIdx="1" presStyleCnt="5">
        <dgm:presLayoutVars>
          <dgm:bulletEnabled val="1"/>
        </dgm:presLayoutVars>
      </dgm:prSet>
      <dgm:spPr/>
    </dgm:pt>
    <dgm:pt modelId="{D1A460AD-AB56-47CA-A005-6D7CFB52D354}" type="pres">
      <dgm:prSet presAssocID="{803E4395-E75F-4402-89FD-8C50FFC90721}" presName="FiveNodes_3" presStyleLbl="node1" presStyleIdx="2" presStyleCnt="5">
        <dgm:presLayoutVars>
          <dgm:bulletEnabled val="1"/>
        </dgm:presLayoutVars>
      </dgm:prSet>
      <dgm:spPr/>
    </dgm:pt>
    <dgm:pt modelId="{D82D581C-9F3E-4E42-856F-B07B1BB6C491}" type="pres">
      <dgm:prSet presAssocID="{803E4395-E75F-4402-89FD-8C50FFC90721}" presName="FiveNodes_4" presStyleLbl="node1" presStyleIdx="3" presStyleCnt="5">
        <dgm:presLayoutVars>
          <dgm:bulletEnabled val="1"/>
        </dgm:presLayoutVars>
      </dgm:prSet>
      <dgm:spPr/>
    </dgm:pt>
    <dgm:pt modelId="{6BA12D40-A196-4247-A6EB-DC19D6253183}" type="pres">
      <dgm:prSet presAssocID="{803E4395-E75F-4402-89FD-8C50FFC90721}" presName="FiveNodes_5" presStyleLbl="node1" presStyleIdx="4" presStyleCnt="5">
        <dgm:presLayoutVars>
          <dgm:bulletEnabled val="1"/>
        </dgm:presLayoutVars>
      </dgm:prSet>
      <dgm:spPr/>
    </dgm:pt>
    <dgm:pt modelId="{5DDAAFE1-C6EF-4DA5-A396-0E62994B19EB}" type="pres">
      <dgm:prSet presAssocID="{803E4395-E75F-4402-89FD-8C50FFC90721}" presName="FiveConn_1-2" presStyleLbl="fgAccFollowNode1" presStyleIdx="0" presStyleCnt="4">
        <dgm:presLayoutVars>
          <dgm:bulletEnabled val="1"/>
        </dgm:presLayoutVars>
      </dgm:prSet>
      <dgm:spPr/>
    </dgm:pt>
    <dgm:pt modelId="{B27ABF29-555F-4D9B-9D78-669B89BE74A2}" type="pres">
      <dgm:prSet presAssocID="{803E4395-E75F-4402-89FD-8C50FFC90721}" presName="FiveConn_2-3" presStyleLbl="fgAccFollowNode1" presStyleIdx="1" presStyleCnt="4">
        <dgm:presLayoutVars>
          <dgm:bulletEnabled val="1"/>
        </dgm:presLayoutVars>
      </dgm:prSet>
      <dgm:spPr/>
    </dgm:pt>
    <dgm:pt modelId="{7B37E185-E98B-4809-B1E4-8F8F7384D850}" type="pres">
      <dgm:prSet presAssocID="{803E4395-E75F-4402-89FD-8C50FFC90721}" presName="FiveConn_3-4" presStyleLbl="fgAccFollowNode1" presStyleIdx="2" presStyleCnt="4">
        <dgm:presLayoutVars>
          <dgm:bulletEnabled val="1"/>
        </dgm:presLayoutVars>
      </dgm:prSet>
      <dgm:spPr/>
    </dgm:pt>
    <dgm:pt modelId="{D484ED42-6EAF-48CE-A967-E2E54F9FFF33}" type="pres">
      <dgm:prSet presAssocID="{803E4395-E75F-4402-89FD-8C50FFC90721}" presName="FiveConn_4-5" presStyleLbl="fgAccFollowNode1" presStyleIdx="3" presStyleCnt="4">
        <dgm:presLayoutVars>
          <dgm:bulletEnabled val="1"/>
        </dgm:presLayoutVars>
      </dgm:prSet>
      <dgm:spPr/>
    </dgm:pt>
    <dgm:pt modelId="{F19697DC-2635-4DC3-90C0-F871EFEB1890}" type="pres">
      <dgm:prSet presAssocID="{803E4395-E75F-4402-89FD-8C50FFC90721}" presName="FiveNodes_1_text" presStyleLbl="node1" presStyleIdx="4" presStyleCnt="5">
        <dgm:presLayoutVars>
          <dgm:bulletEnabled val="1"/>
        </dgm:presLayoutVars>
      </dgm:prSet>
      <dgm:spPr/>
    </dgm:pt>
    <dgm:pt modelId="{92B79B79-C04C-4777-AFD7-9ECEF9AB92C5}" type="pres">
      <dgm:prSet presAssocID="{803E4395-E75F-4402-89FD-8C50FFC90721}" presName="FiveNodes_2_text" presStyleLbl="node1" presStyleIdx="4" presStyleCnt="5">
        <dgm:presLayoutVars>
          <dgm:bulletEnabled val="1"/>
        </dgm:presLayoutVars>
      </dgm:prSet>
      <dgm:spPr/>
    </dgm:pt>
    <dgm:pt modelId="{F1474633-9AD6-42D9-AE9C-99E7D176D511}" type="pres">
      <dgm:prSet presAssocID="{803E4395-E75F-4402-89FD-8C50FFC90721}" presName="FiveNodes_3_text" presStyleLbl="node1" presStyleIdx="4" presStyleCnt="5">
        <dgm:presLayoutVars>
          <dgm:bulletEnabled val="1"/>
        </dgm:presLayoutVars>
      </dgm:prSet>
      <dgm:spPr/>
    </dgm:pt>
    <dgm:pt modelId="{A998D3C1-7B46-4750-9032-490FF18CD16A}" type="pres">
      <dgm:prSet presAssocID="{803E4395-E75F-4402-89FD-8C50FFC90721}" presName="FiveNodes_4_text" presStyleLbl="node1" presStyleIdx="4" presStyleCnt="5">
        <dgm:presLayoutVars>
          <dgm:bulletEnabled val="1"/>
        </dgm:presLayoutVars>
      </dgm:prSet>
      <dgm:spPr/>
    </dgm:pt>
    <dgm:pt modelId="{931F61FA-B297-475E-9821-CE15C4050A33}" type="pres">
      <dgm:prSet presAssocID="{803E4395-E75F-4402-89FD-8C50FFC90721}" presName="FiveNodes_5_text" presStyleLbl="node1" presStyleIdx="4" presStyleCnt="5">
        <dgm:presLayoutVars>
          <dgm:bulletEnabled val="1"/>
        </dgm:presLayoutVars>
      </dgm:prSet>
      <dgm:spPr/>
    </dgm:pt>
  </dgm:ptLst>
  <dgm:cxnLst>
    <dgm:cxn modelId="{E441B215-D7B0-4827-9984-FEFE2BE92B4B}" type="presOf" srcId="{EB93318C-DF45-45AA-97D7-8FEE0AE18B49}" destId="{D82D581C-9F3E-4E42-856F-B07B1BB6C491}" srcOrd="0" destOrd="0" presId="urn:microsoft.com/office/officeart/2005/8/layout/vProcess5"/>
    <dgm:cxn modelId="{991E9919-716A-425A-B24F-FC216BA2F8E2}" srcId="{803E4395-E75F-4402-89FD-8C50FFC90721}" destId="{EB93318C-DF45-45AA-97D7-8FEE0AE18B49}" srcOrd="3" destOrd="0" parTransId="{773F3BD5-BD4C-4BC6-B4C0-EE17CD197E60}" sibTransId="{2CD4390E-5458-41A1-AF91-61EF2C582266}"/>
    <dgm:cxn modelId="{1AA1261C-11D7-4BED-9084-E852BE5BF739}" type="presOf" srcId="{D39710E2-74F5-46F5-9B4D-396E8CA86FD0}" destId="{5DDAAFE1-C6EF-4DA5-A396-0E62994B19EB}" srcOrd="0" destOrd="0" presId="urn:microsoft.com/office/officeart/2005/8/layout/vProcess5"/>
    <dgm:cxn modelId="{733EB02A-DDB1-454C-878E-2877F37CE6FF}" type="presOf" srcId="{EB52AA49-5A61-4C22-9F7D-5D56289C9752}" destId="{931F61FA-B297-475E-9821-CE15C4050A33}" srcOrd="1" destOrd="0" presId="urn:microsoft.com/office/officeart/2005/8/layout/vProcess5"/>
    <dgm:cxn modelId="{9033882F-0207-4F9F-9EC4-3C1F3C8E4266}" type="presOf" srcId="{2CD4390E-5458-41A1-AF91-61EF2C582266}" destId="{D484ED42-6EAF-48CE-A967-E2E54F9FFF33}" srcOrd="0" destOrd="0" presId="urn:microsoft.com/office/officeart/2005/8/layout/vProcess5"/>
    <dgm:cxn modelId="{D71AD35B-01AC-4F8F-952E-0B39BDA25C41}" type="presOf" srcId="{A8BB2759-BC23-41B2-ABC1-D8515D19BAAD}" destId="{98583955-A484-4611-AEFF-A875A82134BE}" srcOrd="0" destOrd="0" presId="urn:microsoft.com/office/officeart/2005/8/layout/vProcess5"/>
    <dgm:cxn modelId="{E48C4B5C-B758-42FC-AE30-785E36CC2BC3}" type="presOf" srcId="{60F54870-FFDA-46C7-AC48-48C2737E207F}" destId="{F1474633-9AD6-42D9-AE9C-99E7D176D511}" srcOrd="1" destOrd="0" presId="urn:microsoft.com/office/officeart/2005/8/layout/vProcess5"/>
    <dgm:cxn modelId="{54F71A78-5842-4D8D-949C-EB34ED325A8F}" type="presOf" srcId="{D56BFFB5-7B7B-4ED1-8ED1-1D374EFB890B}" destId="{92B79B79-C04C-4777-AFD7-9ECEF9AB92C5}" srcOrd="1" destOrd="0" presId="urn:microsoft.com/office/officeart/2005/8/layout/vProcess5"/>
    <dgm:cxn modelId="{74462779-38E2-43FF-B766-19071122A1AA}" srcId="{803E4395-E75F-4402-89FD-8C50FFC90721}" destId="{60F54870-FFDA-46C7-AC48-48C2737E207F}" srcOrd="2" destOrd="0" parTransId="{99B34E4B-C540-4D0B-A33C-F521EA5D3A66}" sibTransId="{D494A68B-B430-4031-BA96-9BB47EFCBEA3}"/>
    <dgm:cxn modelId="{DF86695A-2662-4189-81D3-78623CBD9680}" type="presOf" srcId="{A8BB2759-BC23-41B2-ABC1-D8515D19BAAD}" destId="{F19697DC-2635-4DC3-90C0-F871EFEB1890}" srcOrd="1" destOrd="0" presId="urn:microsoft.com/office/officeart/2005/8/layout/vProcess5"/>
    <dgm:cxn modelId="{35AF597C-D4DB-41AB-A2DF-2DBBF7862CCE}" type="presOf" srcId="{EB93318C-DF45-45AA-97D7-8FEE0AE18B49}" destId="{A998D3C1-7B46-4750-9032-490FF18CD16A}" srcOrd="1" destOrd="0" presId="urn:microsoft.com/office/officeart/2005/8/layout/vProcess5"/>
    <dgm:cxn modelId="{D3FF098D-2094-4DFA-AD80-99C6E029B403}" srcId="{803E4395-E75F-4402-89FD-8C50FFC90721}" destId="{D56BFFB5-7B7B-4ED1-8ED1-1D374EFB890B}" srcOrd="1" destOrd="0" parTransId="{38DCF266-70CB-44F7-B3FC-E28913AAF83F}" sibTransId="{C86BFC6A-8F48-4D01-80A5-79A1A714D2AA}"/>
    <dgm:cxn modelId="{AC2BFD91-2D0B-44AB-A820-FE9FE930DB23}" type="presOf" srcId="{EB52AA49-5A61-4C22-9F7D-5D56289C9752}" destId="{6BA12D40-A196-4247-A6EB-DC19D6253183}" srcOrd="0" destOrd="0" presId="urn:microsoft.com/office/officeart/2005/8/layout/vProcess5"/>
    <dgm:cxn modelId="{42EBC79D-0B98-4D58-B5C3-F892C0D56CDA}" type="presOf" srcId="{D494A68B-B430-4031-BA96-9BB47EFCBEA3}" destId="{7B37E185-E98B-4809-B1E4-8F8F7384D850}" srcOrd="0" destOrd="0" presId="urn:microsoft.com/office/officeart/2005/8/layout/vProcess5"/>
    <dgm:cxn modelId="{0E104CA4-8D19-419E-9C95-B9E905C12BC7}" srcId="{803E4395-E75F-4402-89FD-8C50FFC90721}" destId="{A8BB2759-BC23-41B2-ABC1-D8515D19BAAD}" srcOrd="0" destOrd="0" parTransId="{F664092F-A963-4A9E-9660-7CEA5E532F57}" sibTransId="{D39710E2-74F5-46F5-9B4D-396E8CA86FD0}"/>
    <dgm:cxn modelId="{672700AA-7F43-4D9D-BA0D-F3C16B6E32C0}" type="presOf" srcId="{60F54870-FFDA-46C7-AC48-48C2737E207F}" destId="{D1A460AD-AB56-47CA-A005-6D7CFB52D354}" srcOrd="0" destOrd="0" presId="urn:microsoft.com/office/officeart/2005/8/layout/vProcess5"/>
    <dgm:cxn modelId="{BBC77AAC-9CC6-438A-A5A9-F2D8F983F75E}" type="presOf" srcId="{D56BFFB5-7B7B-4ED1-8ED1-1D374EFB890B}" destId="{BFB10CC0-D3E8-4A29-8A93-F0299883FEDA}" srcOrd="0" destOrd="0" presId="urn:microsoft.com/office/officeart/2005/8/layout/vProcess5"/>
    <dgm:cxn modelId="{3145A7BA-B1BD-41FE-9215-6C63A2901DC3}" type="presOf" srcId="{803E4395-E75F-4402-89FD-8C50FFC90721}" destId="{BA8EF6CE-68BC-47B4-9BAC-28AF56625796}" srcOrd="0" destOrd="0" presId="urn:microsoft.com/office/officeart/2005/8/layout/vProcess5"/>
    <dgm:cxn modelId="{148285F5-F906-4BA8-A7D4-B015E304AC79}" type="presOf" srcId="{C86BFC6A-8F48-4D01-80A5-79A1A714D2AA}" destId="{B27ABF29-555F-4D9B-9D78-669B89BE74A2}" srcOrd="0" destOrd="0" presId="urn:microsoft.com/office/officeart/2005/8/layout/vProcess5"/>
    <dgm:cxn modelId="{1A0B03FF-1CC6-4C97-83C9-891993EEEC03}" srcId="{803E4395-E75F-4402-89FD-8C50FFC90721}" destId="{EB52AA49-5A61-4C22-9F7D-5D56289C9752}" srcOrd="4" destOrd="0" parTransId="{DF370D20-8560-4011-B88A-C91AAD1E0CEC}" sibTransId="{EB96D769-7078-45D5-A99F-BE7906DFE1F0}"/>
    <dgm:cxn modelId="{DA82C7F6-0AE5-4DB3-85FB-E85A25F34972}" type="presParOf" srcId="{BA8EF6CE-68BC-47B4-9BAC-28AF56625796}" destId="{4186BA6F-999A-4C5C-BAE3-FDF1DFEA929B}" srcOrd="0" destOrd="0" presId="urn:microsoft.com/office/officeart/2005/8/layout/vProcess5"/>
    <dgm:cxn modelId="{0D090F0F-D6CA-4864-9270-94E4A81601FA}" type="presParOf" srcId="{BA8EF6CE-68BC-47B4-9BAC-28AF56625796}" destId="{98583955-A484-4611-AEFF-A875A82134BE}" srcOrd="1" destOrd="0" presId="urn:microsoft.com/office/officeart/2005/8/layout/vProcess5"/>
    <dgm:cxn modelId="{87B9AD38-C6BF-430C-AA3E-31982592EED4}" type="presParOf" srcId="{BA8EF6CE-68BC-47B4-9BAC-28AF56625796}" destId="{BFB10CC0-D3E8-4A29-8A93-F0299883FEDA}" srcOrd="2" destOrd="0" presId="urn:microsoft.com/office/officeart/2005/8/layout/vProcess5"/>
    <dgm:cxn modelId="{693B0C6C-55A8-4536-93FD-6109B1573E80}" type="presParOf" srcId="{BA8EF6CE-68BC-47B4-9BAC-28AF56625796}" destId="{D1A460AD-AB56-47CA-A005-6D7CFB52D354}" srcOrd="3" destOrd="0" presId="urn:microsoft.com/office/officeart/2005/8/layout/vProcess5"/>
    <dgm:cxn modelId="{AE30E739-55BA-43DB-83AE-00AEE113224B}" type="presParOf" srcId="{BA8EF6CE-68BC-47B4-9BAC-28AF56625796}" destId="{D82D581C-9F3E-4E42-856F-B07B1BB6C491}" srcOrd="4" destOrd="0" presId="urn:microsoft.com/office/officeart/2005/8/layout/vProcess5"/>
    <dgm:cxn modelId="{99A9C9D9-47A0-4E3D-8C9A-144EFF3F2DA7}" type="presParOf" srcId="{BA8EF6CE-68BC-47B4-9BAC-28AF56625796}" destId="{6BA12D40-A196-4247-A6EB-DC19D6253183}" srcOrd="5" destOrd="0" presId="urn:microsoft.com/office/officeart/2005/8/layout/vProcess5"/>
    <dgm:cxn modelId="{F73A89AF-7D16-4076-9585-BB22E10A9287}" type="presParOf" srcId="{BA8EF6CE-68BC-47B4-9BAC-28AF56625796}" destId="{5DDAAFE1-C6EF-4DA5-A396-0E62994B19EB}" srcOrd="6" destOrd="0" presId="urn:microsoft.com/office/officeart/2005/8/layout/vProcess5"/>
    <dgm:cxn modelId="{314A0436-1A04-4BEB-9F39-8B1F8CD53FF5}" type="presParOf" srcId="{BA8EF6CE-68BC-47B4-9BAC-28AF56625796}" destId="{B27ABF29-555F-4D9B-9D78-669B89BE74A2}" srcOrd="7" destOrd="0" presId="urn:microsoft.com/office/officeart/2005/8/layout/vProcess5"/>
    <dgm:cxn modelId="{C6981A8B-4EA6-4BE5-ADB6-BF02A7C509CE}" type="presParOf" srcId="{BA8EF6CE-68BC-47B4-9BAC-28AF56625796}" destId="{7B37E185-E98B-4809-B1E4-8F8F7384D850}" srcOrd="8" destOrd="0" presId="urn:microsoft.com/office/officeart/2005/8/layout/vProcess5"/>
    <dgm:cxn modelId="{C88D54CD-BC42-4912-B220-EFFE60551FC1}" type="presParOf" srcId="{BA8EF6CE-68BC-47B4-9BAC-28AF56625796}" destId="{D484ED42-6EAF-48CE-A967-E2E54F9FFF33}" srcOrd="9" destOrd="0" presId="urn:microsoft.com/office/officeart/2005/8/layout/vProcess5"/>
    <dgm:cxn modelId="{09F4E6E4-4E1F-45FA-A349-2FAB64937261}" type="presParOf" srcId="{BA8EF6CE-68BC-47B4-9BAC-28AF56625796}" destId="{F19697DC-2635-4DC3-90C0-F871EFEB1890}" srcOrd="10" destOrd="0" presId="urn:microsoft.com/office/officeart/2005/8/layout/vProcess5"/>
    <dgm:cxn modelId="{A6C15576-65A5-40B4-B1F7-AA0C5D944D1A}" type="presParOf" srcId="{BA8EF6CE-68BC-47B4-9BAC-28AF56625796}" destId="{92B79B79-C04C-4777-AFD7-9ECEF9AB92C5}" srcOrd="11" destOrd="0" presId="urn:microsoft.com/office/officeart/2005/8/layout/vProcess5"/>
    <dgm:cxn modelId="{FBACD5A7-5FCF-41EE-86A3-006C4A00B812}" type="presParOf" srcId="{BA8EF6CE-68BC-47B4-9BAC-28AF56625796}" destId="{F1474633-9AD6-42D9-AE9C-99E7D176D511}" srcOrd="12" destOrd="0" presId="urn:microsoft.com/office/officeart/2005/8/layout/vProcess5"/>
    <dgm:cxn modelId="{3A543E95-C13E-444F-864B-93E86DA3C29E}" type="presParOf" srcId="{BA8EF6CE-68BC-47B4-9BAC-28AF56625796}" destId="{A998D3C1-7B46-4750-9032-490FF18CD16A}" srcOrd="13" destOrd="0" presId="urn:microsoft.com/office/officeart/2005/8/layout/vProcess5"/>
    <dgm:cxn modelId="{D450CBC8-4512-40FA-9DEC-D31E85CD4213}" type="presParOf" srcId="{BA8EF6CE-68BC-47B4-9BAC-28AF56625796}" destId="{931F61FA-B297-475E-9821-CE15C4050A3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Lst>
  <dgm:cxnLst>
    <dgm:cxn modelId="{3145A7BA-B1BD-41FE-9215-6C63A2901DC3}" type="presOf" srcId="{803E4395-E75F-4402-89FD-8C50FFC90721}" destId="{BA8EF6CE-68BC-47B4-9BAC-28AF56625796}" srcOrd="0" destOrd="0" presId="urn:microsoft.com/office/officeart/2005/8/layout/vProcess5"/>
    <dgm:cxn modelId="{DA82C7F6-0AE5-4DB3-85FB-E85A25F34972}" type="presParOf" srcId="{BA8EF6CE-68BC-47B4-9BAC-28AF56625796}" destId="{4186BA6F-999A-4C5C-BAE3-FDF1DFEA929B}"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298834" cy="1090061"/>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ERCAN ŞENTÜRK</a:t>
          </a:r>
        </a:p>
        <a:p>
          <a:pPr marL="114300" lvl="1" indent="-114300" algn="l" defTabSz="622300">
            <a:lnSpc>
              <a:spcPct val="90000"/>
            </a:lnSpc>
            <a:spcBef>
              <a:spcPct val="0"/>
            </a:spcBef>
            <a:spcAft>
              <a:spcPct val="15000"/>
            </a:spcAft>
            <a:buChar char="•"/>
          </a:pPr>
          <a:r>
            <a:rPr lang="tr-TR" sz="1400" b="0" kern="1200" dirty="0">
              <a:solidFill>
                <a:schemeClr val="tx1"/>
              </a:solidFill>
            </a:rPr>
            <a:t>Business Intelligence Analytics</a:t>
          </a:r>
        </a:p>
        <a:p>
          <a:pPr marL="114300" lvl="1" indent="-114300" algn="l" defTabSz="622300">
            <a:lnSpc>
              <a:spcPct val="90000"/>
            </a:lnSpc>
            <a:spcBef>
              <a:spcPct val="0"/>
            </a:spcBef>
            <a:spcAft>
              <a:spcPct val="15000"/>
            </a:spcAft>
            <a:buChar char="•"/>
          </a:pPr>
          <a:r>
            <a:rPr lang="en-US" sz="1400" kern="1200" dirty="0">
              <a:solidFill>
                <a:schemeClr val="tx1"/>
              </a:solidFill>
            </a:rPr>
            <a:t>IT Technologic Infrastructure Manager</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ercan.senturk@marturfompak.com</a:t>
          </a:r>
          <a:endParaRPr lang="tr-TR" sz="1400" b="1" kern="1200" dirty="0">
            <a:solidFill>
              <a:srgbClr val="0033CC"/>
            </a:solidFill>
          </a:endParaRPr>
        </a:p>
      </dsp:txBody>
      <dsp:txXfrm>
        <a:off x="968666" y="0"/>
        <a:ext cx="3330167" cy="1090061"/>
      </dsp:txXfrm>
    </dsp:sp>
    <dsp:sp modelId="{6E64FD78-C3BF-4DFA-9FFD-F6D01ADC518A}">
      <dsp:nvSpPr>
        <dsp:cNvPr id="0" name=""/>
        <dsp:cNvSpPr/>
      </dsp:nvSpPr>
      <dsp:spPr>
        <a:xfrm>
          <a:off x="108899" y="109432"/>
          <a:ext cx="859766" cy="87119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7E2A-B5CC-44B7-9140-3EEEB3F3E105}">
      <dsp:nvSpPr>
        <dsp:cNvPr id="0" name=""/>
        <dsp:cNvSpPr/>
      </dsp:nvSpPr>
      <dsp:spPr>
        <a:xfrm>
          <a:off x="0" y="0"/>
          <a:ext cx="8800915" cy="139247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err="1"/>
            <a:t>Lokasyanlarda</a:t>
          </a:r>
          <a:r>
            <a:rPr lang="en-US" sz="1600" b="0" kern="1200" dirty="0"/>
            <a:t> </a:t>
          </a:r>
          <a:r>
            <a:rPr lang="en-US" sz="1600" b="0" kern="1200" dirty="0" err="1"/>
            <a:t>bulunan</a:t>
          </a:r>
          <a:r>
            <a:rPr lang="en-US" sz="1600" b="0" kern="1200" dirty="0"/>
            <a:t> </a:t>
          </a:r>
          <a:r>
            <a:rPr lang="en-US" sz="1600" b="0" kern="1200" dirty="0" err="1"/>
            <a:t>fiziksel</a:t>
          </a:r>
          <a:r>
            <a:rPr lang="en-US" sz="1600" b="0" kern="1200" dirty="0"/>
            <a:t> </a:t>
          </a:r>
          <a:r>
            <a:rPr lang="en-US" sz="1600" b="0" kern="1200" dirty="0" err="1"/>
            <a:t>hostlar</a:t>
          </a:r>
          <a:r>
            <a:rPr lang="en-US" sz="1600" b="0" kern="1200" dirty="0"/>
            <a:t> </a:t>
          </a:r>
          <a:r>
            <a:rPr lang="en-US" sz="1600" b="0" kern="1200" dirty="0" err="1"/>
            <a:t>üzerinde</a:t>
          </a:r>
          <a:r>
            <a:rPr lang="en-US" sz="1600" b="0" kern="1200" dirty="0"/>
            <a:t> VMWARE ESXI update </a:t>
          </a:r>
          <a:r>
            <a:rPr lang="en-US" sz="1600" b="0" kern="1200" dirty="0" err="1"/>
            <a:t>işlemleri</a:t>
          </a:r>
          <a:r>
            <a:rPr lang="en-US" sz="1600" b="0" kern="1200" dirty="0"/>
            <a:t> </a:t>
          </a:r>
          <a:r>
            <a:rPr lang="en-US" sz="1600" b="0" kern="1200" dirty="0" err="1"/>
            <a:t>yapılarak</a:t>
          </a:r>
          <a:r>
            <a:rPr lang="en-US" sz="1600" b="0" kern="1200" dirty="0"/>
            <a:t>, </a:t>
          </a:r>
          <a:r>
            <a:rPr lang="en-US" sz="1600" b="0" kern="1200" dirty="0" err="1"/>
            <a:t>tüm</a:t>
          </a:r>
          <a:r>
            <a:rPr lang="en-US" sz="1600" b="0" kern="1200" dirty="0"/>
            <a:t> </a:t>
          </a:r>
          <a:r>
            <a:rPr lang="en-US" sz="1600" b="0" kern="1200" dirty="0" err="1"/>
            <a:t>sunucularda</a:t>
          </a:r>
          <a:r>
            <a:rPr lang="en-US" sz="1600" b="0" kern="1200" dirty="0"/>
            <a:t> </a:t>
          </a:r>
          <a:r>
            <a:rPr lang="tr-TR" sz="1600" b="0" kern="1200" dirty="0"/>
            <a:t>VMware ESXi, 7.0.3, 21930508</a:t>
          </a:r>
          <a:r>
            <a:rPr lang="en-US" sz="1600" b="0" kern="1200" dirty="0"/>
            <a:t> </a:t>
          </a:r>
          <a:r>
            <a:rPr lang="en-US" sz="1600" b="0" kern="1200" dirty="0" err="1"/>
            <a:t>versiyonu</a:t>
          </a:r>
          <a:r>
            <a:rPr lang="en-US" sz="1600" b="0" kern="1200" dirty="0"/>
            <a:t> </a:t>
          </a:r>
          <a:r>
            <a:rPr lang="en-US" sz="1600" b="0" kern="1200" dirty="0" err="1"/>
            <a:t>yüklendi</a:t>
          </a:r>
          <a:r>
            <a:rPr lang="en-US" sz="1600" b="0" kern="1200" dirty="0"/>
            <a:t>.</a:t>
          </a:r>
          <a:endParaRPr lang="tr-TR" sz="1600" b="0" kern="1200" dirty="0"/>
        </a:p>
      </dsp:txBody>
      <dsp:txXfrm>
        <a:off x="40784" y="40784"/>
        <a:ext cx="7298324" cy="1310909"/>
      </dsp:txXfrm>
    </dsp:sp>
    <dsp:sp modelId="{4F59D96C-3443-40F7-9D3C-36B2AD016965}">
      <dsp:nvSpPr>
        <dsp:cNvPr id="0" name=""/>
        <dsp:cNvSpPr/>
      </dsp:nvSpPr>
      <dsp:spPr>
        <a:xfrm>
          <a:off x="776551" y="1624556"/>
          <a:ext cx="8800915" cy="139247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ESXI update </a:t>
          </a:r>
          <a:r>
            <a:rPr lang="en-US" sz="1600" b="0" kern="1200" dirty="0" err="1"/>
            <a:t>işlemleri</a:t>
          </a:r>
          <a:r>
            <a:rPr lang="en-US" sz="1600" b="0" kern="1200" dirty="0"/>
            <a:t> </a:t>
          </a:r>
          <a:r>
            <a:rPr lang="en-US" sz="1600" b="0" kern="1200" dirty="0" err="1"/>
            <a:t>yapılırken</a:t>
          </a:r>
          <a:r>
            <a:rPr lang="en-US" sz="1600" b="0" kern="1200" dirty="0"/>
            <a:t> </a:t>
          </a:r>
          <a:r>
            <a:rPr lang="en-US" sz="1600" b="0" kern="1200" dirty="0" err="1"/>
            <a:t>fiziksel</a:t>
          </a:r>
          <a:r>
            <a:rPr lang="en-US" sz="1600" b="0" kern="1200" dirty="0"/>
            <a:t> </a:t>
          </a:r>
          <a:r>
            <a:rPr lang="en-US" sz="1600" b="0" kern="1200" dirty="0" err="1"/>
            <a:t>sunucular</a:t>
          </a:r>
          <a:r>
            <a:rPr lang="en-US" sz="1600" b="0" kern="1200" dirty="0"/>
            <a:t> </a:t>
          </a:r>
          <a:r>
            <a:rPr lang="en-US" sz="1600" b="0" kern="1200" dirty="0" err="1"/>
            <a:t>üzerindeki</a:t>
          </a:r>
          <a:r>
            <a:rPr lang="en-US" sz="1600" b="0" kern="1200" dirty="0"/>
            <a:t> </a:t>
          </a:r>
          <a:r>
            <a:rPr lang="en-US" sz="1600" b="0" kern="1200" dirty="0" err="1"/>
            <a:t>sanal</a:t>
          </a:r>
          <a:r>
            <a:rPr lang="en-US" sz="1600" b="0" kern="1200" dirty="0"/>
            <a:t> </a:t>
          </a:r>
          <a:r>
            <a:rPr lang="en-US" sz="1600" b="0" kern="1200" dirty="0" err="1"/>
            <a:t>sunucular</a:t>
          </a:r>
          <a:r>
            <a:rPr lang="en-US" sz="1600" b="0" kern="1200" dirty="0"/>
            <a:t> migrate </a:t>
          </a:r>
          <a:r>
            <a:rPr lang="en-US" sz="1600" b="0" kern="1200" dirty="0" err="1"/>
            <a:t>ile</a:t>
          </a:r>
          <a:r>
            <a:rPr lang="en-US" sz="1600" b="0" kern="1200" dirty="0"/>
            <a:t> </a:t>
          </a:r>
          <a:r>
            <a:rPr lang="en-US" sz="1600" b="0" kern="1200" dirty="0" err="1"/>
            <a:t>aynı</a:t>
          </a:r>
          <a:r>
            <a:rPr lang="en-US" sz="1600" b="0" kern="1200" dirty="0"/>
            <a:t> </a:t>
          </a:r>
          <a:r>
            <a:rPr lang="en-US" sz="1600" b="0" kern="1200" dirty="0" err="1"/>
            <a:t>lokasyondaki</a:t>
          </a:r>
          <a:r>
            <a:rPr lang="en-US" sz="1600" b="0" kern="1200" dirty="0"/>
            <a:t> </a:t>
          </a:r>
          <a:r>
            <a:rPr lang="en-US" sz="1600" b="0" kern="1200" dirty="0" err="1"/>
            <a:t>diğer</a:t>
          </a:r>
          <a:r>
            <a:rPr lang="en-US" sz="1600" b="0" kern="1200" dirty="0"/>
            <a:t> </a:t>
          </a:r>
          <a:r>
            <a:rPr lang="en-US" sz="1600" b="0" kern="1200" dirty="0" err="1"/>
            <a:t>sunucular</a:t>
          </a:r>
          <a:r>
            <a:rPr lang="en-US" sz="1600" b="0" kern="1200" dirty="0"/>
            <a:t> </a:t>
          </a:r>
          <a:r>
            <a:rPr lang="en-US" sz="1600" b="0" kern="1200" dirty="0" err="1"/>
            <a:t>üzerine</a:t>
          </a:r>
          <a:r>
            <a:rPr lang="en-US" sz="1600" b="0" kern="1200" dirty="0"/>
            <a:t> </a:t>
          </a:r>
          <a:r>
            <a:rPr lang="en-US" sz="1600" b="0" kern="1200" dirty="0" err="1"/>
            <a:t>taşınarak</a:t>
          </a:r>
          <a:r>
            <a:rPr lang="en-US" sz="1600" b="0" kern="1200" dirty="0"/>
            <a:t> </a:t>
          </a:r>
          <a:r>
            <a:rPr lang="en-US" sz="1600" b="0" kern="1200" dirty="0" err="1"/>
            <a:t>duruş</a:t>
          </a:r>
          <a:r>
            <a:rPr lang="en-US" sz="1600" b="0" kern="1200" dirty="0"/>
            <a:t> </a:t>
          </a:r>
          <a:r>
            <a:rPr lang="en-US" sz="1600" b="0" kern="1200" dirty="0" err="1"/>
            <a:t>yaşatılmadan</a:t>
          </a:r>
          <a:r>
            <a:rPr lang="en-US" sz="1600" b="0" kern="1200" dirty="0"/>
            <a:t> ve </a:t>
          </a:r>
          <a:r>
            <a:rPr lang="en-US" sz="1600" b="0" kern="1200" dirty="0" err="1"/>
            <a:t>kesinti</a:t>
          </a:r>
          <a:r>
            <a:rPr lang="en-US" sz="1600" b="0" kern="1200" dirty="0"/>
            <a:t> </a:t>
          </a:r>
          <a:r>
            <a:rPr lang="en-US" sz="1600" b="0" kern="1200" dirty="0" err="1"/>
            <a:t>olmadan</a:t>
          </a:r>
          <a:r>
            <a:rPr lang="en-US" sz="1600" b="0" kern="1200" dirty="0"/>
            <a:t> </a:t>
          </a:r>
          <a:r>
            <a:rPr lang="en-US" sz="1600" b="0" kern="1200" dirty="0" err="1"/>
            <a:t>işlemler</a:t>
          </a:r>
          <a:r>
            <a:rPr lang="en-US" sz="1600" b="0" kern="1200" dirty="0"/>
            <a:t> </a:t>
          </a:r>
          <a:r>
            <a:rPr lang="en-US" sz="1600" b="0" kern="1200" dirty="0" err="1"/>
            <a:t>tamamlandı</a:t>
          </a:r>
          <a:r>
            <a:rPr lang="en-US" sz="1600" b="0" kern="1200" dirty="0"/>
            <a:t>.</a:t>
          </a:r>
          <a:endParaRPr lang="tr-TR" sz="1600" b="0" kern="1200" dirty="0"/>
        </a:p>
      </dsp:txBody>
      <dsp:txXfrm>
        <a:off x="817335" y="1665340"/>
        <a:ext cx="7037685" cy="1310909"/>
      </dsp:txXfrm>
    </dsp:sp>
    <dsp:sp modelId="{4EAF1AF6-0251-4A11-9822-AA391DEC3A19}">
      <dsp:nvSpPr>
        <dsp:cNvPr id="0" name=""/>
        <dsp:cNvSpPr/>
      </dsp:nvSpPr>
      <dsp:spPr>
        <a:xfrm>
          <a:off x="1553102" y="3249113"/>
          <a:ext cx="8800915" cy="139247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Storage </a:t>
          </a:r>
          <a:r>
            <a:rPr lang="en-US" sz="1600" b="0" kern="1200" dirty="0" err="1"/>
            <a:t>yapısı</a:t>
          </a:r>
          <a:r>
            <a:rPr lang="en-US" sz="1600" b="0" kern="1200" dirty="0"/>
            <a:t> </a:t>
          </a:r>
          <a:r>
            <a:rPr lang="en-US" sz="1600" b="0" kern="1200" dirty="0" err="1"/>
            <a:t>bulunan</a:t>
          </a:r>
          <a:r>
            <a:rPr lang="en-US" sz="1600" b="0" kern="1200" dirty="0"/>
            <a:t> </a:t>
          </a:r>
          <a:r>
            <a:rPr lang="en-US" sz="1600" b="0" kern="1200" dirty="0" err="1"/>
            <a:t>lokasyonlarda</a:t>
          </a:r>
          <a:r>
            <a:rPr lang="en-US" sz="1600" b="0" kern="1200" dirty="0"/>
            <a:t> storage </a:t>
          </a:r>
          <a:r>
            <a:rPr lang="en-US" sz="1600" b="0" kern="1200" dirty="0" err="1"/>
            <a:t>tipine</a:t>
          </a:r>
          <a:r>
            <a:rPr lang="en-US" sz="1600" b="0" kern="1200" dirty="0"/>
            <a:t> göre ;</a:t>
          </a:r>
        </a:p>
        <a:p>
          <a:pPr marL="0" lvl="0" indent="0" algn="l" defTabSz="711200">
            <a:lnSpc>
              <a:spcPct val="90000"/>
            </a:lnSpc>
            <a:spcBef>
              <a:spcPct val="0"/>
            </a:spcBef>
            <a:spcAft>
              <a:spcPct val="35000"/>
            </a:spcAft>
            <a:buFont typeface="Wingdings" panose="05000000000000000000" pitchFamily="2" charset="2"/>
            <a:buNone/>
          </a:pPr>
          <a:r>
            <a:rPr lang="en-US" sz="1600" b="0" kern="1200" dirty="0"/>
            <a:t>- Unity Storage firmware </a:t>
          </a:r>
          <a:r>
            <a:rPr lang="en-US" sz="1600" b="0" kern="1200" dirty="0" err="1"/>
            <a:t>versiyonları</a:t>
          </a:r>
          <a:r>
            <a:rPr lang="en-US" sz="1600" b="0" kern="1200" dirty="0"/>
            <a:t> : </a:t>
          </a:r>
          <a:r>
            <a:rPr lang="tr-TR" sz="1600" b="0" kern="1200" dirty="0"/>
            <a:t>5.3.0.0.5.120</a:t>
          </a:r>
          <a:endParaRPr lang="en-US" sz="1600" b="0" kern="1200" dirty="0"/>
        </a:p>
        <a:p>
          <a:pPr marL="0" lvl="0" indent="0" algn="l" defTabSz="711200">
            <a:lnSpc>
              <a:spcPct val="90000"/>
            </a:lnSpc>
            <a:spcBef>
              <a:spcPct val="0"/>
            </a:spcBef>
            <a:spcAft>
              <a:spcPct val="35000"/>
            </a:spcAft>
            <a:buFont typeface="Wingdings" panose="05000000000000000000" pitchFamily="2" charset="2"/>
            <a:buNone/>
          </a:pPr>
          <a:r>
            <a:rPr lang="en-US" sz="1600" b="0" kern="1200" dirty="0"/>
            <a:t>- EMC Storage firmware </a:t>
          </a:r>
          <a:r>
            <a:rPr lang="en-US" sz="1600" b="0" kern="1200" dirty="0" err="1"/>
            <a:t>versiyonları</a:t>
          </a:r>
          <a:r>
            <a:rPr lang="en-US" sz="1600" b="0" kern="1200" dirty="0"/>
            <a:t> : </a:t>
          </a:r>
          <a:r>
            <a:rPr lang="tr-TR" sz="1600" b="0" kern="1200" dirty="0"/>
            <a:t>05.32.000.5.249</a:t>
          </a:r>
          <a:endParaRPr lang="en-US" sz="1600" b="0" kern="1200" dirty="0"/>
        </a:p>
        <a:p>
          <a:pPr marL="0" lvl="0" indent="0" algn="l" defTabSz="711200">
            <a:lnSpc>
              <a:spcPct val="90000"/>
            </a:lnSpc>
            <a:spcBef>
              <a:spcPct val="0"/>
            </a:spcBef>
            <a:spcAft>
              <a:spcPct val="35000"/>
            </a:spcAft>
            <a:buFont typeface="Wingdings" panose="05000000000000000000" pitchFamily="2" charset="2"/>
            <a:buNone/>
          </a:pPr>
          <a:r>
            <a:rPr lang="en-US" sz="1600" b="0" kern="1200" dirty="0"/>
            <a:t>- Power Store Storage firmware </a:t>
          </a:r>
          <a:r>
            <a:rPr lang="en-US" sz="1600" b="0" kern="1200" dirty="0" err="1"/>
            <a:t>versiyonları</a:t>
          </a:r>
          <a:r>
            <a:rPr lang="en-US" sz="1600" b="0" kern="1200" dirty="0"/>
            <a:t> : </a:t>
          </a:r>
          <a:r>
            <a:rPr lang="tr-TR" sz="1600" b="0" kern="1200" dirty="0"/>
            <a:t>3.2.0.1 </a:t>
          </a:r>
          <a:r>
            <a:rPr lang="en-US" sz="1600" b="0" kern="1200" dirty="0"/>
            <a:t> </a:t>
          </a:r>
          <a:r>
            <a:rPr lang="en-US" sz="1600" b="0" kern="1200" dirty="0" err="1"/>
            <a:t>olarak</a:t>
          </a:r>
          <a:r>
            <a:rPr lang="en-US" sz="1600" b="0" kern="1200" dirty="0"/>
            <a:t> </a:t>
          </a:r>
          <a:r>
            <a:rPr lang="en-US" sz="1600" b="0" kern="1200" dirty="0" err="1"/>
            <a:t>güncellendi</a:t>
          </a:r>
          <a:r>
            <a:rPr lang="en-US" sz="1600" b="0" kern="1200" dirty="0"/>
            <a:t>.</a:t>
          </a:r>
          <a:endParaRPr lang="tr-TR" sz="1600" b="0" kern="1200" dirty="0"/>
        </a:p>
      </dsp:txBody>
      <dsp:txXfrm>
        <a:off x="1593886" y="3289897"/>
        <a:ext cx="7037685" cy="1310909"/>
      </dsp:txXfrm>
    </dsp:sp>
    <dsp:sp modelId="{45A5D4D9-099E-4DE6-B62D-01DE20807CD4}">
      <dsp:nvSpPr>
        <dsp:cNvPr id="0" name=""/>
        <dsp:cNvSpPr/>
      </dsp:nvSpPr>
      <dsp:spPr>
        <a:xfrm>
          <a:off x="7895805" y="1055961"/>
          <a:ext cx="905110" cy="90511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099455" y="1055961"/>
        <a:ext cx="497810" cy="681095"/>
      </dsp:txXfrm>
    </dsp:sp>
    <dsp:sp modelId="{AD7D1E1E-1E68-4FAD-989B-51115582608F}">
      <dsp:nvSpPr>
        <dsp:cNvPr id="0" name=""/>
        <dsp:cNvSpPr/>
      </dsp:nvSpPr>
      <dsp:spPr>
        <a:xfrm>
          <a:off x="8672356" y="2671235"/>
          <a:ext cx="905110" cy="90511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876006" y="2671235"/>
        <a:ext cx="497810" cy="6810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C77E-F248-41C3-B562-B39E20A5F5ED}">
      <dsp:nvSpPr>
        <dsp:cNvPr id="0" name=""/>
        <dsp:cNvSpPr/>
      </dsp:nvSpPr>
      <dsp:spPr>
        <a:xfrm>
          <a:off x="0" y="0"/>
          <a:ext cx="8800915" cy="208871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Exchsrv1 ve Exchsrv2 mail </a:t>
          </a:r>
          <a:r>
            <a:rPr lang="en-US" sz="1600" b="0" kern="1200" dirty="0" err="1"/>
            <a:t>sunucularımızda</a:t>
          </a:r>
          <a:r>
            <a:rPr lang="en-US" sz="1600" b="0" kern="1200" dirty="0"/>
            <a:t> CU update </a:t>
          </a:r>
          <a:r>
            <a:rPr lang="en-US" sz="1600" b="0" kern="1200" dirty="0" err="1"/>
            <a:t>update</a:t>
          </a:r>
          <a:r>
            <a:rPr lang="en-US" sz="1600" b="0" kern="1200" dirty="0"/>
            <a:t> </a:t>
          </a:r>
          <a:r>
            <a:rPr lang="en-US" sz="1600" b="0" kern="1200" dirty="0" err="1"/>
            <a:t>işlemi</a:t>
          </a:r>
          <a:r>
            <a:rPr lang="en-US" sz="1600" b="0" kern="1200" dirty="0"/>
            <a:t> </a:t>
          </a:r>
          <a:r>
            <a:rPr lang="en-US" sz="1600" b="0" kern="1200" dirty="0" err="1"/>
            <a:t>yapıldı</a:t>
          </a:r>
          <a:r>
            <a:rPr lang="en-US" sz="1600" b="0" kern="1200" dirty="0"/>
            <a:t>. </a:t>
          </a:r>
          <a:r>
            <a:rPr lang="en-US" sz="1600" b="0" kern="1200" dirty="0" err="1"/>
            <a:t>Versiyonları</a:t>
          </a:r>
          <a:r>
            <a:rPr lang="en-US" sz="1600" b="0" kern="1200" dirty="0"/>
            <a:t> 1258.12 </a:t>
          </a:r>
          <a:r>
            <a:rPr lang="en-US" sz="1600" b="0" kern="1200" dirty="0" err="1"/>
            <a:t>olarak</a:t>
          </a:r>
          <a:r>
            <a:rPr lang="en-US" sz="1600" b="0" kern="1200" dirty="0"/>
            <a:t> </a:t>
          </a:r>
          <a:r>
            <a:rPr lang="en-US" sz="1600" b="0" kern="1200" dirty="0" err="1"/>
            <a:t>güncellendi</a:t>
          </a:r>
          <a:r>
            <a:rPr lang="en-US" sz="1600" b="0" kern="1200" dirty="0"/>
            <a:t>.</a:t>
          </a:r>
          <a:endParaRPr lang="tr-TR" sz="1600" b="0" kern="1200" dirty="0"/>
        </a:p>
      </dsp:txBody>
      <dsp:txXfrm>
        <a:off x="61176" y="61176"/>
        <a:ext cx="6642065" cy="1966363"/>
      </dsp:txXfrm>
    </dsp:sp>
    <dsp:sp modelId="{7C0C779B-6C61-4422-81F6-0C45B225BD6D}">
      <dsp:nvSpPr>
        <dsp:cNvPr id="0" name=""/>
        <dsp:cNvSpPr/>
      </dsp:nvSpPr>
      <dsp:spPr>
        <a:xfrm>
          <a:off x="1553102" y="2552875"/>
          <a:ext cx="8800915" cy="208871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endParaRPr lang="tr-TR" sz="1600" b="0" kern="1200" dirty="0"/>
        </a:p>
      </dsp:txBody>
      <dsp:txXfrm>
        <a:off x="1614278" y="2614051"/>
        <a:ext cx="5767795" cy="1966363"/>
      </dsp:txXfrm>
    </dsp:sp>
    <dsp:sp modelId="{387E1183-CE45-450C-99A6-94187AAECF5C}">
      <dsp:nvSpPr>
        <dsp:cNvPr id="0" name=""/>
        <dsp:cNvSpPr/>
      </dsp:nvSpPr>
      <dsp:spPr>
        <a:xfrm>
          <a:off x="7482418" y="1313068"/>
          <a:ext cx="1357665" cy="1357665"/>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7787893" y="1313068"/>
        <a:ext cx="746715" cy="1021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425241" cy="1152946"/>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MURAT ÇİM</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tr-TR" sz="1600" b="0" kern="1200" dirty="0" err="1">
              <a:solidFill>
                <a:schemeClr val="tx1"/>
              </a:solidFill>
            </a:rPr>
            <a:t>Senior</a:t>
          </a:r>
          <a:r>
            <a:rPr lang="tr-TR" sz="1600" b="0" kern="1200" dirty="0">
              <a:solidFill>
                <a:schemeClr val="tx1"/>
              </a:solidFill>
            </a:rPr>
            <a:t> </a:t>
          </a:r>
          <a:r>
            <a:rPr lang="tr-TR" sz="1600" b="0" kern="1200" dirty="0" err="1">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murat.cim@marturfompak.com</a:t>
          </a:r>
          <a:endParaRPr lang="tr-TR" sz="1600" b="0" kern="1200" dirty="0">
            <a:solidFill>
              <a:schemeClr val="tx1"/>
            </a:solidFill>
          </a:endParaRPr>
        </a:p>
      </dsp:txBody>
      <dsp:txXfrm>
        <a:off x="1000229" y="0"/>
        <a:ext cx="3425011" cy="1152946"/>
      </dsp:txXfrm>
    </dsp:sp>
    <dsp:sp modelId="{6E64FD78-C3BF-4DFA-9FFD-F6D01ADC518A}">
      <dsp:nvSpPr>
        <dsp:cNvPr id="0" name=""/>
        <dsp:cNvSpPr/>
      </dsp:nvSpPr>
      <dsp:spPr>
        <a:xfrm>
          <a:off x="115181" y="125983"/>
          <a:ext cx="885048" cy="92145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1179"/>
          <a:ext cx="4868048" cy="1206790"/>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BAHTİYAR ŞEN</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rgbClr val="262626"/>
              </a:solidFill>
              <a:effectLst/>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rgbClr val="262626"/>
              </a:solidFill>
              <a:effectLst/>
            </a:rPr>
            <a:t> Senior Specialist</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kumimoji="0" lang="en-US" sz="1600" b="1" i="0" u="none" strike="noStrike" kern="1200" cap="none" spc="0" normalizeH="0" baseline="0" noProof="0" dirty="0">
              <a:ln>
                <a:noFill/>
              </a:ln>
              <a:solidFill>
                <a:srgbClr val="0033CC"/>
              </a:solidFill>
              <a:effectLst/>
              <a:uLnTx/>
              <a:uFillTx/>
              <a:latin typeface="Calibri"/>
              <a:ea typeface="+mn-ea"/>
              <a:cs typeface="+mn-cs"/>
            </a:rPr>
            <a:t>bahtiyar.se@marturfompak.com</a:t>
          </a:r>
          <a:endParaRPr kumimoji="0" lang="tr-TR" sz="1600" b="1" i="0" u="none" strike="noStrike" kern="1200" cap="none" spc="0" normalizeH="0" baseline="0" noProof="0" dirty="0">
            <a:ln>
              <a:noFill/>
            </a:ln>
            <a:solidFill>
              <a:srgbClr val="0033CC"/>
            </a:solidFill>
            <a:effectLst/>
            <a:uLnTx/>
            <a:uFillTx/>
            <a:latin typeface="Calibri"/>
            <a:ea typeface="+mn-ea"/>
            <a:cs typeface="+mn-cs"/>
          </a:endParaRPr>
        </a:p>
      </dsp:txBody>
      <dsp:txXfrm>
        <a:off x="1094288" y="1179"/>
        <a:ext cx="3773759" cy="1206790"/>
      </dsp:txXfrm>
    </dsp:sp>
    <dsp:sp modelId="{6E64FD78-C3BF-4DFA-9FFD-F6D01ADC518A}">
      <dsp:nvSpPr>
        <dsp:cNvPr id="0" name=""/>
        <dsp:cNvSpPr/>
      </dsp:nvSpPr>
      <dsp:spPr>
        <a:xfrm>
          <a:off x="184883" y="168072"/>
          <a:ext cx="740654" cy="915364"/>
        </a:xfrm>
        <a:prstGeom prst="roundRect">
          <a:avLst>
            <a:gd name="adj" fmla="val 10000"/>
          </a:avLst>
        </a:prstGeom>
        <a:blipFill rotWithShape="1">
          <a:blip xmlns:r="http://schemas.openxmlformats.org/officeDocument/2006/relationships" r:embed="rId1"/>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62855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RASİM ŞEN</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Senior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rasim.sen@marturfompak.com</a:t>
          </a:r>
          <a:endParaRPr lang="tr-TR" sz="1400" b="1" kern="1200" dirty="0">
            <a:solidFill>
              <a:srgbClr val="0033CC"/>
            </a:solidFill>
          </a:endParaRPr>
        </a:p>
      </dsp:txBody>
      <dsp:txXfrm>
        <a:off x="1055326" y="0"/>
        <a:ext cx="3573232" cy="1296144"/>
      </dsp:txXfrm>
    </dsp:sp>
    <dsp:sp modelId="{6E64FD78-C3BF-4DFA-9FFD-F6D01ADC518A}">
      <dsp:nvSpPr>
        <dsp:cNvPr id="0" name=""/>
        <dsp:cNvSpPr/>
      </dsp:nvSpPr>
      <dsp:spPr>
        <a:xfrm>
          <a:off x="133007" y="146816"/>
          <a:ext cx="777514" cy="1022813"/>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8520"/>
          <a:ext cx="4507048" cy="1206553"/>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MELİH ÜNVER</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melih.unver@marturfompak.com</a:t>
          </a:r>
          <a:endParaRPr lang="tr-TR" sz="1400" b="1" kern="1200" dirty="0">
            <a:solidFill>
              <a:srgbClr val="0033CC"/>
            </a:solidFill>
          </a:endParaRPr>
        </a:p>
      </dsp:txBody>
      <dsp:txXfrm>
        <a:off x="1025985" y="8520"/>
        <a:ext cx="3481062" cy="1206553"/>
      </dsp:txXfrm>
    </dsp:sp>
    <dsp:sp modelId="{6E64FD78-C3BF-4DFA-9FFD-F6D01ADC518A}">
      <dsp:nvSpPr>
        <dsp:cNvPr id="0" name=""/>
        <dsp:cNvSpPr/>
      </dsp:nvSpPr>
      <dsp:spPr>
        <a:xfrm>
          <a:off x="171390" y="160908"/>
          <a:ext cx="743834" cy="929284"/>
        </a:xfrm>
        <a:prstGeom prst="roundRect">
          <a:avLst>
            <a:gd name="adj" fmla="val 10000"/>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737829" cy="1176995"/>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MEHMET ÖZTÜRK</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mehmet.ozturk@marturfompak.com</a:t>
          </a:r>
          <a:endParaRPr lang="tr-TR" sz="1800" b="0" kern="1200" dirty="0">
            <a:solidFill>
              <a:schemeClr val="tx1"/>
            </a:solidFill>
          </a:endParaRPr>
        </a:p>
      </dsp:txBody>
      <dsp:txXfrm>
        <a:off x="1086730" y="0"/>
        <a:ext cx="3651098" cy="1176995"/>
      </dsp:txXfrm>
    </dsp:sp>
    <dsp:sp modelId="{6E64FD78-C3BF-4DFA-9FFD-F6D01ADC518A}">
      <dsp:nvSpPr>
        <dsp:cNvPr id="0" name=""/>
        <dsp:cNvSpPr/>
      </dsp:nvSpPr>
      <dsp:spPr>
        <a:xfrm>
          <a:off x="173115" y="182516"/>
          <a:ext cx="745317" cy="82102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3955-A484-4611-AEFF-A875A82134BE}">
      <dsp:nvSpPr>
        <dsp:cNvPr id="0" name=""/>
        <dsp:cNvSpPr/>
      </dsp:nvSpPr>
      <dsp:spPr>
        <a:xfrm>
          <a:off x="0" y="0"/>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Her </a:t>
          </a:r>
          <a:r>
            <a:rPr lang="en-US" sz="1600" b="0" kern="1200" dirty="0" err="1"/>
            <a:t>ayın</a:t>
          </a:r>
          <a:r>
            <a:rPr lang="en-US" sz="1600" b="0" kern="1200" dirty="0"/>
            <a:t> 2. </a:t>
          </a:r>
          <a:r>
            <a:rPr lang="en-US" sz="1600" b="0" kern="1200" dirty="0" err="1"/>
            <a:t>Salı</a:t>
          </a:r>
          <a:r>
            <a:rPr lang="en-US" sz="1600" b="0" kern="1200" dirty="0"/>
            <a:t> </a:t>
          </a:r>
          <a:r>
            <a:rPr lang="en-US" sz="1600" b="0" kern="1200" dirty="0" err="1"/>
            <a:t>günü</a:t>
          </a:r>
          <a:r>
            <a:rPr lang="en-US" sz="1600" b="0" kern="1200" dirty="0"/>
            <a:t> </a:t>
          </a:r>
          <a:r>
            <a:rPr lang="en-US" sz="1600" b="0" kern="1200" dirty="0" err="1"/>
            <a:t>çıkan</a:t>
          </a:r>
          <a:r>
            <a:rPr lang="en-US" sz="1600" b="0" kern="1200" dirty="0"/>
            <a:t> update </a:t>
          </a:r>
          <a:r>
            <a:rPr lang="en-US" sz="1600" b="0" kern="1200" dirty="0" err="1"/>
            <a:t>paketleri</a:t>
          </a:r>
          <a:r>
            <a:rPr lang="en-US" sz="1600" b="0" kern="1200" dirty="0"/>
            <a:t> </a:t>
          </a:r>
          <a:r>
            <a:rPr lang="en-US" sz="1600" b="0" kern="1200" dirty="0" err="1"/>
            <a:t>indirilip</a:t>
          </a:r>
          <a:r>
            <a:rPr lang="en-US" sz="1600" b="0" kern="1200" dirty="0"/>
            <a:t> </a:t>
          </a:r>
          <a:r>
            <a:rPr lang="en-US" sz="1600" b="0" kern="1200" dirty="0" err="1"/>
            <a:t>işletim</a:t>
          </a:r>
          <a:r>
            <a:rPr lang="en-US" sz="1600" b="0" kern="1200" dirty="0"/>
            <a:t> </a:t>
          </a:r>
          <a:r>
            <a:rPr lang="en-US" sz="1600" b="0" kern="1200" dirty="0" err="1"/>
            <a:t>sistemi</a:t>
          </a:r>
          <a:r>
            <a:rPr lang="en-US" sz="1600" b="0" kern="1200" dirty="0"/>
            <a:t> </a:t>
          </a:r>
          <a:r>
            <a:rPr lang="en-US" sz="1600" b="0" kern="1200" dirty="0" err="1"/>
            <a:t>bazlı</a:t>
          </a:r>
          <a:r>
            <a:rPr lang="en-US" sz="1600" b="0" kern="1200" dirty="0"/>
            <a:t> </a:t>
          </a:r>
          <a:r>
            <a:rPr lang="en-US" sz="1600" b="0" kern="1200" dirty="0" err="1"/>
            <a:t>testler</a:t>
          </a:r>
          <a:r>
            <a:rPr lang="en-US" sz="1600" b="0" kern="1200" dirty="0"/>
            <a:t> </a:t>
          </a:r>
          <a:r>
            <a:rPr lang="en-US" sz="1600" b="0" kern="1200" dirty="0" err="1"/>
            <a:t>yapıldı</a:t>
          </a:r>
          <a:endParaRPr lang="tr-TR" sz="1600" b="0" kern="1200" dirty="0"/>
        </a:p>
      </dsp:txBody>
      <dsp:txXfrm>
        <a:off x="24471" y="24471"/>
        <a:ext cx="6973286" cy="786544"/>
      </dsp:txXfrm>
    </dsp:sp>
    <dsp:sp modelId="{BFB10CC0-D3E8-4A29-8A93-F0299883FEDA}">
      <dsp:nvSpPr>
        <dsp:cNvPr id="0" name=""/>
        <dsp:cNvSpPr/>
      </dsp:nvSpPr>
      <dsp:spPr>
        <a:xfrm>
          <a:off x="595356" y="951526"/>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err="1"/>
            <a:t>Otomatik</a:t>
          </a:r>
          <a:r>
            <a:rPr lang="en-US" sz="1600" b="0" kern="1200" dirty="0"/>
            <a:t> </a:t>
          </a:r>
          <a:r>
            <a:rPr lang="en-US" sz="1600" b="0" kern="1200" dirty="0" err="1"/>
            <a:t>Aylık</a:t>
          </a:r>
          <a:r>
            <a:rPr lang="en-US" sz="1600" b="0" kern="1200" dirty="0"/>
            <a:t> Update </a:t>
          </a:r>
          <a:r>
            <a:rPr lang="en-US" sz="1600" b="0" kern="1200" dirty="0" err="1"/>
            <a:t>kuralına</a:t>
          </a:r>
          <a:r>
            <a:rPr lang="en-US" sz="1600" b="0" kern="1200" dirty="0"/>
            <a:t> </a:t>
          </a:r>
          <a:r>
            <a:rPr lang="en-US" sz="1600" b="0" kern="1200" dirty="0" err="1"/>
            <a:t>bağlı</a:t>
          </a:r>
          <a:r>
            <a:rPr lang="en-US" sz="1600" b="0" kern="1200" dirty="0"/>
            <a:t> </a:t>
          </a:r>
          <a:r>
            <a:rPr lang="en-US" sz="1600" b="0" kern="1200" dirty="0" err="1"/>
            <a:t>kenar</a:t>
          </a:r>
          <a:r>
            <a:rPr lang="en-US" sz="1600" b="0" kern="1200" dirty="0"/>
            <a:t> </a:t>
          </a:r>
          <a:r>
            <a:rPr lang="en-US" sz="1600" b="0" kern="1200" dirty="0" err="1"/>
            <a:t>lokasyon</a:t>
          </a:r>
          <a:r>
            <a:rPr lang="en-US" sz="1600" b="0" kern="1200" dirty="0"/>
            <a:t> </a:t>
          </a:r>
          <a:r>
            <a:rPr lang="en-US" sz="1600" b="0" kern="1200" dirty="0" err="1"/>
            <a:t>sunucuları</a:t>
          </a:r>
          <a:r>
            <a:rPr lang="en-US" sz="1600" b="0" kern="1200" dirty="0"/>
            <a:t>, </a:t>
          </a:r>
          <a:r>
            <a:rPr lang="en-US" sz="1600" b="0" kern="1200" dirty="0" err="1"/>
            <a:t>güncellemeleri</a:t>
          </a:r>
          <a:r>
            <a:rPr lang="en-US" sz="1600" b="0" kern="1200" dirty="0"/>
            <a:t> </a:t>
          </a:r>
          <a:r>
            <a:rPr lang="en-US" sz="1600" b="0" kern="1200" dirty="0" err="1"/>
            <a:t>otomatik</a:t>
          </a:r>
          <a:r>
            <a:rPr lang="en-US" sz="1600" b="0" kern="1200" dirty="0"/>
            <a:t> </a:t>
          </a:r>
          <a:r>
            <a:rPr lang="en-US" sz="1600" b="0" kern="1200" dirty="0" err="1"/>
            <a:t>aldıktan</a:t>
          </a:r>
          <a:r>
            <a:rPr lang="en-US" sz="1600" b="0" kern="1200" dirty="0"/>
            <a:t> </a:t>
          </a:r>
          <a:r>
            <a:rPr lang="en-US" sz="1600" b="0" kern="1200" dirty="0" err="1"/>
            <a:t>sonra</a:t>
          </a:r>
          <a:r>
            <a:rPr lang="en-US" sz="1600" b="0" kern="1200" dirty="0"/>
            <a:t> </a:t>
          </a:r>
          <a:r>
            <a:rPr lang="en-US" sz="1600" b="0" kern="1200" dirty="0" err="1"/>
            <a:t>yeniden</a:t>
          </a:r>
          <a:r>
            <a:rPr lang="en-US" sz="1600" b="0" kern="1200" dirty="0"/>
            <a:t> </a:t>
          </a:r>
          <a:r>
            <a:rPr lang="en-US" sz="1600" b="0" kern="1200" dirty="0" err="1"/>
            <a:t>başlayarak</a:t>
          </a:r>
          <a:r>
            <a:rPr lang="en-US" sz="1600" b="0" kern="1200" dirty="0"/>
            <a:t> </a:t>
          </a:r>
          <a:r>
            <a:rPr lang="en-US" sz="1600" b="0" kern="1200" dirty="0" err="1"/>
            <a:t>işlemler</a:t>
          </a:r>
          <a:r>
            <a:rPr lang="en-US" sz="1600" b="0" kern="1200" dirty="0"/>
            <a:t> </a:t>
          </a:r>
          <a:r>
            <a:rPr lang="en-US" sz="1600" b="0" kern="1200" dirty="0" err="1"/>
            <a:t>tamamlandı</a:t>
          </a:r>
          <a:r>
            <a:rPr lang="en-US" sz="1600" b="0" kern="1200" dirty="0"/>
            <a:t>.</a:t>
          </a:r>
          <a:endParaRPr lang="tr-TR" sz="1600" b="0" kern="1200" dirty="0"/>
        </a:p>
      </dsp:txBody>
      <dsp:txXfrm>
        <a:off x="619827" y="975997"/>
        <a:ext cx="6785229" cy="786544"/>
      </dsp:txXfrm>
    </dsp:sp>
    <dsp:sp modelId="{D1A460AD-AB56-47CA-A005-6D7CFB52D354}">
      <dsp:nvSpPr>
        <dsp:cNvPr id="0" name=""/>
        <dsp:cNvSpPr/>
      </dsp:nvSpPr>
      <dsp:spPr>
        <a:xfrm>
          <a:off x="1190712" y="1903052"/>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SAP </a:t>
          </a:r>
          <a:r>
            <a:rPr lang="en-US" sz="1600" b="0" kern="1200" dirty="0" err="1"/>
            <a:t>sunucularında</a:t>
          </a:r>
          <a:r>
            <a:rPr lang="en-US" sz="1600" b="0" kern="1200" dirty="0"/>
            <a:t> </a:t>
          </a:r>
          <a:r>
            <a:rPr lang="en-US" sz="1600" b="0" kern="1200" dirty="0" err="1"/>
            <a:t>servisler</a:t>
          </a:r>
          <a:r>
            <a:rPr lang="en-US" sz="1600" b="0" kern="1200" dirty="0"/>
            <a:t> </a:t>
          </a:r>
          <a:r>
            <a:rPr lang="en-US" sz="1600" b="0" kern="1200" dirty="0" err="1"/>
            <a:t>durdurulduktan</a:t>
          </a:r>
          <a:r>
            <a:rPr lang="en-US" sz="1600" b="0" kern="1200" dirty="0"/>
            <a:t> </a:t>
          </a:r>
          <a:r>
            <a:rPr lang="en-US" sz="1600" b="0" kern="1200" dirty="0" err="1"/>
            <a:t>sonra,indirilen</a:t>
          </a:r>
          <a:r>
            <a:rPr lang="en-US" sz="1600" b="0" kern="1200" dirty="0"/>
            <a:t> </a:t>
          </a:r>
          <a:r>
            <a:rPr lang="en-US" sz="1600" b="0" kern="1200" dirty="0" err="1"/>
            <a:t>güncel</a:t>
          </a:r>
          <a:r>
            <a:rPr lang="en-US" sz="1600" b="0" kern="1200" dirty="0"/>
            <a:t> update </a:t>
          </a:r>
          <a:r>
            <a:rPr lang="en-US" sz="1600" b="0" kern="1200" dirty="0" err="1"/>
            <a:t>paketleri</a:t>
          </a:r>
          <a:r>
            <a:rPr lang="en-US" sz="1600" b="0" kern="1200" dirty="0"/>
            <a:t> SAP </a:t>
          </a:r>
          <a:r>
            <a:rPr lang="en-US" sz="1600" b="0" kern="1200" dirty="0" err="1"/>
            <a:t>sunucuları</a:t>
          </a:r>
          <a:r>
            <a:rPr lang="en-US" sz="1600" b="0" kern="1200" dirty="0"/>
            <a:t> </a:t>
          </a:r>
          <a:r>
            <a:rPr lang="en-US" sz="1600" b="0" kern="1200" dirty="0" err="1"/>
            <a:t>üzerine</a:t>
          </a:r>
          <a:r>
            <a:rPr lang="en-US" sz="1600" b="0" kern="1200" dirty="0"/>
            <a:t> </a:t>
          </a:r>
          <a:r>
            <a:rPr lang="en-US" sz="1600" b="0" kern="1200" dirty="0" err="1"/>
            <a:t>dağıtıldı</a:t>
          </a:r>
          <a:r>
            <a:rPr lang="en-US" sz="1600" b="0" kern="1200" dirty="0"/>
            <a:t> </a:t>
          </a:r>
          <a:r>
            <a:rPr lang="en-US" sz="1600" b="0" kern="1200" dirty="0" err="1"/>
            <a:t>ve</a:t>
          </a:r>
          <a:r>
            <a:rPr lang="en-US" sz="1600" b="0" kern="1200" dirty="0"/>
            <a:t> </a:t>
          </a:r>
          <a:r>
            <a:rPr lang="en-US" sz="1600" b="0" kern="1200" dirty="0" err="1"/>
            <a:t>güncelleme</a:t>
          </a:r>
          <a:r>
            <a:rPr lang="en-US" sz="1600" b="0" kern="1200" dirty="0"/>
            <a:t> </a:t>
          </a:r>
          <a:r>
            <a:rPr lang="en-US" sz="1600" b="0" kern="1200" dirty="0" err="1"/>
            <a:t>sonrası</a:t>
          </a:r>
          <a:r>
            <a:rPr lang="en-US" sz="1600" b="0" kern="1200" dirty="0"/>
            <a:t> SAP </a:t>
          </a:r>
          <a:r>
            <a:rPr lang="en-US" sz="1600" b="0" kern="1200" dirty="0" err="1"/>
            <a:t>servisleri</a:t>
          </a:r>
          <a:r>
            <a:rPr lang="en-US" sz="1600" b="0" kern="1200" dirty="0"/>
            <a:t> </a:t>
          </a:r>
          <a:r>
            <a:rPr lang="en-US" sz="1600" b="0" kern="1200" dirty="0" err="1"/>
            <a:t>açılarak</a:t>
          </a:r>
          <a:r>
            <a:rPr lang="en-US" sz="1600" b="0" kern="1200" dirty="0"/>
            <a:t> </a:t>
          </a:r>
          <a:r>
            <a:rPr lang="en-US" sz="1600" b="0" kern="1200" dirty="0" err="1"/>
            <a:t>gerekli</a:t>
          </a:r>
          <a:r>
            <a:rPr lang="en-US" sz="1600" b="0" kern="1200" dirty="0"/>
            <a:t> </a:t>
          </a:r>
          <a:r>
            <a:rPr lang="en-US" sz="1600" b="0" kern="1200" dirty="0" err="1"/>
            <a:t>kontroller</a:t>
          </a:r>
          <a:r>
            <a:rPr lang="en-US" sz="1600" b="0" kern="1200" dirty="0"/>
            <a:t> </a:t>
          </a:r>
          <a:r>
            <a:rPr lang="en-US" sz="1600" b="0" kern="1200" dirty="0" err="1"/>
            <a:t>tamamlandı</a:t>
          </a:r>
          <a:r>
            <a:rPr lang="en-US" sz="1600" b="0" kern="1200" dirty="0"/>
            <a:t>.</a:t>
          </a:r>
          <a:endParaRPr lang="tr-TR" sz="1600" b="0" kern="1200" dirty="0"/>
        </a:p>
      </dsp:txBody>
      <dsp:txXfrm>
        <a:off x="1215183" y="1927523"/>
        <a:ext cx="6785229" cy="786544"/>
      </dsp:txXfrm>
    </dsp:sp>
    <dsp:sp modelId="{D82D581C-9F3E-4E42-856F-B07B1BB6C491}">
      <dsp:nvSpPr>
        <dsp:cNvPr id="0" name=""/>
        <dsp:cNvSpPr/>
      </dsp:nvSpPr>
      <dsp:spPr>
        <a:xfrm>
          <a:off x="1786068" y="2854578"/>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Manuel </a:t>
          </a:r>
          <a:r>
            <a:rPr lang="en-US" sz="1600" b="0" kern="1200" dirty="0" err="1"/>
            <a:t>işlem</a:t>
          </a:r>
          <a:r>
            <a:rPr lang="en-US" sz="1600" b="0" kern="1200" dirty="0"/>
            <a:t> </a:t>
          </a:r>
          <a:r>
            <a:rPr lang="en-US" sz="1600" b="0" kern="1200" dirty="0" err="1"/>
            <a:t>gerektiren</a:t>
          </a:r>
          <a:r>
            <a:rPr lang="en-US" sz="1600" b="0" kern="1200" dirty="0"/>
            <a:t> AI </a:t>
          </a:r>
          <a:r>
            <a:rPr lang="en-US" sz="1600" b="0" kern="1200" dirty="0" err="1"/>
            <a:t>sunucuları</a:t>
          </a:r>
          <a:r>
            <a:rPr lang="en-US" sz="1600" b="0" kern="1200" dirty="0"/>
            <a:t> </a:t>
          </a:r>
          <a:r>
            <a:rPr lang="en-US" sz="1600" b="0" kern="1200" dirty="0" err="1"/>
            <a:t>ise</a:t>
          </a:r>
          <a:r>
            <a:rPr lang="en-US" sz="1600" b="0" kern="1200" dirty="0"/>
            <a:t> </a:t>
          </a:r>
          <a:r>
            <a:rPr lang="en-US" sz="1600" b="0" kern="1200" dirty="0" err="1"/>
            <a:t>manuel</a:t>
          </a:r>
          <a:r>
            <a:rPr lang="en-US" sz="1600" b="0" kern="1200" dirty="0"/>
            <a:t> </a:t>
          </a:r>
          <a:r>
            <a:rPr lang="en-US" sz="1600" b="0" kern="1200" dirty="0" err="1"/>
            <a:t>yolla</a:t>
          </a:r>
          <a:r>
            <a:rPr lang="en-US" sz="1600" b="0" kern="1200" dirty="0"/>
            <a:t> </a:t>
          </a:r>
          <a:r>
            <a:rPr lang="en-US" sz="1600" b="0" kern="1200" dirty="0" err="1"/>
            <a:t>güncelleştirildi</a:t>
          </a:r>
          <a:r>
            <a:rPr lang="en-US" sz="1600" b="0" kern="1200" dirty="0"/>
            <a:t>.</a:t>
          </a:r>
          <a:endParaRPr lang="tr-TR" sz="1600" b="0" kern="1200" dirty="0"/>
        </a:p>
      </dsp:txBody>
      <dsp:txXfrm>
        <a:off x="1810539" y="2879049"/>
        <a:ext cx="6785229" cy="786544"/>
      </dsp:txXfrm>
    </dsp:sp>
    <dsp:sp modelId="{6BA12D40-A196-4247-A6EB-DC19D6253183}">
      <dsp:nvSpPr>
        <dsp:cNvPr id="0" name=""/>
        <dsp:cNvSpPr/>
      </dsp:nvSpPr>
      <dsp:spPr>
        <a:xfrm>
          <a:off x="2381424" y="3806104"/>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Geri </a:t>
          </a:r>
          <a:r>
            <a:rPr lang="en-US" sz="1600" b="0" kern="1200" dirty="0" err="1"/>
            <a:t>kalan</a:t>
          </a:r>
          <a:r>
            <a:rPr lang="en-US" sz="1600" b="0" kern="1200" dirty="0"/>
            <a:t> </a:t>
          </a:r>
          <a:r>
            <a:rPr lang="en-US" sz="1600" b="0" kern="1200" dirty="0" err="1"/>
            <a:t>diğer</a:t>
          </a:r>
          <a:r>
            <a:rPr lang="en-US" sz="1600" b="0" kern="1200" dirty="0"/>
            <a:t> OSB </a:t>
          </a:r>
          <a:r>
            <a:rPr lang="en-US" sz="1600" b="0" kern="1200" dirty="0" err="1"/>
            <a:t>merkezli</a:t>
          </a:r>
          <a:r>
            <a:rPr lang="en-US" sz="1600" b="0" kern="1200" dirty="0"/>
            <a:t> </a:t>
          </a:r>
          <a:r>
            <a:rPr lang="en-US" sz="1600" b="0" kern="1200" dirty="0" err="1"/>
            <a:t>sunucularda</a:t>
          </a:r>
          <a:r>
            <a:rPr lang="en-US" sz="1600" b="0" kern="1200" dirty="0"/>
            <a:t>, </a:t>
          </a:r>
          <a:r>
            <a:rPr lang="en-US" sz="1600" b="0" kern="1200" dirty="0" err="1"/>
            <a:t>güncelleri</a:t>
          </a:r>
          <a:r>
            <a:rPr lang="en-US" sz="1600" b="0" kern="1200" dirty="0"/>
            <a:t> </a:t>
          </a:r>
          <a:r>
            <a:rPr lang="en-US" sz="1600" b="0" kern="1200" dirty="0" err="1"/>
            <a:t>alıp</a:t>
          </a:r>
          <a:r>
            <a:rPr lang="en-US" sz="1600" b="0" kern="1200" dirty="0"/>
            <a:t> </a:t>
          </a:r>
          <a:r>
            <a:rPr lang="en-US" sz="1600" b="0" kern="1200" dirty="0" err="1"/>
            <a:t>yeniden</a:t>
          </a:r>
          <a:r>
            <a:rPr lang="en-US" sz="1600" b="0" kern="1200" dirty="0"/>
            <a:t> </a:t>
          </a:r>
          <a:r>
            <a:rPr lang="en-US" sz="1600" b="0" kern="1200" dirty="0" err="1"/>
            <a:t>başlatılarak</a:t>
          </a:r>
          <a:r>
            <a:rPr lang="en-US" sz="1600" b="0" kern="1200" dirty="0"/>
            <a:t> </a:t>
          </a:r>
          <a:r>
            <a:rPr lang="en-US" sz="1600" b="0" kern="1200" dirty="0" err="1"/>
            <a:t>işlemler</a:t>
          </a:r>
          <a:r>
            <a:rPr lang="en-US" sz="1600" b="0" kern="1200" dirty="0"/>
            <a:t> </a:t>
          </a:r>
          <a:r>
            <a:rPr lang="en-US" sz="1600" b="0" kern="1200" dirty="0" err="1"/>
            <a:t>tamamlandı</a:t>
          </a:r>
          <a:r>
            <a:rPr lang="en-US" sz="1600" b="0" kern="1200" dirty="0"/>
            <a:t>.</a:t>
          </a:r>
          <a:endParaRPr lang="tr-TR" sz="1600" b="0" kern="1200" dirty="0"/>
        </a:p>
      </dsp:txBody>
      <dsp:txXfrm>
        <a:off x="2405895" y="3830575"/>
        <a:ext cx="6785229" cy="786544"/>
      </dsp:txXfrm>
    </dsp:sp>
    <dsp:sp modelId="{5DDAAFE1-C6EF-4DA5-A396-0E62994B19EB}">
      <dsp:nvSpPr>
        <dsp:cNvPr id="0" name=""/>
        <dsp:cNvSpPr/>
      </dsp:nvSpPr>
      <dsp:spPr>
        <a:xfrm>
          <a:off x="7429527" y="610369"/>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7551717" y="610369"/>
        <a:ext cx="298686" cy="408657"/>
      </dsp:txXfrm>
    </dsp:sp>
    <dsp:sp modelId="{B27ABF29-555F-4D9B-9D78-669B89BE74A2}">
      <dsp:nvSpPr>
        <dsp:cNvPr id="0" name=""/>
        <dsp:cNvSpPr/>
      </dsp:nvSpPr>
      <dsp:spPr>
        <a:xfrm>
          <a:off x="8024883" y="1561895"/>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147073" y="1561895"/>
        <a:ext cx="298686" cy="408657"/>
      </dsp:txXfrm>
    </dsp:sp>
    <dsp:sp modelId="{7B37E185-E98B-4809-B1E4-8F8F7384D850}">
      <dsp:nvSpPr>
        <dsp:cNvPr id="0" name=""/>
        <dsp:cNvSpPr/>
      </dsp:nvSpPr>
      <dsp:spPr>
        <a:xfrm>
          <a:off x="8620239" y="2499496"/>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742429" y="2499496"/>
        <a:ext cx="298686" cy="408657"/>
      </dsp:txXfrm>
    </dsp:sp>
    <dsp:sp modelId="{D484ED42-6EAF-48CE-A967-E2E54F9FFF33}">
      <dsp:nvSpPr>
        <dsp:cNvPr id="0" name=""/>
        <dsp:cNvSpPr/>
      </dsp:nvSpPr>
      <dsp:spPr>
        <a:xfrm>
          <a:off x="9215595" y="3460306"/>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9337785" y="3460306"/>
        <a:ext cx="298686" cy="4086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54D5F-78D5-476D-AD66-70AEF27CB902}" type="datetimeFigureOut">
              <a:rPr lang="tr-TR" smtClean="0"/>
              <a:t>21.08.2023</a:t>
            </a:fld>
            <a:endParaRPr lang="tr-T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7A54C-E4E9-42C2-9D77-FFA8306ED6A3}" type="slidenum">
              <a:rPr lang="tr-TR" smtClean="0"/>
              <a:t>‹#›</a:t>
            </a:fld>
            <a:endParaRPr lang="tr-TR" dirty="0"/>
          </a:p>
        </p:txBody>
      </p:sp>
    </p:spTree>
    <p:extLst>
      <p:ext uri="{BB962C8B-B14F-4D97-AF65-F5344CB8AC3E}">
        <p14:creationId xmlns:p14="http://schemas.microsoft.com/office/powerpoint/2010/main" val="3730876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DA182-4384-4F36-BDDA-46428A051E37}" type="datetimeFigureOut">
              <a:rPr lang="en-US" smtClean="0"/>
              <a:t>8/21/2023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261E9-CF82-4783-9DC8-CB3082D9F453}" type="slidenum">
              <a:rPr lang="en-US" smtClean="0"/>
              <a:t>‹#›</a:t>
            </a:fld>
            <a:endParaRPr lang="en-US" dirty="0"/>
          </a:p>
        </p:txBody>
      </p:sp>
    </p:spTree>
    <p:extLst>
      <p:ext uri="{BB962C8B-B14F-4D97-AF65-F5344CB8AC3E}">
        <p14:creationId xmlns:p14="http://schemas.microsoft.com/office/powerpoint/2010/main" val="307990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8/21/2023</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89322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9E5E2FE-BF98-9740-9257-C98E444C618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82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5E2FE-BF98-9740-9257-C98E444C618B}" type="slidenum">
              <a:rPr lang="en-US" smtClean="0"/>
              <a:pPr/>
              <a:t>3</a:t>
            </a:fld>
            <a:endParaRPr lang="en-US"/>
          </a:p>
        </p:txBody>
      </p:sp>
    </p:spTree>
    <p:extLst>
      <p:ext uri="{BB962C8B-B14F-4D97-AF65-F5344CB8AC3E}">
        <p14:creationId xmlns:p14="http://schemas.microsoft.com/office/powerpoint/2010/main" val="1336820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7" name="Picture 5" descr="F 01-1.eps"/>
          <p:cNvPicPr>
            <a:picLocks noChangeAspect="1"/>
          </p:cNvPicPr>
          <p:nvPr userDrawn="1"/>
        </p:nvPicPr>
        <p:blipFill rotWithShape="1">
          <a:blip r:embed="rId2"/>
          <a:srcRect t="89591"/>
          <a:stretch/>
        </p:blipFill>
        <p:spPr>
          <a:xfrm>
            <a:off x="1" y="6381750"/>
            <a:ext cx="12191999" cy="469939"/>
          </a:xfrm>
          <a:prstGeom prst="rect">
            <a:avLst/>
          </a:prstGeom>
        </p:spPr>
      </p:pic>
      <p:pic>
        <p:nvPicPr>
          <p:cNvPr id="8" name="Picture 5" descr="F 01-1.eps"/>
          <p:cNvPicPr>
            <a:picLocks noChangeAspect="1"/>
          </p:cNvPicPr>
          <p:nvPr userDrawn="1"/>
        </p:nvPicPr>
        <p:blipFill rotWithShape="1">
          <a:blip r:embed="rId2"/>
          <a:srcRect l="36016" r="62031" b="72855"/>
          <a:stretch/>
        </p:blipFill>
        <p:spPr>
          <a:xfrm>
            <a:off x="4600575" y="2884543"/>
            <a:ext cx="238125" cy="1225590"/>
          </a:xfrm>
          <a:prstGeom prst="rect">
            <a:avLst/>
          </a:prstGeom>
        </p:spPr>
      </p:pic>
      <p:pic>
        <p:nvPicPr>
          <p:cNvPr id="5"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204097" y="3020079"/>
            <a:ext cx="4396478" cy="954517"/>
          </a:xfrm>
          <a:prstGeom prst="rect">
            <a:avLst/>
          </a:prstGeom>
        </p:spPr>
      </p:pic>
    </p:spTree>
    <p:extLst>
      <p:ext uri="{BB962C8B-B14F-4D97-AF65-F5344CB8AC3E}">
        <p14:creationId xmlns:p14="http://schemas.microsoft.com/office/powerpoint/2010/main" val="3800164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Layout With Logo">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5"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
        <p:nvSpPr>
          <p:cNvPr id="7" name="TextBox 9">
            <a:extLst>
              <a:ext uri="{FF2B5EF4-FFF2-40B4-BE49-F238E27FC236}">
                <a16:creationId xmlns:a16="http://schemas.microsoft.com/office/drawing/2014/main" id="{2B4D36D2-4D80-4C66-AE06-793E2966322B}"/>
              </a:ext>
            </a:extLst>
          </p:cNvPr>
          <p:cNvSpPr txBox="1"/>
          <p:nvPr userDrawn="1"/>
        </p:nvSpPr>
        <p:spPr>
          <a:xfrm>
            <a:off x="6900421" y="6637253"/>
            <a:ext cx="5250599" cy="246221"/>
          </a:xfrm>
          <a:prstGeom prst="rect">
            <a:avLst/>
          </a:prstGeom>
          <a:noFill/>
        </p:spPr>
        <p:txBody>
          <a:bodyPr wrap="square" rtlCol="0">
            <a:spAutoFit/>
          </a:bodyPr>
          <a:lstStyle/>
          <a:p>
            <a:pPr algn="r"/>
            <a:r>
              <a:rPr lang="en-US" sz="1000" kern="1200" dirty="0">
                <a:solidFill>
                  <a:schemeClr val="tx1"/>
                </a:solidFill>
                <a:effectLst/>
                <a:latin typeface="+mn-lt"/>
                <a:ea typeface="+mn-ea"/>
                <a:cs typeface="+mn-cs"/>
              </a:rPr>
              <a:t>Confidential document</a:t>
            </a:r>
            <a:r>
              <a:rPr lang="tr-TR" sz="1000" kern="1200" dirty="0">
                <a:solidFill>
                  <a:schemeClr val="tx1"/>
                </a:solidFill>
                <a:effectLst/>
                <a:latin typeface="+mn-lt"/>
                <a:ea typeface="+mn-ea"/>
                <a:cs typeface="+mn-cs"/>
              </a:rPr>
              <a:t>. </a:t>
            </a:r>
            <a:r>
              <a:rPr lang="en-US" sz="1000" kern="1200" dirty="0">
                <a:solidFill>
                  <a:schemeClr val="tx1"/>
                </a:solidFill>
                <a:effectLst/>
                <a:latin typeface="+mn-lt"/>
                <a:ea typeface="+mn-ea"/>
                <a:cs typeface="+mn-cs"/>
              </a:rPr>
              <a:t>Copyright</a:t>
            </a:r>
            <a:r>
              <a:rPr lang="tr-TR" sz="1000" kern="1200" dirty="0">
                <a:solidFill>
                  <a:schemeClr val="tx1"/>
                </a:solidFill>
                <a:effectLst/>
                <a:latin typeface="+mn-lt"/>
                <a:ea typeface="+mn-ea"/>
                <a:cs typeface="+mn-cs"/>
              </a:rPr>
              <a:t>s</a:t>
            </a:r>
            <a:r>
              <a:rPr lang="en-US" sz="1000" kern="1200" dirty="0">
                <a:solidFill>
                  <a:schemeClr val="tx1"/>
                </a:solidFill>
                <a:effectLst/>
                <a:latin typeface="+mn-lt"/>
                <a:ea typeface="+mn-ea"/>
                <a:cs typeface="+mn-cs"/>
              </a:rPr>
              <a:t> &amp; all</a:t>
            </a:r>
            <a:r>
              <a:rPr lang="tr-TR" sz="1000" kern="1200" dirty="0">
                <a:solidFill>
                  <a:schemeClr val="tx1"/>
                </a:solidFill>
                <a:effectLst/>
                <a:latin typeface="+mn-lt"/>
                <a:ea typeface="+mn-ea"/>
                <a:cs typeface="+mn-cs"/>
              </a:rPr>
              <a:t> </a:t>
            </a:r>
            <a:r>
              <a:rPr lang="tr-TR" sz="1000" kern="1200" dirty="0" err="1">
                <a:solidFill>
                  <a:schemeClr val="tx1"/>
                </a:solidFill>
                <a:effectLst/>
                <a:latin typeface="+mn-lt"/>
                <a:ea typeface="+mn-ea"/>
                <a:cs typeface="+mn-cs"/>
              </a:rPr>
              <a:t>other</a:t>
            </a:r>
            <a:r>
              <a:rPr lang="en-US" sz="1000" kern="1200" dirty="0">
                <a:solidFill>
                  <a:schemeClr val="tx1"/>
                </a:solidFill>
                <a:effectLst/>
                <a:latin typeface="+mn-lt"/>
                <a:ea typeface="+mn-ea"/>
                <a:cs typeface="+mn-cs"/>
              </a:rPr>
              <a:t> rights</a:t>
            </a:r>
            <a:r>
              <a:rPr lang="tr-TR" sz="1000" kern="1200" dirty="0">
                <a:solidFill>
                  <a:schemeClr val="tx1"/>
                </a:solidFill>
                <a:effectLst/>
                <a:latin typeface="+mn-lt"/>
                <a:ea typeface="+mn-ea"/>
                <a:cs typeface="+mn-cs"/>
              </a:rPr>
              <a:t> </a:t>
            </a:r>
            <a:r>
              <a:rPr lang="tr-TR" sz="1000" kern="1200" dirty="0" err="1">
                <a:solidFill>
                  <a:schemeClr val="tx1"/>
                </a:solidFill>
                <a:effectLst/>
                <a:latin typeface="+mn-lt"/>
                <a:ea typeface="+mn-ea"/>
                <a:cs typeface="+mn-cs"/>
              </a:rPr>
              <a:t>are</a:t>
            </a:r>
            <a:r>
              <a:rPr lang="en-US" sz="1000" kern="1200" dirty="0">
                <a:solidFill>
                  <a:schemeClr val="tx1"/>
                </a:solidFill>
                <a:effectLst/>
                <a:latin typeface="+mn-lt"/>
                <a:ea typeface="+mn-ea"/>
                <a:cs typeface="+mn-cs"/>
              </a:rPr>
              <a:t> reserved</a:t>
            </a:r>
            <a:endParaRPr lang="tr-TR" sz="1000" dirty="0"/>
          </a:p>
        </p:txBody>
      </p:sp>
    </p:spTree>
    <p:extLst>
      <p:ext uri="{BB962C8B-B14F-4D97-AF65-F5344CB8AC3E}">
        <p14:creationId xmlns:p14="http://schemas.microsoft.com/office/powerpoint/2010/main" val="24862846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8"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175103387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908"/>
            <a:ext cx="8723504" cy="916860"/>
          </a:xfrm>
        </p:spPr>
        <p:txBody>
          <a:bodyPr>
            <a:noAutofit/>
          </a:bodyPr>
          <a:lstStyle>
            <a:lvl1pPr algn="l">
              <a:defRPr sz="2800" b="0" i="0" baseline="0">
                <a:latin typeface="+mn-lt"/>
                <a:cs typeface="DINbek-Medium"/>
              </a:defRPr>
            </a:lvl1pPr>
          </a:lstStyle>
          <a:p>
            <a:r>
              <a:rPr lang="tr-TR"/>
              <a:t>Calibri / 28</a:t>
            </a:r>
            <a:endParaRPr lang="en-US"/>
          </a:p>
        </p:txBody>
      </p:sp>
      <p:sp>
        <p:nvSpPr>
          <p:cNvPr id="3" name="Content Placeholder 2"/>
          <p:cNvSpPr>
            <a:spLocks noGrp="1"/>
          </p:cNvSpPr>
          <p:nvPr>
            <p:ph idx="1" hasCustomPrompt="1"/>
          </p:nvPr>
        </p:nvSpPr>
        <p:spPr>
          <a:xfrm>
            <a:off x="72956" y="1045312"/>
            <a:ext cx="12043435" cy="5591940"/>
          </a:xfrm>
        </p:spPr>
        <p:txBody>
          <a:bodyPr>
            <a:normAutofit/>
          </a:bodyPr>
          <a:lstStyle>
            <a:lvl1pPr>
              <a:buNone/>
              <a:defRPr sz="2000" b="0" i="0" baseline="0">
                <a:latin typeface="+mn-lt"/>
                <a:cs typeface="DINbek-Medium"/>
              </a:defRPr>
            </a:lvl1pPr>
          </a:lstStyle>
          <a:p>
            <a:pPr lvl="0"/>
            <a:r>
              <a:rPr lang="en-US" err="1"/>
              <a:t>Lorem</a:t>
            </a:r>
            <a:r>
              <a:rPr lang="en-US"/>
              <a:t> </a:t>
            </a:r>
            <a:r>
              <a:rPr lang="en-US" err="1"/>
              <a:t>ipsum</a:t>
            </a:r>
            <a:r>
              <a:rPr lang="en-US"/>
              <a:t> / Calibri 20</a:t>
            </a:r>
          </a:p>
        </p:txBody>
      </p:sp>
      <p:pic>
        <p:nvPicPr>
          <p:cNvPr id="9" name="Picture 8">
            <a:extLst>
              <a:ext uri="{FF2B5EF4-FFF2-40B4-BE49-F238E27FC236}">
                <a16:creationId xmlns:a16="http://schemas.microsoft.com/office/drawing/2014/main" id="{6EE3C445-B3BC-4F8B-A194-BB6CEE694E1B}"/>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72956" y="805952"/>
            <a:ext cx="12000000" cy="108000"/>
          </a:xfrm>
          <a:prstGeom prst="rect">
            <a:avLst/>
          </a:prstGeom>
        </p:spPr>
      </p:pic>
      <p:sp>
        <p:nvSpPr>
          <p:cNvPr id="10" name="TextBox 9">
            <a:extLst>
              <a:ext uri="{FF2B5EF4-FFF2-40B4-BE49-F238E27FC236}">
                <a16:creationId xmlns:a16="http://schemas.microsoft.com/office/drawing/2014/main" id="{16502AD8-F652-4CBD-A16A-3F5418B1F10B}"/>
              </a:ext>
            </a:extLst>
          </p:cNvPr>
          <p:cNvSpPr txBox="1"/>
          <p:nvPr userDrawn="1"/>
        </p:nvSpPr>
        <p:spPr>
          <a:xfrm>
            <a:off x="6900421" y="6637253"/>
            <a:ext cx="5250599" cy="246221"/>
          </a:xfrm>
          <a:prstGeom prst="rect">
            <a:avLst/>
          </a:prstGeom>
          <a:noFill/>
        </p:spPr>
        <p:txBody>
          <a:bodyPr wrap="square" rtlCol="0">
            <a:spAutoFit/>
          </a:bodyPr>
          <a:lstStyle/>
          <a:p>
            <a:pPr algn="r"/>
            <a:r>
              <a:rPr lang="en-US" sz="1000" kern="1200">
                <a:solidFill>
                  <a:schemeClr val="tx1"/>
                </a:solidFill>
                <a:effectLst/>
                <a:latin typeface="+mn-lt"/>
                <a:ea typeface="+mn-ea"/>
                <a:cs typeface="+mn-cs"/>
              </a:rPr>
              <a:t>Confidential document</a:t>
            </a:r>
            <a:r>
              <a:rPr lang="tr-TR" sz="1000" kern="1200">
                <a:solidFill>
                  <a:schemeClr val="tx1"/>
                </a:solidFill>
                <a:effectLst/>
                <a:latin typeface="+mn-lt"/>
                <a:ea typeface="+mn-ea"/>
                <a:cs typeface="+mn-cs"/>
              </a:rPr>
              <a:t>. </a:t>
            </a:r>
            <a:r>
              <a:rPr lang="en-US" sz="1000" kern="1200">
                <a:solidFill>
                  <a:schemeClr val="tx1"/>
                </a:solidFill>
                <a:effectLst/>
                <a:latin typeface="+mn-lt"/>
                <a:ea typeface="+mn-ea"/>
                <a:cs typeface="+mn-cs"/>
              </a:rPr>
              <a:t>Copyright</a:t>
            </a:r>
            <a:r>
              <a:rPr lang="tr-TR" sz="1000" kern="1200">
                <a:solidFill>
                  <a:schemeClr val="tx1"/>
                </a:solidFill>
                <a:effectLst/>
                <a:latin typeface="+mn-lt"/>
                <a:ea typeface="+mn-ea"/>
                <a:cs typeface="+mn-cs"/>
              </a:rPr>
              <a:t>s</a:t>
            </a:r>
            <a:r>
              <a:rPr lang="en-US" sz="1000" kern="1200">
                <a:solidFill>
                  <a:schemeClr val="tx1"/>
                </a:solidFill>
                <a:effectLst/>
                <a:latin typeface="+mn-lt"/>
                <a:ea typeface="+mn-ea"/>
                <a:cs typeface="+mn-cs"/>
              </a:rPr>
              <a:t> &amp; all</a:t>
            </a:r>
            <a:r>
              <a:rPr lang="tr-TR" sz="1000" kern="1200">
                <a:solidFill>
                  <a:schemeClr val="tx1"/>
                </a:solidFill>
                <a:effectLst/>
                <a:latin typeface="+mn-lt"/>
                <a:ea typeface="+mn-ea"/>
                <a:cs typeface="+mn-cs"/>
              </a:rPr>
              <a:t> other</a:t>
            </a:r>
            <a:r>
              <a:rPr lang="en-US" sz="1000" kern="1200">
                <a:solidFill>
                  <a:schemeClr val="tx1"/>
                </a:solidFill>
                <a:effectLst/>
                <a:latin typeface="+mn-lt"/>
                <a:ea typeface="+mn-ea"/>
                <a:cs typeface="+mn-cs"/>
              </a:rPr>
              <a:t> rights</a:t>
            </a:r>
            <a:r>
              <a:rPr lang="tr-TR" sz="1000" kern="1200">
                <a:solidFill>
                  <a:schemeClr val="tx1"/>
                </a:solidFill>
                <a:effectLst/>
                <a:latin typeface="+mn-lt"/>
                <a:ea typeface="+mn-ea"/>
                <a:cs typeface="+mn-cs"/>
              </a:rPr>
              <a:t> are</a:t>
            </a:r>
            <a:r>
              <a:rPr lang="en-US" sz="1000" kern="1200">
                <a:solidFill>
                  <a:schemeClr val="tx1"/>
                </a:solidFill>
                <a:effectLst/>
                <a:latin typeface="+mn-lt"/>
                <a:ea typeface="+mn-ea"/>
                <a:cs typeface="+mn-cs"/>
              </a:rPr>
              <a:t> reserved</a:t>
            </a:r>
            <a:endParaRPr lang="tr-TR" sz="1000"/>
          </a:p>
        </p:txBody>
      </p:sp>
      <p:pic>
        <p:nvPicPr>
          <p:cNvPr id="11" name="Picture 10">
            <a:extLst>
              <a:ext uri="{FF2B5EF4-FFF2-40B4-BE49-F238E27FC236}">
                <a16:creationId xmlns:a16="http://schemas.microsoft.com/office/drawing/2014/main" id="{93FAA074-9D6D-4433-8920-4F96F4CF5BB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723505" y="22658"/>
            <a:ext cx="3392887" cy="651934"/>
          </a:xfrm>
          <a:prstGeom prst="rect">
            <a:avLst/>
          </a:prstGeom>
        </p:spPr>
      </p:pic>
    </p:spTree>
    <p:extLst>
      <p:ext uri="{BB962C8B-B14F-4D97-AF65-F5344CB8AC3E}">
        <p14:creationId xmlns:p14="http://schemas.microsoft.com/office/powerpoint/2010/main" val="1266530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B2436-1D68-4341-881D-F0F256FD7146}" type="slidenum">
              <a:rPr lang="en-US" smtClean="0"/>
              <a:t>‹#›</a:t>
            </a:fld>
            <a:endParaRPr lang="en-US" dirty="0"/>
          </a:p>
        </p:txBody>
      </p:sp>
    </p:spTree>
    <p:extLst>
      <p:ext uri="{BB962C8B-B14F-4D97-AF65-F5344CB8AC3E}">
        <p14:creationId xmlns:p14="http://schemas.microsoft.com/office/powerpoint/2010/main" val="1531564437"/>
      </p:ext>
    </p:extLst>
  </p:cSld>
  <p:clrMap bg1="lt1" tx1="dk1" bg2="lt2" tx2="dk2" accent1="accent1" accent2="accent2" accent3="accent3" accent4="accent4" accent5="accent5" accent6="accent6" hlink="hlink" folHlink="folHlink"/>
  <p:sldLayoutIdLst>
    <p:sldLayoutId id="2147483760" r:id="rId1"/>
    <p:sldLayoutId id="2147483661" r:id="rId2"/>
    <p:sldLayoutId id="2147483759" r:id="rId3"/>
    <p:sldLayoutId id="214748376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20.png"/><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3.xml"/><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23" Type="http://schemas.openxmlformats.org/officeDocument/2006/relationships/image" Target="../media/image15.jpeg"/><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4900369" y="2846853"/>
            <a:ext cx="6747346" cy="1164293"/>
          </a:xfrm>
          <a:prstGeom prst="rect">
            <a:avLst/>
          </a:prstGeom>
          <a:noFill/>
        </p:spPr>
        <p:txBody>
          <a:bodyPr wrap="square" rtlCol="0">
            <a:spAutoFit/>
          </a:bodyPr>
          <a:lstStyle/>
          <a:p>
            <a:r>
              <a:rPr lang="en-US" sz="3200" dirty="0">
                <a:solidFill>
                  <a:schemeClr val="tx1">
                    <a:lumMod val="65000"/>
                    <a:lumOff val="35000"/>
                  </a:schemeClr>
                </a:solidFill>
                <a:latin typeface="+mn-lt"/>
              </a:rPr>
              <a:t>2023 </a:t>
            </a:r>
            <a:r>
              <a:rPr lang="en-US" sz="3200" dirty="0" err="1">
                <a:solidFill>
                  <a:schemeClr val="tx1">
                    <a:lumMod val="65000"/>
                    <a:lumOff val="35000"/>
                  </a:schemeClr>
                </a:solidFill>
                <a:latin typeface="+mn-lt"/>
              </a:rPr>
              <a:t>Ağustos</a:t>
            </a:r>
            <a:r>
              <a:rPr lang="tr-TR" sz="3200" dirty="0">
                <a:solidFill>
                  <a:schemeClr val="tx1">
                    <a:lumMod val="65000"/>
                    <a:lumOff val="35000"/>
                  </a:schemeClr>
                </a:solidFill>
                <a:latin typeface="+mn-lt"/>
              </a:rPr>
              <a:t> Bakım Çalışması</a:t>
            </a:r>
            <a:endParaRPr lang="en-US" sz="3200" dirty="0">
              <a:solidFill>
                <a:schemeClr val="tx1">
                  <a:lumMod val="65000"/>
                  <a:lumOff val="35000"/>
                </a:schemeClr>
              </a:solidFill>
              <a:latin typeface="+mn-lt"/>
            </a:endParaRPr>
          </a:p>
          <a:p>
            <a:pPr>
              <a:lnSpc>
                <a:spcPct val="150000"/>
              </a:lnSpc>
              <a:spcAft>
                <a:spcPts val="600"/>
              </a:spcAft>
            </a:pPr>
            <a:r>
              <a:rPr lang="tr-TR" sz="2800" dirty="0">
                <a:solidFill>
                  <a:srgbClr val="80730F"/>
                </a:solidFill>
                <a:cs typeface="DINbek-Medium"/>
              </a:rPr>
              <a:t>2</a:t>
            </a:r>
            <a:r>
              <a:rPr lang="en-US" sz="2800" dirty="0">
                <a:solidFill>
                  <a:srgbClr val="80730F"/>
                </a:solidFill>
                <a:cs typeface="DINbek-Medium"/>
              </a:rPr>
              <a:t>0</a:t>
            </a:r>
            <a:r>
              <a:rPr lang="tr-TR" sz="2800" dirty="0">
                <a:solidFill>
                  <a:srgbClr val="80730F"/>
                </a:solidFill>
                <a:cs typeface="DINbek-Medium"/>
              </a:rPr>
              <a:t>.0</a:t>
            </a:r>
            <a:r>
              <a:rPr lang="en-US" sz="2800" dirty="0">
                <a:solidFill>
                  <a:srgbClr val="80730F"/>
                </a:solidFill>
                <a:cs typeface="DINbek-Medium"/>
              </a:rPr>
              <a:t>8</a:t>
            </a:r>
            <a:r>
              <a:rPr lang="tr-TR" sz="2800" dirty="0">
                <a:solidFill>
                  <a:srgbClr val="80730F"/>
                </a:solidFill>
                <a:cs typeface="DINbek-Medium"/>
              </a:rPr>
              <a:t>.202</a:t>
            </a:r>
            <a:r>
              <a:rPr lang="en-US" sz="2800" dirty="0">
                <a:solidFill>
                  <a:srgbClr val="80730F"/>
                </a:solidFill>
                <a:cs typeface="DINbek-Medium"/>
              </a:rPr>
              <a:t>3</a:t>
            </a:r>
          </a:p>
        </p:txBody>
      </p:sp>
      <p:sp>
        <p:nvSpPr>
          <p:cNvPr id="8" name="TextBox 15"/>
          <p:cNvSpPr txBox="1"/>
          <p:nvPr/>
        </p:nvSpPr>
        <p:spPr>
          <a:xfrm>
            <a:off x="4815338" y="6007237"/>
            <a:ext cx="4050890" cy="307777"/>
          </a:xfrm>
          <a:prstGeom prst="rect">
            <a:avLst/>
          </a:prstGeom>
          <a:noFill/>
        </p:spPr>
        <p:txBody>
          <a:bodyPr wrap="square" rtlCol="0">
            <a:spAutoFit/>
          </a:bodyPr>
          <a:lstStyle/>
          <a:p>
            <a:pPr>
              <a:spcAft>
                <a:spcPts val="600"/>
              </a:spcAft>
            </a:pPr>
            <a:r>
              <a:rPr lang="tr-TR" sz="1400" dirty="0">
                <a:cs typeface="DINbek-Medium"/>
              </a:rPr>
              <a:t>Akıllı Teknolojiler,    BURSA</a:t>
            </a:r>
            <a:endParaRPr lang="en-US" sz="1200" dirty="0">
              <a:cs typeface="DINbek-Medium"/>
            </a:endParaRPr>
          </a:p>
        </p:txBody>
      </p:sp>
    </p:spTree>
    <p:extLst>
      <p:ext uri="{BB962C8B-B14F-4D97-AF65-F5344CB8AC3E}">
        <p14:creationId xmlns:p14="http://schemas.microsoft.com/office/powerpoint/2010/main" val="25787757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2" name="TextBox 1">
            <a:extLst>
              <a:ext uri="{FF2B5EF4-FFF2-40B4-BE49-F238E27FC236}">
                <a16:creationId xmlns:a16="http://schemas.microsoft.com/office/drawing/2014/main" id="{42AB0C4B-81A0-50D7-B5B9-4D2B2F969CF1}"/>
              </a:ext>
            </a:extLst>
          </p:cNvPr>
          <p:cNvSpPr txBox="1"/>
          <p:nvPr/>
        </p:nvSpPr>
        <p:spPr>
          <a:xfrm>
            <a:off x="3890742" y="1180278"/>
            <a:ext cx="5198299" cy="411647"/>
          </a:xfrm>
          <a:prstGeom prst="rect">
            <a:avLst/>
          </a:prstGeom>
          <a:noFill/>
        </p:spPr>
        <p:txBody>
          <a:bodyPr wrap="square" rtlCol="0">
            <a:spAutoFit/>
          </a:bodyPr>
          <a:lstStyle/>
          <a:p>
            <a:pPr algn="ctr"/>
            <a:r>
              <a:rPr lang="en-US" sz="2000" b="1" dirty="0"/>
              <a:t>EXCHANGE SERVER CU UPDATE İŞLEMLERİ</a:t>
            </a:r>
          </a:p>
        </p:txBody>
      </p:sp>
      <p:graphicFrame>
        <p:nvGraphicFramePr>
          <p:cNvPr id="3" name="Diyagram 2">
            <a:extLst>
              <a:ext uri="{FF2B5EF4-FFF2-40B4-BE49-F238E27FC236}">
                <a16:creationId xmlns:a16="http://schemas.microsoft.com/office/drawing/2014/main" id="{6746BD99-7A90-8BF3-1DF0-34635A66B386}"/>
              </a:ext>
            </a:extLst>
          </p:cNvPr>
          <p:cNvGraphicFramePr/>
          <p:nvPr/>
        </p:nvGraphicFramePr>
        <p:xfrm>
          <a:off x="1454225" y="1963534"/>
          <a:ext cx="10354018" cy="4641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yagram 2">
            <a:extLst>
              <a:ext uri="{FF2B5EF4-FFF2-40B4-BE49-F238E27FC236}">
                <a16:creationId xmlns:a16="http://schemas.microsoft.com/office/drawing/2014/main" id="{D2DFAE12-678D-2997-5A0B-29F7A2BC37B8}"/>
              </a:ext>
            </a:extLst>
          </p:cNvPr>
          <p:cNvGraphicFramePr/>
          <p:nvPr>
            <p:extLst>
              <p:ext uri="{D42A27DB-BD31-4B8C-83A1-F6EECF244321}">
                <p14:modId xmlns:p14="http://schemas.microsoft.com/office/powerpoint/2010/main" val="3946107255"/>
              </p:ext>
            </p:extLst>
          </p:nvPr>
        </p:nvGraphicFramePr>
        <p:xfrm>
          <a:off x="1606625" y="2115934"/>
          <a:ext cx="10354018" cy="46415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Picture 8">
            <a:extLst>
              <a:ext uri="{FF2B5EF4-FFF2-40B4-BE49-F238E27FC236}">
                <a16:creationId xmlns:a16="http://schemas.microsoft.com/office/drawing/2014/main" id="{FE53F675-78D1-6138-62C1-61A21693ADA5}"/>
              </a:ext>
            </a:extLst>
          </p:cNvPr>
          <p:cNvPicPr>
            <a:picLocks noChangeAspect="1"/>
          </p:cNvPicPr>
          <p:nvPr/>
        </p:nvPicPr>
        <p:blipFill>
          <a:blip r:embed="rId13"/>
          <a:stretch>
            <a:fillRect/>
          </a:stretch>
        </p:blipFill>
        <p:spPr>
          <a:xfrm>
            <a:off x="3333136" y="4762226"/>
            <a:ext cx="8475107" cy="1953492"/>
          </a:xfrm>
          <a:prstGeom prst="rect">
            <a:avLst/>
          </a:prstGeom>
        </p:spPr>
      </p:pic>
    </p:spTree>
    <p:extLst>
      <p:ext uri="{BB962C8B-B14F-4D97-AF65-F5344CB8AC3E}">
        <p14:creationId xmlns:p14="http://schemas.microsoft.com/office/powerpoint/2010/main" val="52706505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ikdörtgen 1"/>
          <p:cNvSpPr/>
          <p:nvPr/>
        </p:nvSpPr>
        <p:spPr>
          <a:xfrm>
            <a:off x="5731415" y="2884359"/>
            <a:ext cx="4977976" cy="1454051"/>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tr-TR" sz="6000" b="1" cap="none" spc="0" dirty="0">
                <a:ln w="10160">
                  <a:solidFill>
                    <a:srgbClr val="002060"/>
                  </a:solidFill>
                  <a:prstDash val="solid"/>
                </a:ln>
                <a:solidFill>
                  <a:srgbClr val="000000"/>
                </a:solidFill>
                <a:effectLst>
                  <a:outerShdw blurRad="38100" dist="22860" dir="5400000" algn="tl" rotWithShape="0">
                    <a:srgbClr val="000000">
                      <a:alpha val="30000"/>
                    </a:srgbClr>
                  </a:outerShdw>
                </a:effectLst>
                <a:latin typeface="+mj-lt"/>
                <a:ea typeface="+mj-ea"/>
                <a:cs typeface="+mj-cs"/>
              </a:rPr>
              <a:t>TEŞEKKÜRLER …</a:t>
            </a:r>
            <a:endParaRPr lang="en-US" sz="6000" b="1" cap="none" spc="0" dirty="0">
              <a:ln w="10160">
                <a:solidFill>
                  <a:srgbClr val="002060"/>
                </a:solidFill>
                <a:prstDash val="solid"/>
              </a:ln>
              <a:solidFill>
                <a:srgbClr val="000000"/>
              </a:solidFill>
              <a:effectLst>
                <a:outerShdw blurRad="38100" dist="22860" dir="5400000" algn="tl" rotWithShape="0">
                  <a:srgbClr val="000000">
                    <a:alpha val="30000"/>
                  </a:srgbClr>
                </a:outerShdw>
              </a:effectLst>
              <a:latin typeface="+mj-lt"/>
              <a:ea typeface="+mj-ea"/>
              <a:cs typeface="+mj-cs"/>
            </a:endParaRPr>
          </a:p>
        </p:txBody>
      </p:sp>
      <p:sp>
        <p:nvSpPr>
          <p:cNvPr id="1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Resim 2"/>
          <p:cNvPicPr>
            <a:picLocks noChangeAspect="1"/>
          </p:cNvPicPr>
          <p:nvPr/>
        </p:nvPicPr>
        <p:blipFill rotWithShape="1">
          <a:blip r:embed="rId3">
            <a:alphaModFix/>
          </a:blip>
          <a:srcRect l="3792" r="42467"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Slayt Numarası Yer Tutucusu 4"/>
          <p:cNvSpPr>
            <a:spLocks noGrp="1"/>
          </p:cNvSpPr>
          <p:nvPr>
            <p:ph type="sldNum" sz="quarter" idx="4"/>
          </p:nvPr>
        </p:nvSpPr>
        <p:spPr>
          <a:xfrm>
            <a:off x="10825930" y="6223702"/>
            <a:ext cx="570728" cy="314067"/>
          </a:xfrm>
        </p:spPr>
        <p:txBody>
          <a:bodyPr vert="horz" lIns="91440" tIns="45720" rIns="91440" bIns="45720" rtlCol="0" anchor="ctr">
            <a:normAutofit/>
          </a:bodyPr>
          <a:lstStyle/>
          <a:p>
            <a:pPr>
              <a:spcAft>
                <a:spcPts val="600"/>
              </a:spcAft>
              <a:defRPr/>
            </a:pPr>
            <a:fld id="{4527EB9C-2F60-4486-B660-AAEE95D4AAE8}" type="slidenum">
              <a:rPr lang="en-US" sz="1100">
                <a:solidFill>
                  <a:srgbClr val="898989"/>
                </a:solidFill>
                <a:latin typeface="Calibri" panose="020F0502020204030204"/>
              </a:rPr>
              <a:pPr>
                <a:spcAft>
                  <a:spcPts val="600"/>
                </a:spcAft>
                <a:defRPr/>
              </a:pPr>
              <a:t>11</a:t>
            </a:fld>
            <a:r>
              <a:rPr lang="en-US" sz="1100">
                <a:solidFill>
                  <a:srgbClr val="898989"/>
                </a:solidFill>
                <a:latin typeface="Calibri" panose="020F0502020204030204"/>
              </a:rPr>
              <a:t> </a:t>
            </a:r>
          </a:p>
        </p:txBody>
      </p:sp>
    </p:spTree>
    <p:extLst>
      <p:ext uri="{BB962C8B-B14F-4D97-AF65-F5344CB8AC3E}">
        <p14:creationId xmlns:p14="http://schemas.microsoft.com/office/powerpoint/2010/main" val="20664915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yagram 19"/>
          <p:cNvGraphicFramePr/>
          <p:nvPr>
            <p:extLst>
              <p:ext uri="{D42A27DB-BD31-4B8C-83A1-F6EECF244321}">
                <p14:modId xmlns:p14="http://schemas.microsoft.com/office/powerpoint/2010/main" val="1226256544"/>
              </p:ext>
            </p:extLst>
          </p:nvPr>
        </p:nvGraphicFramePr>
        <p:xfrm>
          <a:off x="508297" y="1713035"/>
          <a:ext cx="4298834" cy="1091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Diyagram 26"/>
          <p:cNvGraphicFramePr/>
          <p:nvPr>
            <p:extLst>
              <p:ext uri="{D42A27DB-BD31-4B8C-83A1-F6EECF244321}">
                <p14:modId xmlns:p14="http://schemas.microsoft.com/office/powerpoint/2010/main" val="1164486539"/>
              </p:ext>
            </p:extLst>
          </p:nvPr>
        </p:nvGraphicFramePr>
        <p:xfrm>
          <a:off x="442850" y="3126745"/>
          <a:ext cx="4425241" cy="1154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yagram 9"/>
          <p:cNvGraphicFramePr/>
          <p:nvPr>
            <p:extLst>
              <p:ext uri="{D42A27DB-BD31-4B8C-83A1-F6EECF244321}">
                <p14:modId xmlns:p14="http://schemas.microsoft.com/office/powerpoint/2010/main" val="1716007284"/>
              </p:ext>
            </p:extLst>
          </p:nvPr>
        </p:nvGraphicFramePr>
        <p:xfrm>
          <a:off x="6653388" y="1713035"/>
          <a:ext cx="4868048" cy="120797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5" name="Grup 14">
            <a:extLst>
              <a:ext uri="{FF2B5EF4-FFF2-40B4-BE49-F238E27FC236}">
                <a16:creationId xmlns:a16="http://schemas.microsoft.com/office/drawing/2014/main" id="{001C5AC0-83FB-4181-AB85-788420F8DDBC}"/>
              </a:ext>
            </a:extLst>
          </p:cNvPr>
          <p:cNvGrpSpPr/>
          <p:nvPr/>
        </p:nvGrpSpPr>
        <p:grpSpPr>
          <a:xfrm>
            <a:off x="385161" y="4603402"/>
            <a:ext cx="4482930" cy="1207970"/>
            <a:chOff x="0" y="0"/>
            <a:chExt cx="4507048" cy="1207970"/>
          </a:xfrm>
        </p:grpSpPr>
        <p:sp>
          <p:nvSpPr>
            <p:cNvPr id="17" name="Dikdörtgen: Köşeleri Yuvarlatılmış 16">
              <a:extLst>
                <a:ext uri="{FF2B5EF4-FFF2-40B4-BE49-F238E27FC236}">
                  <a16:creationId xmlns:a16="http://schemas.microsoft.com/office/drawing/2014/main" id="{F55571E5-E985-4DA3-B0AA-F25D9AA8D449}"/>
                </a:ext>
              </a:extLst>
            </p:cNvPr>
            <p:cNvSpPr/>
            <p:nvPr/>
          </p:nvSpPr>
          <p:spPr>
            <a:xfrm>
              <a:off x="0" y="0"/>
              <a:ext cx="4507048" cy="1207970"/>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Dikdörtgen: Köşeleri Yuvarlatılmış 4">
              <a:extLst>
                <a:ext uri="{FF2B5EF4-FFF2-40B4-BE49-F238E27FC236}">
                  <a16:creationId xmlns:a16="http://schemas.microsoft.com/office/drawing/2014/main" id="{EB8530CD-79EE-4A0E-A234-79ABC01F5A09}"/>
                </a:ext>
              </a:extLst>
            </p:cNvPr>
            <p:cNvSpPr txBox="1"/>
            <p:nvPr/>
          </p:nvSpPr>
          <p:spPr>
            <a:xfrm>
              <a:off x="1038389" y="0"/>
              <a:ext cx="3468658" cy="12079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UĞUR AYDIN</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Senior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ugur.aydin@marturfompak.com</a:t>
              </a:r>
              <a:endParaRPr lang="tr-TR" sz="1400" b="1" kern="1200" dirty="0">
                <a:solidFill>
                  <a:srgbClr val="0033CC"/>
                </a:solidFill>
              </a:endParaRPr>
            </a:p>
          </p:txBody>
        </p:sp>
      </p:grpSp>
      <p:sp>
        <p:nvSpPr>
          <p:cNvPr id="16" name="Dikdörtgen: Köşeleri Yuvarlatılmış 15">
            <a:extLst>
              <a:ext uri="{FF2B5EF4-FFF2-40B4-BE49-F238E27FC236}">
                <a16:creationId xmlns:a16="http://schemas.microsoft.com/office/drawing/2014/main" id="{F3D52374-3507-49D1-8E32-18B082A38893}"/>
              </a:ext>
            </a:extLst>
          </p:cNvPr>
          <p:cNvSpPr/>
          <p:nvPr/>
        </p:nvSpPr>
        <p:spPr>
          <a:xfrm>
            <a:off x="583101" y="4683763"/>
            <a:ext cx="801708" cy="1020356"/>
          </a:xfrm>
          <a:prstGeom prst="roundRect">
            <a:avLst>
              <a:gd name="adj" fmla="val 10000"/>
            </a:avLst>
          </a:prstGeom>
          <a:blipFill>
            <a:blip r:embed="rId18"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1" name="Grup 20">
            <a:extLst>
              <a:ext uri="{FF2B5EF4-FFF2-40B4-BE49-F238E27FC236}">
                <a16:creationId xmlns:a16="http://schemas.microsoft.com/office/drawing/2014/main" id="{373DABF3-2CD2-466F-8343-E3AB9BDB3044}"/>
              </a:ext>
            </a:extLst>
          </p:cNvPr>
          <p:cNvGrpSpPr/>
          <p:nvPr/>
        </p:nvGrpSpPr>
        <p:grpSpPr>
          <a:xfrm>
            <a:off x="6653389" y="3126745"/>
            <a:ext cx="4868047" cy="1207970"/>
            <a:chOff x="0" y="0"/>
            <a:chExt cx="4507048" cy="1296144"/>
          </a:xfrm>
        </p:grpSpPr>
        <p:sp>
          <p:nvSpPr>
            <p:cNvPr id="23" name="Dikdörtgen: Köşeleri Yuvarlatılmış 22">
              <a:extLst>
                <a:ext uri="{FF2B5EF4-FFF2-40B4-BE49-F238E27FC236}">
                  <a16:creationId xmlns:a16="http://schemas.microsoft.com/office/drawing/2014/main" id="{C9D67869-147A-4A9F-B1DE-BD8DC1EBB8D8}"/>
                </a:ext>
              </a:extLst>
            </p:cNvPr>
            <p:cNvSpPr/>
            <p:nvPr/>
          </p:nvSpPr>
          <p:spPr>
            <a:xfrm>
              <a:off x="0" y="0"/>
              <a:ext cx="4507048" cy="1296144"/>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Dikdörtgen: Köşeleri Yuvarlatılmış 4">
              <a:extLst>
                <a:ext uri="{FF2B5EF4-FFF2-40B4-BE49-F238E27FC236}">
                  <a16:creationId xmlns:a16="http://schemas.microsoft.com/office/drawing/2014/main" id="{E38E203C-C914-4582-81A2-3556671A50AB}"/>
                </a:ext>
              </a:extLst>
            </p:cNvPr>
            <p:cNvSpPr txBox="1"/>
            <p:nvPr/>
          </p:nvSpPr>
          <p:spPr>
            <a:xfrm>
              <a:off x="1031023" y="0"/>
              <a:ext cx="3476024" cy="1296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b="1" dirty="0">
                  <a:solidFill>
                    <a:schemeClr val="tx1"/>
                  </a:solidFill>
                </a:rPr>
                <a:t>MEHMET CAN BALCI</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dirty="0">
                  <a:solidFill>
                    <a:srgbClr val="0033CC"/>
                  </a:solidFill>
                </a:rPr>
                <a:t>can.balci</a:t>
              </a:r>
              <a:r>
                <a:rPr lang="en-US" sz="1400" b="1" kern="1200" dirty="0">
                  <a:solidFill>
                    <a:srgbClr val="0033CC"/>
                  </a:solidFill>
                </a:rPr>
                <a:t>@marturfompak.com</a:t>
              </a:r>
              <a:endParaRPr lang="tr-TR" sz="1400" b="1" kern="1200" dirty="0">
                <a:solidFill>
                  <a:srgbClr val="0033CC"/>
                </a:solidFill>
              </a:endParaRPr>
            </a:p>
          </p:txBody>
        </p:sp>
      </p:grpSp>
      <p:sp>
        <p:nvSpPr>
          <p:cNvPr id="19" name="Title 1">
            <a:extLst>
              <a:ext uri="{FF2B5EF4-FFF2-40B4-BE49-F238E27FC236}">
                <a16:creationId xmlns:a16="http://schemas.microsoft.com/office/drawing/2014/main" id="{1AD2FEE5-C362-D1E2-7226-014CA7E8439A}"/>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Ağustos</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35" name="Rectangle: Rounded Corners 34">
            <a:extLst>
              <a:ext uri="{FF2B5EF4-FFF2-40B4-BE49-F238E27FC236}">
                <a16:creationId xmlns:a16="http://schemas.microsoft.com/office/drawing/2014/main" id="{169FD7BA-D052-E5C6-869D-DB17C036D8B0}"/>
              </a:ext>
            </a:extLst>
          </p:cNvPr>
          <p:cNvSpPr/>
          <p:nvPr/>
        </p:nvSpPr>
        <p:spPr>
          <a:xfrm>
            <a:off x="6808375" y="3239139"/>
            <a:ext cx="821054" cy="929284"/>
          </a:xfrm>
          <a:prstGeom prst="roundRect">
            <a:avLst>
              <a:gd name="adj" fmla="val 10000"/>
            </a:avLst>
          </a:prstGeom>
          <a:blipFill rotWithShape="1">
            <a:blip r:embed="rId19"/>
            <a:srcRect/>
            <a:stretch>
              <a:fillRect l="-13000" r="-1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 name="Group 1">
            <a:extLst>
              <a:ext uri="{FF2B5EF4-FFF2-40B4-BE49-F238E27FC236}">
                <a16:creationId xmlns:a16="http://schemas.microsoft.com/office/drawing/2014/main" id="{EC15C46D-03F7-2FFD-B8F5-923246ED8C45}"/>
              </a:ext>
            </a:extLst>
          </p:cNvPr>
          <p:cNvGrpSpPr/>
          <p:nvPr/>
        </p:nvGrpSpPr>
        <p:grpSpPr>
          <a:xfrm>
            <a:off x="6733159" y="4605368"/>
            <a:ext cx="4788275" cy="1272204"/>
            <a:chOff x="0" y="0"/>
            <a:chExt cx="4507048" cy="1272204"/>
          </a:xfrm>
        </p:grpSpPr>
        <p:sp>
          <p:nvSpPr>
            <p:cNvPr id="3" name="Rectangle: Rounded Corners 2">
              <a:extLst>
                <a:ext uri="{FF2B5EF4-FFF2-40B4-BE49-F238E27FC236}">
                  <a16:creationId xmlns:a16="http://schemas.microsoft.com/office/drawing/2014/main" id="{94AC97D1-CAD8-818B-3A1B-D5588519943B}"/>
                </a:ext>
              </a:extLst>
            </p:cNvPr>
            <p:cNvSpPr/>
            <p:nvPr/>
          </p:nvSpPr>
          <p:spPr>
            <a:xfrm>
              <a:off x="0" y="0"/>
              <a:ext cx="4507048" cy="1272204"/>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F1A4F49A-CA5A-BFEE-0BCC-8E7811C7AC5C}"/>
                </a:ext>
              </a:extLst>
            </p:cNvPr>
            <p:cNvSpPr txBox="1"/>
            <p:nvPr/>
          </p:nvSpPr>
          <p:spPr>
            <a:xfrm>
              <a:off x="1031024" y="0"/>
              <a:ext cx="3476024" cy="1272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MUHARREM ÖZCAN</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b="0" kern="1200" dirty="0">
                  <a:solidFill>
                    <a:schemeClr val="tx1"/>
                  </a:solidFill>
                </a:rPr>
                <a:t>IT Operation </a:t>
              </a:r>
              <a:r>
                <a:rPr lang="en-US" sz="1600" b="0" kern="1200" dirty="0" err="1">
                  <a:solidFill>
                    <a:schemeClr val="tx1"/>
                  </a:solidFill>
                </a:rPr>
                <a:t>Suuport</a:t>
              </a:r>
              <a:r>
                <a:rPr lang="en-US" sz="1600" b="0" kern="1200" dirty="0">
                  <a:solidFill>
                    <a:schemeClr val="tx1"/>
                  </a:solidFill>
                </a:rPr>
                <a: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muharrem.ozcan@marturfompak.com</a:t>
              </a:r>
              <a:endParaRPr lang="tr-TR" sz="1400" b="1" kern="1200" dirty="0">
                <a:solidFill>
                  <a:srgbClr val="0033CC"/>
                </a:solidFill>
              </a:endParaRPr>
            </a:p>
          </p:txBody>
        </p:sp>
      </p:grpSp>
      <p:sp>
        <p:nvSpPr>
          <p:cNvPr id="5" name="Rectangle: Rounded Corners 4">
            <a:extLst>
              <a:ext uri="{FF2B5EF4-FFF2-40B4-BE49-F238E27FC236}">
                <a16:creationId xmlns:a16="http://schemas.microsoft.com/office/drawing/2014/main" id="{DFC4E5E1-C8A8-AC74-54C0-461EA733D448}"/>
              </a:ext>
            </a:extLst>
          </p:cNvPr>
          <p:cNvSpPr/>
          <p:nvPr/>
        </p:nvSpPr>
        <p:spPr>
          <a:xfrm>
            <a:off x="6926204" y="4761057"/>
            <a:ext cx="840789" cy="892659"/>
          </a:xfrm>
          <a:prstGeom prst="roundRect">
            <a:avLst>
              <a:gd name="adj" fmla="val 10000"/>
            </a:avLst>
          </a:prstGeom>
          <a:blipFill rotWithShape="1">
            <a:blip r:embed="rId20"/>
            <a:srcRect/>
            <a:stretch>
              <a:fillRect l="-6000" r="-6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73686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yagram 19"/>
          <p:cNvGraphicFramePr/>
          <p:nvPr>
            <p:extLst>
              <p:ext uri="{D42A27DB-BD31-4B8C-83A1-F6EECF244321}">
                <p14:modId xmlns:p14="http://schemas.microsoft.com/office/powerpoint/2010/main" val="770030268"/>
              </p:ext>
            </p:extLst>
          </p:nvPr>
        </p:nvGraphicFramePr>
        <p:xfrm>
          <a:off x="480958" y="1039787"/>
          <a:ext cx="4507048"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yagram 25"/>
          <p:cNvGraphicFramePr/>
          <p:nvPr>
            <p:extLst>
              <p:ext uri="{D42A27DB-BD31-4B8C-83A1-F6EECF244321}">
                <p14:modId xmlns:p14="http://schemas.microsoft.com/office/powerpoint/2010/main" val="967691130"/>
              </p:ext>
            </p:extLst>
          </p:nvPr>
        </p:nvGraphicFramePr>
        <p:xfrm>
          <a:off x="6757894" y="1037767"/>
          <a:ext cx="4628559" cy="12961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yagram 26"/>
          <p:cNvGraphicFramePr/>
          <p:nvPr>
            <p:extLst>
              <p:ext uri="{D42A27DB-BD31-4B8C-83A1-F6EECF244321}">
                <p14:modId xmlns:p14="http://schemas.microsoft.com/office/powerpoint/2010/main" val="2673636409"/>
              </p:ext>
            </p:extLst>
          </p:nvPr>
        </p:nvGraphicFramePr>
        <p:xfrm>
          <a:off x="480958" y="2455817"/>
          <a:ext cx="4507048" cy="12457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yagram 9"/>
          <p:cNvGraphicFramePr/>
          <p:nvPr>
            <p:extLst>
              <p:ext uri="{D42A27DB-BD31-4B8C-83A1-F6EECF244321}">
                <p14:modId xmlns:p14="http://schemas.microsoft.com/office/powerpoint/2010/main" val="1975319800"/>
              </p:ext>
            </p:extLst>
          </p:nvPr>
        </p:nvGraphicFramePr>
        <p:xfrm>
          <a:off x="6703258" y="2461796"/>
          <a:ext cx="4737829" cy="139300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12" name="Grup 11">
            <a:extLst>
              <a:ext uri="{FF2B5EF4-FFF2-40B4-BE49-F238E27FC236}">
                <a16:creationId xmlns:a16="http://schemas.microsoft.com/office/drawing/2014/main" id="{FA37D4F5-5C6D-4718-887E-0AA5C263EACA}"/>
              </a:ext>
            </a:extLst>
          </p:cNvPr>
          <p:cNvGrpSpPr/>
          <p:nvPr/>
        </p:nvGrpSpPr>
        <p:grpSpPr>
          <a:xfrm>
            <a:off x="480958" y="1065547"/>
            <a:ext cx="4507048" cy="1268364"/>
            <a:chOff x="0" y="0"/>
            <a:chExt cx="4507048" cy="1268364"/>
          </a:xfrm>
        </p:grpSpPr>
        <p:sp>
          <p:nvSpPr>
            <p:cNvPr id="14" name="Dikdörtgen: Köşeleri Yuvarlatılmış 13">
              <a:extLst>
                <a:ext uri="{FF2B5EF4-FFF2-40B4-BE49-F238E27FC236}">
                  <a16:creationId xmlns:a16="http://schemas.microsoft.com/office/drawing/2014/main" id="{0508C527-C684-445A-BE09-36D44D272948}"/>
                </a:ext>
              </a:extLst>
            </p:cNvPr>
            <p:cNvSpPr/>
            <p:nvPr/>
          </p:nvSpPr>
          <p:spPr>
            <a:xfrm>
              <a:off x="0" y="0"/>
              <a:ext cx="4507048" cy="1268364"/>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Dikdörtgen: Köşeleri Yuvarlatılmış 4">
              <a:extLst>
                <a:ext uri="{FF2B5EF4-FFF2-40B4-BE49-F238E27FC236}">
                  <a16:creationId xmlns:a16="http://schemas.microsoft.com/office/drawing/2014/main" id="{D987E9AB-4AFF-4DAB-BDE2-3295E8FC999C}"/>
                </a:ext>
              </a:extLst>
            </p:cNvPr>
            <p:cNvSpPr txBox="1"/>
            <p:nvPr/>
          </p:nvSpPr>
          <p:spPr>
            <a:xfrm>
              <a:off x="1038389" y="0"/>
              <a:ext cx="3468658" cy="12683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ARSLAN ŞENTÜRK</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arslan.senturk@marturfompak.com</a:t>
              </a:r>
              <a:endParaRPr lang="tr-TR" sz="1400" b="1" kern="1200" dirty="0">
                <a:solidFill>
                  <a:srgbClr val="0033CC"/>
                </a:solidFill>
              </a:endParaRPr>
            </a:p>
          </p:txBody>
        </p:sp>
      </p:grpSp>
      <p:sp>
        <p:nvSpPr>
          <p:cNvPr id="13" name="Dikdörtgen: Köşeleri Yuvarlatılmış 12">
            <a:extLst>
              <a:ext uri="{FF2B5EF4-FFF2-40B4-BE49-F238E27FC236}">
                <a16:creationId xmlns:a16="http://schemas.microsoft.com/office/drawing/2014/main" id="{B99F91C4-8EE7-490B-8B5E-BB5129D69062}"/>
              </a:ext>
            </a:extLst>
          </p:cNvPr>
          <p:cNvSpPr/>
          <p:nvPr/>
        </p:nvSpPr>
        <p:spPr>
          <a:xfrm>
            <a:off x="592324" y="1193986"/>
            <a:ext cx="815658" cy="983706"/>
          </a:xfrm>
          <a:prstGeom prst="roundRect">
            <a:avLst>
              <a:gd name="adj" fmla="val 10000"/>
            </a:avLst>
          </a:prstGeom>
          <a:blipFill>
            <a:blip r:embed="rId23" cstate="print">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Title 1">
            <a:extLst>
              <a:ext uri="{FF2B5EF4-FFF2-40B4-BE49-F238E27FC236}">
                <a16:creationId xmlns:a16="http://schemas.microsoft.com/office/drawing/2014/main" id="{AA622BA9-AD2D-5958-A781-0C98D2F84D45}"/>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Ağustos</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Tree>
    <p:extLst>
      <p:ext uri="{BB962C8B-B14F-4D97-AF65-F5344CB8AC3E}">
        <p14:creationId xmlns:p14="http://schemas.microsoft.com/office/powerpoint/2010/main" val="7524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EAC0F9-58F1-3BD0-5523-F68C2EDC2F2E}"/>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Ağustos</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pic>
        <p:nvPicPr>
          <p:cNvPr id="14" name="Resim 13">
            <a:extLst>
              <a:ext uri="{FF2B5EF4-FFF2-40B4-BE49-F238E27FC236}">
                <a16:creationId xmlns:a16="http://schemas.microsoft.com/office/drawing/2014/main" id="{4E8236DD-0BE1-EDEC-B74F-C04CA62C3970}"/>
              </a:ext>
            </a:extLst>
          </p:cNvPr>
          <p:cNvPicPr>
            <a:picLocks noChangeAspect="1"/>
          </p:cNvPicPr>
          <p:nvPr/>
        </p:nvPicPr>
        <p:blipFill>
          <a:blip r:embed="rId2"/>
          <a:stretch>
            <a:fillRect/>
          </a:stretch>
        </p:blipFill>
        <p:spPr>
          <a:xfrm>
            <a:off x="48890" y="1098571"/>
            <a:ext cx="1454225" cy="558829"/>
          </a:xfrm>
          <a:prstGeom prst="rect">
            <a:avLst/>
          </a:prstGeom>
        </p:spPr>
      </p:pic>
      <p:sp>
        <p:nvSpPr>
          <p:cNvPr id="13" name="TextBox 12">
            <a:extLst>
              <a:ext uri="{FF2B5EF4-FFF2-40B4-BE49-F238E27FC236}">
                <a16:creationId xmlns:a16="http://schemas.microsoft.com/office/drawing/2014/main" id="{A0E19EE8-5F05-5EAE-B605-64A6EC9C95EA}"/>
              </a:ext>
            </a:extLst>
          </p:cNvPr>
          <p:cNvSpPr txBox="1"/>
          <p:nvPr/>
        </p:nvSpPr>
        <p:spPr>
          <a:xfrm>
            <a:off x="185062" y="1818427"/>
            <a:ext cx="12192000" cy="344069"/>
          </a:xfrm>
          <a:prstGeom prst="rect">
            <a:avLst/>
          </a:prstGeom>
          <a:noFill/>
        </p:spPr>
        <p:txBody>
          <a:bodyPr wrap="square">
            <a:spAutoFit/>
          </a:bodyPr>
          <a:lstStyle/>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SAP SUNUCULARI	  AI SUNUCULARI 	 UYGULAMA SUNUCULARI	GÜVENLİK SUNUCULARI	ENTEGRASYON SUNUCULARI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9FD304E-8706-701E-A26F-71889A5BD469}"/>
              </a:ext>
            </a:extLst>
          </p:cNvPr>
          <p:cNvSpPr/>
          <p:nvPr/>
        </p:nvSpPr>
        <p:spPr>
          <a:xfrm>
            <a:off x="452907" y="2149073"/>
            <a:ext cx="1188720" cy="922020"/>
          </a:xfrm>
          <a:prstGeom prst="roundRect">
            <a:avLst/>
          </a:prstGeom>
          <a:solidFill>
            <a:srgbClr val="FFC000">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81</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CDDD5840-3A76-132D-CCAB-6C0CC87D3C91}"/>
              </a:ext>
            </a:extLst>
          </p:cNvPr>
          <p:cNvSpPr/>
          <p:nvPr/>
        </p:nvSpPr>
        <p:spPr>
          <a:xfrm>
            <a:off x="2309249" y="2149708"/>
            <a:ext cx="1187450" cy="921385"/>
          </a:xfrm>
          <a:prstGeom prst="round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19</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1C36E9B2-FD94-171B-D39A-7D8A9DAF06A6}"/>
              </a:ext>
            </a:extLst>
          </p:cNvPr>
          <p:cNvSpPr/>
          <p:nvPr/>
        </p:nvSpPr>
        <p:spPr>
          <a:xfrm>
            <a:off x="4501092" y="2149069"/>
            <a:ext cx="1187450" cy="921385"/>
          </a:xfrm>
          <a:prstGeom prst="round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13</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DCBB9814-458E-240F-A8A2-7C2DC8B64924}"/>
              </a:ext>
            </a:extLst>
          </p:cNvPr>
          <p:cNvSpPr/>
          <p:nvPr/>
        </p:nvSpPr>
        <p:spPr>
          <a:xfrm>
            <a:off x="7080191" y="2208377"/>
            <a:ext cx="1187450" cy="921385"/>
          </a:xfrm>
          <a:prstGeom prst="round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11</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FA9D15FC-9A50-D47E-8430-661A74DE95B2}"/>
              </a:ext>
            </a:extLst>
          </p:cNvPr>
          <p:cNvSpPr/>
          <p:nvPr/>
        </p:nvSpPr>
        <p:spPr>
          <a:xfrm>
            <a:off x="10047236" y="2187445"/>
            <a:ext cx="1187450" cy="92138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dirty="0">
                <a:solidFill>
                  <a:srgbClr val="000000"/>
                </a:solidFill>
                <a:ea typeface="Calibri" panose="020F0502020204030204" pitchFamily="34" charset="0"/>
                <a:cs typeface="Times New Roman" panose="02020603050405020304" pitchFamily="18" charset="0"/>
              </a:rPr>
              <a:t>5</a:t>
            </a:r>
            <a:endParaRPr lang="tr-TR" sz="1100" dirty="0">
              <a:effectLst/>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9D23D668-6D9C-2917-6B3A-0C63228A5655}"/>
              </a:ext>
            </a:extLst>
          </p:cNvPr>
          <p:cNvSpPr txBox="1"/>
          <p:nvPr/>
        </p:nvSpPr>
        <p:spPr>
          <a:xfrm>
            <a:off x="175063" y="3268834"/>
            <a:ext cx="12192000" cy="344069"/>
          </a:xfrm>
          <a:prstGeom prst="rect">
            <a:avLst/>
          </a:prstGeom>
          <a:noFill/>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DB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SUNUCULARI	  IIS SUNUCULARI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DOSYA SUNUCULARI</a:t>
            </a:r>
            <a:r>
              <a:rPr lang="tr-TR" sz="1600" b="1" dirty="0">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OSB &amp; NOSAB DİĞER SUNUCULAR	</a:t>
            </a:r>
            <a:r>
              <a:rPr lang="en-US" sz="1600" b="1" dirty="0">
                <a:latin typeface="Calibri" panose="020F0502020204030204" pitchFamily="34" charset="0"/>
                <a:ea typeface="Calibri" panose="020F0502020204030204" pitchFamily="34" charset="0"/>
                <a:cs typeface="Times New Roman" panose="02020603050405020304" pitchFamily="18" charset="0"/>
              </a:rPr>
              <a:t>DİĞER</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LOKASYON SUNUCULARI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61136C5D-07F6-5E46-2113-9E9AD00E1F0C}"/>
              </a:ext>
            </a:extLst>
          </p:cNvPr>
          <p:cNvSpPr/>
          <p:nvPr/>
        </p:nvSpPr>
        <p:spPr>
          <a:xfrm>
            <a:off x="440683" y="3616261"/>
            <a:ext cx="1188720" cy="922020"/>
          </a:xfrm>
          <a:prstGeom prst="roundRect">
            <a:avLst/>
          </a:prstGeom>
          <a:solidFill>
            <a:srgbClr val="FFC000">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27</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5AFF1672-7DBC-A23D-FCC9-D9BBAFEE3A77}"/>
              </a:ext>
            </a:extLst>
          </p:cNvPr>
          <p:cNvSpPr/>
          <p:nvPr/>
        </p:nvSpPr>
        <p:spPr>
          <a:xfrm>
            <a:off x="2297025" y="3616261"/>
            <a:ext cx="1187450" cy="921385"/>
          </a:xfrm>
          <a:prstGeom prst="round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8</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F6DD007-FF5D-5643-2A72-284AD735BFDB}"/>
              </a:ext>
            </a:extLst>
          </p:cNvPr>
          <p:cNvSpPr/>
          <p:nvPr/>
        </p:nvSpPr>
        <p:spPr>
          <a:xfrm>
            <a:off x="4488868" y="3612902"/>
            <a:ext cx="1187450" cy="921385"/>
          </a:xfrm>
          <a:prstGeom prst="round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20</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439620B4-F37B-A9F4-E92F-87B4D5DD39DC}"/>
              </a:ext>
            </a:extLst>
          </p:cNvPr>
          <p:cNvSpPr/>
          <p:nvPr/>
        </p:nvSpPr>
        <p:spPr>
          <a:xfrm>
            <a:off x="7067967" y="3612904"/>
            <a:ext cx="1187450" cy="921385"/>
          </a:xfrm>
          <a:prstGeom prst="round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103</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40983829-5C22-3014-A006-046782268B93}"/>
              </a:ext>
            </a:extLst>
          </p:cNvPr>
          <p:cNvSpPr/>
          <p:nvPr/>
        </p:nvSpPr>
        <p:spPr>
          <a:xfrm>
            <a:off x="10047236" y="3612903"/>
            <a:ext cx="1187450" cy="92138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dirty="0">
                <a:solidFill>
                  <a:srgbClr val="000000"/>
                </a:solidFill>
                <a:ea typeface="Calibri" panose="020F0502020204030204" pitchFamily="34" charset="0"/>
                <a:cs typeface="Times New Roman" panose="02020603050405020304" pitchFamily="18" charset="0"/>
              </a:rPr>
              <a:t>142</a:t>
            </a:r>
            <a:endParaRPr lang="tr-TR" sz="1100" dirty="0">
              <a:effectLst/>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5792701E-3EEA-AF08-D9F6-9B43117FBDD3}"/>
              </a:ext>
            </a:extLst>
          </p:cNvPr>
          <p:cNvSpPr txBox="1"/>
          <p:nvPr/>
        </p:nvSpPr>
        <p:spPr>
          <a:xfrm>
            <a:off x="4786139" y="5293864"/>
            <a:ext cx="2619721" cy="470000"/>
          </a:xfrm>
          <a:prstGeom prst="rect">
            <a:avLst/>
          </a:prstGeom>
          <a:noFill/>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TOPLAM SUNUCU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535B7EBD-D35B-5D6F-1731-44F7514FE268}"/>
              </a:ext>
            </a:extLst>
          </p:cNvPr>
          <p:cNvSpPr/>
          <p:nvPr/>
        </p:nvSpPr>
        <p:spPr>
          <a:xfrm>
            <a:off x="5094817" y="5833390"/>
            <a:ext cx="1737360" cy="8493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dirty="0">
                <a:solidFill>
                  <a:srgbClr val="000000"/>
                </a:solidFill>
                <a:effectLst/>
                <a:ea typeface="Calibri" panose="020F0502020204030204" pitchFamily="34" charset="0"/>
                <a:cs typeface="Times New Roman" panose="02020603050405020304" pitchFamily="18" charset="0"/>
              </a:rPr>
              <a:t>429</a:t>
            </a:r>
            <a:endParaRPr lang="tr-TR" sz="1100" dirty="0">
              <a:effectLst/>
              <a:ea typeface="Calibri" panose="020F0502020204030204" pitchFamily="34" charset="0"/>
              <a:cs typeface="Times New Roman" panose="02020603050405020304" pitchFamily="18" charset="0"/>
            </a:endParaRPr>
          </a:p>
        </p:txBody>
      </p:sp>
      <p:sp>
        <p:nvSpPr>
          <p:cNvPr id="2" name="Sağ Ayraç 1">
            <a:extLst>
              <a:ext uri="{FF2B5EF4-FFF2-40B4-BE49-F238E27FC236}">
                <a16:creationId xmlns:a16="http://schemas.microsoft.com/office/drawing/2014/main" id="{5CF8EA17-D4C8-C40F-F295-3AB45CDF652C}"/>
              </a:ext>
            </a:extLst>
          </p:cNvPr>
          <p:cNvSpPr/>
          <p:nvPr/>
        </p:nvSpPr>
        <p:spPr>
          <a:xfrm rot="5400000">
            <a:off x="5600261" y="-775952"/>
            <a:ext cx="697130" cy="11527528"/>
          </a:xfrm>
          <a:prstGeom prst="rightBrace">
            <a:avLst>
              <a:gd name="adj1" fmla="val 53254"/>
              <a:gd name="adj2" fmla="val 4990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361245586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Ağustos</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pic>
        <p:nvPicPr>
          <p:cNvPr id="3" name="Picture 2">
            <a:extLst>
              <a:ext uri="{FF2B5EF4-FFF2-40B4-BE49-F238E27FC236}">
                <a16:creationId xmlns:a16="http://schemas.microsoft.com/office/drawing/2014/main" id="{FCB5C70B-80FD-3C76-7B63-74AAC3F4375B}"/>
              </a:ext>
            </a:extLst>
          </p:cNvPr>
          <p:cNvPicPr>
            <a:picLocks noChangeAspect="1"/>
          </p:cNvPicPr>
          <p:nvPr/>
        </p:nvPicPr>
        <p:blipFill>
          <a:blip r:embed="rId3"/>
          <a:stretch>
            <a:fillRect/>
          </a:stretch>
        </p:blipFill>
        <p:spPr>
          <a:xfrm>
            <a:off x="262384" y="1799831"/>
            <a:ext cx="11667231" cy="4831499"/>
          </a:xfrm>
          <a:prstGeom prst="rect">
            <a:avLst/>
          </a:prstGeom>
        </p:spPr>
      </p:pic>
    </p:spTree>
    <p:extLst>
      <p:ext uri="{BB962C8B-B14F-4D97-AF65-F5344CB8AC3E}">
        <p14:creationId xmlns:p14="http://schemas.microsoft.com/office/powerpoint/2010/main" val="334617006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2" name="TextBox 1">
            <a:extLst>
              <a:ext uri="{FF2B5EF4-FFF2-40B4-BE49-F238E27FC236}">
                <a16:creationId xmlns:a16="http://schemas.microsoft.com/office/drawing/2014/main" id="{42AB0C4B-81A0-50D7-B5B9-4D2B2F969CF1}"/>
              </a:ext>
            </a:extLst>
          </p:cNvPr>
          <p:cNvSpPr txBox="1"/>
          <p:nvPr/>
        </p:nvSpPr>
        <p:spPr>
          <a:xfrm>
            <a:off x="3890742" y="1180278"/>
            <a:ext cx="5198299" cy="411647"/>
          </a:xfrm>
          <a:prstGeom prst="rect">
            <a:avLst/>
          </a:prstGeom>
          <a:noFill/>
        </p:spPr>
        <p:txBody>
          <a:bodyPr wrap="square" rtlCol="0">
            <a:spAutoFit/>
          </a:bodyPr>
          <a:lstStyle/>
          <a:p>
            <a:pPr algn="ctr"/>
            <a:r>
              <a:rPr lang="en-US" sz="2000" b="1" dirty="0"/>
              <a:t>SUNUCU TİPİNE GÖRE GÜNCELLEME İŞLEMLERİ</a:t>
            </a:r>
          </a:p>
        </p:txBody>
      </p:sp>
      <p:graphicFrame>
        <p:nvGraphicFramePr>
          <p:cNvPr id="3" name="Diyagram 2">
            <a:extLst>
              <a:ext uri="{FF2B5EF4-FFF2-40B4-BE49-F238E27FC236}">
                <a16:creationId xmlns:a16="http://schemas.microsoft.com/office/drawing/2014/main" id="{6746BD99-7A90-8BF3-1DF0-34635A66B386}"/>
              </a:ext>
            </a:extLst>
          </p:cNvPr>
          <p:cNvGraphicFramePr/>
          <p:nvPr>
            <p:extLst>
              <p:ext uri="{D42A27DB-BD31-4B8C-83A1-F6EECF244321}">
                <p14:modId xmlns:p14="http://schemas.microsoft.com/office/powerpoint/2010/main" val="594479375"/>
              </p:ext>
            </p:extLst>
          </p:nvPr>
        </p:nvGraphicFramePr>
        <p:xfrm>
          <a:off x="1454225" y="1963534"/>
          <a:ext cx="10354018" cy="4641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34181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 name="Grup 1231">
            <a:extLst>
              <a:ext uri="{FF2B5EF4-FFF2-40B4-BE49-F238E27FC236}">
                <a16:creationId xmlns:a16="http://schemas.microsoft.com/office/drawing/2014/main" id="{CC0C099F-851D-D372-2181-9A18C2EDE6C4}"/>
              </a:ext>
            </a:extLst>
          </p:cNvPr>
          <p:cNvGrpSpPr/>
          <p:nvPr/>
        </p:nvGrpSpPr>
        <p:grpSpPr>
          <a:xfrm>
            <a:off x="151188" y="1886710"/>
            <a:ext cx="11686823" cy="4971290"/>
            <a:chOff x="325689" y="1069145"/>
            <a:chExt cx="11370709" cy="5764789"/>
          </a:xfrm>
        </p:grpSpPr>
        <p:grpSp>
          <p:nvGrpSpPr>
            <p:cNvPr id="2" name="Group 1219">
              <a:extLst>
                <a:ext uri="{FF2B5EF4-FFF2-40B4-BE49-F238E27FC236}">
                  <a16:creationId xmlns:a16="http://schemas.microsoft.com/office/drawing/2014/main" id="{1C7F65BB-A7E6-2CE2-6281-F724421E9223}"/>
                </a:ext>
              </a:extLst>
            </p:cNvPr>
            <p:cNvGrpSpPr/>
            <p:nvPr/>
          </p:nvGrpSpPr>
          <p:grpSpPr>
            <a:xfrm>
              <a:off x="325689" y="1069145"/>
              <a:ext cx="11370709" cy="5764789"/>
              <a:chOff x="395371" y="1139688"/>
              <a:chExt cx="8399866" cy="4547477"/>
            </a:xfrm>
            <a:solidFill>
              <a:srgbClr val="8CC600"/>
            </a:solidFill>
          </p:grpSpPr>
          <p:sp>
            <p:nvSpPr>
              <p:cNvPr id="3" name="Oval 2">
                <a:extLst>
                  <a:ext uri="{FF2B5EF4-FFF2-40B4-BE49-F238E27FC236}">
                    <a16:creationId xmlns:a16="http://schemas.microsoft.com/office/drawing/2014/main" id="{666EF238-B637-03F7-61E9-4FA62F91D855}"/>
                  </a:ext>
                </a:extLst>
              </p:cNvPr>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 name="Oval 3">
                <a:extLst>
                  <a:ext uri="{FF2B5EF4-FFF2-40B4-BE49-F238E27FC236}">
                    <a16:creationId xmlns:a16="http://schemas.microsoft.com/office/drawing/2014/main" id="{74A28AC2-EBA4-918B-F4DF-A0426CC153BC}"/>
                  </a:ext>
                </a:extLst>
              </p:cNvPr>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 name="Oval 4">
                <a:extLst>
                  <a:ext uri="{FF2B5EF4-FFF2-40B4-BE49-F238E27FC236}">
                    <a16:creationId xmlns:a16="http://schemas.microsoft.com/office/drawing/2014/main" id="{989E6686-F442-281E-380A-578867C6A9AA}"/>
                  </a:ext>
                </a:extLst>
              </p:cNvPr>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 name="Oval 5">
                <a:extLst>
                  <a:ext uri="{FF2B5EF4-FFF2-40B4-BE49-F238E27FC236}">
                    <a16:creationId xmlns:a16="http://schemas.microsoft.com/office/drawing/2014/main" id="{32BDF58B-28F0-264C-2217-3DC948333756}"/>
                  </a:ext>
                </a:extLst>
              </p:cNvPr>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 name="Oval 6">
                <a:extLst>
                  <a:ext uri="{FF2B5EF4-FFF2-40B4-BE49-F238E27FC236}">
                    <a16:creationId xmlns:a16="http://schemas.microsoft.com/office/drawing/2014/main" id="{D1586680-952F-369E-CD06-5B84D047200B}"/>
                  </a:ext>
                </a:extLst>
              </p:cNvPr>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 name="Oval 7">
                <a:extLst>
                  <a:ext uri="{FF2B5EF4-FFF2-40B4-BE49-F238E27FC236}">
                    <a16:creationId xmlns:a16="http://schemas.microsoft.com/office/drawing/2014/main" id="{9BA6AFD2-7DB9-AF9D-E88D-D36E3F446EF4}"/>
                  </a:ext>
                </a:extLst>
              </p:cNvPr>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 name="Oval 8">
                <a:extLst>
                  <a:ext uri="{FF2B5EF4-FFF2-40B4-BE49-F238E27FC236}">
                    <a16:creationId xmlns:a16="http://schemas.microsoft.com/office/drawing/2014/main" id="{86136E4B-C9C0-8645-212D-6D7DA5BD706E}"/>
                  </a:ext>
                </a:extLst>
              </p:cNvPr>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 name="Oval 9">
                <a:extLst>
                  <a:ext uri="{FF2B5EF4-FFF2-40B4-BE49-F238E27FC236}">
                    <a16:creationId xmlns:a16="http://schemas.microsoft.com/office/drawing/2014/main" id="{BD94C4D6-B0A3-DC5B-ADC5-0E5F67C1282F}"/>
                  </a:ext>
                </a:extLst>
              </p:cNvPr>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 name="Oval 10">
                <a:extLst>
                  <a:ext uri="{FF2B5EF4-FFF2-40B4-BE49-F238E27FC236}">
                    <a16:creationId xmlns:a16="http://schemas.microsoft.com/office/drawing/2014/main" id="{F5851B6F-0392-2340-928B-FEF6B31A6237}"/>
                  </a:ext>
                </a:extLst>
              </p:cNvPr>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 name="Oval 11">
                <a:extLst>
                  <a:ext uri="{FF2B5EF4-FFF2-40B4-BE49-F238E27FC236}">
                    <a16:creationId xmlns:a16="http://schemas.microsoft.com/office/drawing/2014/main" id="{A6845C25-BCFE-768D-878B-C758F3A07F48}"/>
                  </a:ext>
                </a:extLst>
              </p:cNvPr>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 name="Oval 12">
                <a:extLst>
                  <a:ext uri="{FF2B5EF4-FFF2-40B4-BE49-F238E27FC236}">
                    <a16:creationId xmlns:a16="http://schemas.microsoft.com/office/drawing/2014/main" id="{0B6A48AC-64E3-0267-5CCB-E2FF1CB0FA4E}"/>
                  </a:ext>
                </a:extLst>
              </p:cNvPr>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 name="Oval 13">
                <a:extLst>
                  <a:ext uri="{FF2B5EF4-FFF2-40B4-BE49-F238E27FC236}">
                    <a16:creationId xmlns:a16="http://schemas.microsoft.com/office/drawing/2014/main" id="{A6F1F736-FC24-9103-FD49-3B0346034581}"/>
                  </a:ext>
                </a:extLst>
              </p:cNvPr>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 name="Oval 14">
                <a:extLst>
                  <a:ext uri="{FF2B5EF4-FFF2-40B4-BE49-F238E27FC236}">
                    <a16:creationId xmlns:a16="http://schemas.microsoft.com/office/drawing/2014/main" id="{F6D9E935-EF60-1814-5C3C-C5B4349361AE}"/>
                  </a:ext>
                </a:extLst>
              </p:cNvPr>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 name="Oval 15">
                <a:extLst>
                  <a:ext uri="{FF2B5EF4-FFF2-40B4-BE49-F238E27FC236}">
                    <a16:creationId xmlns:a16="http://schemas.microsoft.com/office/drawing/2014/main" id="{B829FB13-A985-EC94-FF7D-7E2408377D82}"/>
                  </a:ext>
                </a:extLst>
              </p:cNvPr>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 name="Oval 16">
                <a:extLst>
                  <a:ext uri="{FF2B5EF4-FFF2-40B4-BE49-F238E27FC236}">
                    <a16:creationId xmlns:a16="http://schemas.microsoft.com/office/drawing/2014/main" id="{E71763D6-24EF-06CB-3756-394298651065}"/>
                  </a:ext>
                </a:extLst>
              </p:cNvPr>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 name="Oval 17">
                <a:extLst>
                  <a:ext uri="{FF2B5EF4-FFF2-40B4-BE49-F238E27FC236}">
                    <a16:creationId xmlns:a16="http://schemas.microsoft.com/office/drawing/2014/main" id="{01A8F4EB-C032-9090-E87B-89CED29CB29F}"/>
                  </a:ext>
                </a:extLst>
              </p:cNvPr>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 name="Oval 18">
                <a:extLst>
                  <a:ext uri="{FF2B5EF4-FFF2-40B4-BE49-F238E27FC236}">
                    <a16:creationId xmlns:a16="http://schemas.microsoft.com/office/drawing/2014/main" id="{BA6A06E3-86F4-436A-29E8-3950A6E505B0}"/>
                  </a:ext>
                </a:extLst>
              </p:cNvPr>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 name="Oval 19">
                <a:extLst>
                  <a:ext uri="{FF2B5EF4-FFF2-40B4-BE49-F238E27FC236}">
                    <a16:creationId xmlns:a16="http://schemas.microsoft.com/office/drawing/2014/main" id="{D8EF9593-2438-49CC-A7D9-C8CD695B1177}"/>
                  </a:ext>
                </a:extLst>
              </p:cNvPr>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 name="Oval 20">
                <a:extLst>
                  <a:ext uri="{FF2B5EF4-FFF2-40B4-BE49-F238E27FC236}">
                    <a16:creationId xmlns:a16="http://schemas.microsoft.com/office/drawing/2014/main" id="{15FC994A-1528-70A4-400E-C8C23D9EA572}"/>
                  </a:ext>
                </a:extLst>
              </p:cNvPr>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 name="Oval 21">
                <a:extLst>
                  <a:ext uri="{FF2B5EF4-FFF2-40B4-BE49-F238E27FC236}">
                    <a16:creationId xmlns:a16="http://schemas.microsoft.com/office/drawing/2014/main" id="{8691CFDF-9A18-1134-45D5-2A04F9AC8D65}"/>
                  </a:ext>
                </a:extLst>
              </p:cNvPr>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 name="Oval 22">
                <a:extLst>
                  <a:ext uri="{FF2B5EF4-FFF2-40B4-BE49-F238E27FC236}">
                    <a16:creationId xmlns:a16="http://schemas.microsoft.com/office/drawing/2014/main" id="{EA857F9A-2732-C304-A36A-03D2D024DBA3}"/>
                  </a:ext>
                </a:extLst>
              </p:cNvPr>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 name="Oval 23">
                <a:extLst>
                  <a:ext uri="{FF2B5EF4-FFF2-40B4-BE49-F238E27FC236}">
                    <a16:creationId xmlns:a16="http://schemas.microsoft.com/office/drawing/2014/main" id="{54DB278D-87E0-3DBC-FF0E-1E9D1C604842}"/>
                  </a:ext>
                </a:extLst>
              </p:cNvPr>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 name="Oval 24">
                <a:extLst>
                  <a:ext uri="{FF2B5EF4-FFF2-40B4-BE49-F238E27FC236}">
                    <a16:creationId xmlns:a16="http://schemas.microsoft.com/office/drawing/2014/main" id="{E8B97AE8-0211-57B9-A37B-7D69966C0D96}"/>
                  </a:ext>
                </a:extLst>
              </p:cNvPr>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 name="Oval 25">
                <a:extLst>
                  <a:ext uri="{FF2B5EF4-FFF2-40B4-BE49-F238E27FC236}">
                    <a16:creationId xmlns:a16="http://schemas.microsoft.com/office/drawing/2014/main" id="{7C9BB83D-CBC1-9620-A5C6-2B7DD2C82F9F}"/>
                  </a:ext>
                </a:extLst>
              </p:cNvPr>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 name="Oval 26">
                <a:extLst>
                  <a:ext uri="{FF2B5EF4-FFF2-40B4-BE49-F238E27FC236}">
                    <a16:creationId xmlns:a16="http://schemas.microsoft.com/office/drawing/2014/main" id="{52F5904D-13EA-CEB6-EDD5-906726B4066D}"/>
                  </a:ext>
                </a:extLst>
              </p:cNvPr>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 name="Oval 27">
                <a:extLst>
                  <a:ext uri="{FF2B5EF4-FFF2-40B4-BE49-F238E27FC236}">
                    <a16:creationId xmlns:a16="http://schemas.microsoft.com/office/drawing/2014/main" id="{C83787C5-FC55-0E1F-5753-CEB638A0554C}"/>
                  </a:ext>
                </a:extLst>
              </p:cNvPr>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 name="Oval 28">
                <a:extLst>
                  <a:ext uri="{FF2B5EF4-FFF2-40B4-BE49-F238E27FC236}">
                    <a16:creationId xmlns:a16="http://schemas.microsoft.com/office/drawing/2014/main" id="{1909D29D-B0B0-8969-5DA1-BCA90A28C53B}"/>
                  </a:ext>
                </a:extLst>
              </p:cNvPr>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 name="Oval 29">
                <a:extLst>
                  <a:ext uri="{FF2B5EF4-FFF2-40B4-BE49-F238E27FC236}">
                    <a16:creationId xmlns:a16="http://schemas.microsoft.com/office/drawing/2014/main" id="{4CC20110-47D8-F5E2-F1A3-84C7F2201C58}"/>
                  </a:ext>
                </a:extLst>
              </p:cNvPr>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 name="Oval 30">
                <a:extLst>
                  <a:ext uri="{FF2B5EF4-FFF2-40B4-BE49-F238E27FC236}">
                    <a16:creationId xmlns:a16="http://schemas.microsoft.com/office/drawing/2014/main" id="{AED5689E-6BFC-EF04-55A7-D36C050951AE}"/>
                  </a:ext>
                </a:extLst>
              </p:cNvPr>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 name="Oval 31">
                <a:extLst>
                  <a:ext uri="{FF2B5EF4-FFF2-40B4-BE49-F238E27FC236}">
                    <a16:creationId xmlns:a16="http://schemas.microsoft.com/office/drawing/2014/main" id="{EC858A52-A4F9-14BD-70D8-A0ADDA0758CF}"/>
                  </a:ext>
                </a:extLst>
              </p:cNvPr>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 name="Oval 32">
                <a:extLst>
                  <a:ext uri="{FF2B5EF4-FFF2-40B4-BE49-F238E27FC236}">
                    <a16:creationId xmlns:a16="http://schemas.microsoft.com/office/drawing/2014/main" id="{FDE7554D-FB9E-BFF2-0868-57F0B46963DA}"/>
                  </a:ext>
                </a:extLst>
              </p:cNvPr>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 name="Oval 33">
                <a:extLst>
                  <a:ext uri="{FF2B5EF4-FFF2-40B4-BE49-F238E27FC236}">
                    <a16:creationId xmlns:a16="http://schemas.microsoft.com/office/drawing/2014/main" id="{19E48113-289D-7249-8A8E-8715EEDA2482}"/>
                  </a:ext>
                </a:extLst>
              </p:cNvPr>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 name="Oval 34">
                <a:extLst>
                  <a:ext uri="{FF2B5EF4-FFF2-40B4-BE49-F238E27FC236}">
                    <a16:creationId xmlns:a16="http://schemas.microsoft.com/office/drawing/2014/main" id="{7C2C5AFA-D029-186E-D4D8-70C062B1AAF1}"/>
                  </a:ext>
                </a:extLst>
              </p:cNvPr>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 name="Oval 35">
                <a:extLst>
                  <a:ext uri="{FF2B5EF4-FFF2-40B4-BE49-F238E27FC236}">
                    <a16:creationId xmlns:a16="http://schemas.microsoft.com/office/drawing/2014/main" id="{4B4A7666-C8B5-A09C-45CF-D09C6DD8D599}"/>
                  </a:ext>
                </a:extLst>
              </p:cNvPr>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 name="Oval 36">
                <a:extLst>
                  <a:ext uri="{FF2B5EF4-FFF2-40B4-BE49-F238E27FC236}">
                    <a16:creationId xmlns:a16="http://schemas.microsoft.com/office/drawing/2014/main" id="{1BB62E0A-152A-D9A0-0278-6BF330EC0EE6}"/>
                  </a:ext>
                </a:extLst>
              </p:cNvPr>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 name="Oval 37">
                <a:extLst>
                  <a:ext uri="{FF2B5EF4-FFF2-40B4-BE49-F238E27FC236}">
                    <a16:creationId xmlns:a16="http://schemas.microsoft.com/office/drawing/2014/main" id="{51F17AA0-DFB7-E1C8-E1E5-418ADDEB58B9}"/>
                  </a:ext>
                </a:extLst>
              </p:cNvPr>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 name="Oval 38">
                <a:extLst>
                  <a:ext uri="{FF2B5EF4-FFF2-40B4-BE49-F238E27FC236}">
                    <a16:creationId xmlns:a16="http://schemas.microsoft.com/office/drawing/2014/main" id="{E7B64C52-2A9D-2CD2-1385-D86EB7A9A32D}"/>
                  </a:ext>
                </a:extLst>
              </p:cNvPr>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 name="Oval 39">
                <a:extLst>
                  <a:ext uri="{FF2B5EF4-FFF2-40B4-BE49-F238E27FC236}">
                    <a16:creationId xmlns:a16="http://schemas.microsoft.com/office/drawing/2014/main" id="{462015CA-ADB0-AE13-1945-B065B9CA0E1F}"/>
                  </a:ext>
                </a:extLst>
              </p:cNvPr>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 name="Oval 40">
                <a:extLst>
                  <a:ext uri="{FF2B5EF4-FFF2-40B4-BE49-F238E27FC236}">
                    <a16:creationId xmlns:a16="http://schemas.microsoft.com/office/drawing/2014/main" id="{5E59EB0A-2008-778A-D6A1-48340DE781EF}"/>
                  </a:ext>
                </a:extLst>
              </p:cNvPr>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 name="Oval 41">
                <a:extLst>
                  <a:ext uri="{FF2B5EF4-FFF2-40B4-BE49-F238E27FC236}">
                    <a16:creationId xmlns:a16="http://schemas.microsoft.com/office/drawing/2014/main" id="{37CAF9E1-2ADE-640D-279C-6B118C52B438}"/>
                  </a:ext>
                </a:extLst>
              </p:cNvPr>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 name="Oval 42">
                <a:extLst>
                  <a:ext uri="{FF2B5EF4-FFF2-40B4-BE49-F238E27FC236}">
                    <a16:creationId xmlns:a16="http://schemas.microsoft.com/office/drawing/2014/main" id="{FE1B1E4F-E1A2-F1AF-7435-B5D375E8AD8C}"/>
                  </a:ext>
                </a:extLst>
              </p:cNvPr>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 name="Oval 43">
                <a:extLst>
                  <a:ext uri="{FF2B5EF4-FFF2-40B4-BE49-F238E27FC236}">
                    <a16:creationId xmlns:a16="http://schemas.microsoft.com/office/drawing/2014/main" id="{7695986B-381A-D08F-9948-5134E7B31F9A}"/>
                  </a:ext>
                </a:extLst>
              </p:cNvPr>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 name="Oval 44">
                <a:extLst>
                  <a:ext uri="{FF2B5EF4-FFF2-40B4-BE49-F238E27FC236}">
                    <a16:creationId xmlns:a16="http://schemas.microsoft.com/office/drawing/2014/main" id="{22B728B8-BAA3-A164-48DA-B8FFAB59EA4F}"/>
                  </a:ext>
                </a:extLst>
              </p:cNvPr>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 name="Oval 45">
                <a:extLst>
                  <a:ext uri="{FF2B5EF4-FFF2-40B4-BE49-F238E27FC236}">
                    <a16:creationId xmlns:a16="http://schemas.microsoft.com/office/drawing/2014/main" id="{2238DE95-CCA0-4945-A2D9-970082E74528}"/>
                  </a:ext>
                </a:extLst>
              </p:cNvPr>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 name="Oval 46">
                <a:extLst>
                  <a:ext uri="{FF2B5EF4-FFF2-40B4-BE49-F238E27FC236}">
                    <a16:creationId xmlns:a16="http://schemas.microsoft.com/office/drawing/2014/main" id="{ED48A361-F8FF-0813-6F98-8799AD79C89F}"/>
                  </a:ext>
                </a:extLst>
              </p:cNvPr>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 name="Oval 47">
                <a:extLst>
                  <a:ext uri="{FF2B5EF4-FFF2-40B4-BE49-F238E27FC236}">
                    <a16:creationId xmlns:a16="http://schemas.microsoft.com/office/drawing/2014/main" id="{20752ED8-57F9-D626-DAFD-EC3B7F5ABE66}"/>
                  </a:ext>
                </a:extLst>
              </p:cNvPr>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 name="Oval 48">
                <a:extLst>
                  <a:ext uri="{FF2B5EF4-FFF2-40B4-BE49-F238E27FC236}">
                    <a16:creationId xmlns:a16="http://schemas.microsoft.com/office/drawing/2014/main" id="{D428D0F5-412C-3004-A008-C8907B70C0A2}"/>
                  </a:ext>
                </a:extLst>
              </p:cNvPr>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 name="Oval 49">
                <a:extLst>
                  <a:ext uri="{FF2B5EF4-FFF2-40B4-BE49-F238E27FC236}">
                    <a16:creationId xmlns:a16="http://schemas.microsoft.com/office/drawing/2014/main" id="{D6EA5CD0-120E-D2A2-1E3C-EEF912EDA148}"/>
                  </a:ext>
                </a:extLst>
              </p:cNvPr>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 name="Oval 50">
                <a:extLst>
                  <a:ext uri="{FF2B5EF4-FFF2-40B4-BE49-F238E27FC236}">
                    <a16:creationId xmlns:a16="http://schemas.microsoft.com/office/drawing/2014/main" id="{7E4C1F2A-25F0-AC82-B896-C473FBA6BDD1}"/>
                  </a:ext>
                </a:extLst>
              </p:cNvPr>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 name="Oval 51">
                <a:extLst>
                  <a:ext uri="{FF2B5EF4-FFF2-40B4-BE49-F238E27FC236}">
                    <a16:creationId xmlns:a16="http://schemas.microsoft.com/office/drawing/2014/main" id="{A313A85D-AB37-4211-2F41-ADA4B3A7C0A4}"/>
                  </a:ext>
                </a:extLst>
              </p:cNvPr>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 name="Oval 52">
                <a:extLst>
                  <a:ext uri="{FF2B5EF4-FFF2-40B4-BE49-F238E27FC236}">
                    <a16:creationId xmlns:a16="http://schemas.microsoft.com/office/drawing/2014/main" id="{0B75081D-37DA-BD7C-49AE-592EDFA24BA0}"/>
                  </a:ext>
                </a:extLst>
              </p:cNvPr>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 name="Oval 53">
                <a:extLst>
                  <a:ext uri="{FF2B5EF4-FFF2-40B4-BE49-F238E27FC236}">
                    <a16:creationId xmlns:a16="http://schemas.microsoft.com/office/drawing/2014/main" id="{28EDC46B-58D7-8A02-5747-07E71EB37862}"/>
                  </a:ext>
                </a:extLst>
              </p:cNvPr>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 name="Oval 54">
                <a:extLst>
                  <a:ext uri="{FF2B5EF4-FFF2-40B4-BE49-F238E27FC236}">
                    <a16:creationId xmlns:a16="http://schemas.microsoft.com/office/drawing/2014/main" id="{0420CB4A-EA68-F962-6DB2-236EFE23ADE6}"/>
                  </a:ext>
                </a:extLst>
              </p:cNvPr>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 name="Oval 55">
                <a:extLst>
                  <a:ext uri="{FF2B5EF4-FFF2-40B4-BE49-F238E27FC236}">
                    <a16:creationId xmlns:a16="http://schemas.microsoft.com/office/drawing/2014/main" id="{E7C58D55-49B3-A10D-E432-B6279FEF85C3}"/>
                  </a:ext>
                </a:extLst>
              </p:cNvPr>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 name="Oval 56">
                <a:extLst>
                  <a:ext uri="{FF2B5EF4-FFF2-40B4-BE49-F238E27FC236}">
                    <a16:creationId xmlns:a16="http://schemas.microsoft.com/office/drawing/2014/main" id="{DFB48A8D-4B81-6EBC-58A3-E1A0D0291AE5}"/>
                  </a:ext>
                </a:extLst>
              </p:cNvPr>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 name="Oval 57">
                <a:extLst>
                  <a:ext uri="{FF2B5EF4-FFF2-40B4-BE49-F238E27FC236}">
                    <a16:creationId xmlns:a16="http://schemas.microsoft.com/office/drawing/2014/main" id="{B291F69E-AD9B-7ECD-1050-88A6BC590512}"/>
                  </a:ext>
                </a:extLst>
              </p:cNvPr>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 name="Oval 58">
                <a:extLst>
                  <a:ext uri="{FF2B5EF4-FFF2-40B4-BE49-F238E27FC236}">
                    <a16:creationId xmlns:a16="http://schemas.microsoft.com/office/drawing/2014/main" id="{2823DA28-A2C9-E33E-4F8B-215C96D0634F}"/>
                  </a:ext>
                </a:extLst>
              </p:cNvPr>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 name="Oval 59">
                <a:extLst>
                  <a:ext uri="{FF2B5EF4-FFF2-40B4-BE49-F238E27FC236}">
                    <a16:creationId xmlns:a16="http://schemas.microsoft.com/office/drawing/2014/main" id="{84D19043-8F25-7148-EC31-FA8B9380AD0A}"/>
                  </a:ext>
                </a:extLst>
              </p:cNvPr>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 name="Oval 60">
                <a:extLst>
                  <a:ext uri="{FF2B5EF4-FFF2-40B4-BE49-F238E27FC236}">
                    <a16:creationId xmlns:a16="http://schemas.microsoft.com/office/drawing/2014/main" id="{E1E1C4E7-E67F-3A59-C7AD-9248DED83FE9}"/>
                  </a:ext>
                </a:extLst>
              </p:cNvPr>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 name="Oval 61">
                <a:extLst>
                  <a:ext uri="{FF2B5EF4-FFF2-40B4-BE49-F238E27FC236}">
                    <a16:creationId xmlns:a16="http://schemas.microsoft.com/office/drawing/2014/main" id="{0858A224-0A86-B7C6-8913-C67AFCD570BB}"/>
                  </a:ext>
                </a:extLst>
              </p:cNvPr>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 name="Oval 62">
                <a:extLst>
                  <a:ext uri="{FF2B5EF4-FFF2-40B4-BE49-F238E27FC236}">
                    <a16:creationId xmlns:a16="http://schemas.microsoft.com/office/drawing/2014/main" id="{8E1D4B0B-2D8D-70F5-68C3-202BFDE56077}"/>
                  </a:ext>
                </a:extLst>
              </p:cNvPr>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 name="Oval 63">
                <a:extLst>
                  <a:ext uri="{FF2B5EF4-FFF2-40B4-BE49-F238E27FC236}">
                    <a16:creationId xmlns:a16="http://schemas.microsoft.com/office/drawing/2014/main" id="{17820978-5973-5837-EB6E-1782CF6CA0B7}"/>
                  </a:ext>
                </a:extLst>
              </p:cNvPr>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 name="Oval 64">
                <a:extLst>
                  <a:ext uri="{FF2B5EF4-FFF2-40B4-BE49-F238E27FC236}">
                    <a16:creationId xmlns:a16="http://schemas.microsoft.com/office/drawing/2014/main" id="{46F14A41-DB8D-2FE9-50B9-68D40B997F99}"/>
                  </a:ext>
                </a:extLst>
              </p:cNvPr>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 name="Oval 65">
                <a:extLst>
                  <a:ext uri="{FF2B5EF4-FFF2-40B4-BE49-F238E27FC236}">
                    <a16:creationId xmlns:a16="http://schemas.microsoft.com/office/drawing/2014/main" id="{43620D4C-1A39-3E7A-C31A-D456ED0ADE6C}"/>
                  </a:ext>
                </a:extLst>
              </p:cNvPr>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 name="Oval 66">
                <a:extLst>
                  <a:ext uri="{FF2B5EF4-FFF2-40B4-BE49-F238E27FC236}">
                    <a16:creationId xmlns:a16="http://schemas.microsoft.com/office/drawing/2014/main" id="{85CAE9F9-6FB4-AF17-580C-65692EDBD376}"/>
                  </a:ext>
                </a:extLst>
              </p:cNvPr>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 name="Oval 67">
                <a:extLst>
                  <a:ext uri="{FF2B5EF4-FFF2-40B4-BE49-F238E27FC236}">
                    <a16:creationId xmlns:a16="http://schemas.microsoft.com/office/drawing/2014/main" id="{210854E5-BDDD-83BD-6116-93F2761587C1}"/>
                  </a:ext>
                </a:extLst>
              </p:cNvPr>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 name="Oval 68">
                <a:extLst>
                  <a:ext uri="{FF2B5EF4-FFF2-40B4-BE49-F238E27FC236}">
                    <a16:creationId xmlns:a16="http://schemas.microsoft.com/office/drawing/2014/main" id="{FCAE18AF-1F64-2BE0-E437-96E7EA648198}"/>
                  </a:ext>
                </a:extLst>
              </p:cNvPr>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 name="Oval 69">
                <a:extLst>
                  <a:ext uri="{FF2B5EF4-FFF2-40B4-BE49-F238E27FC236}">
                    <a16:creationId xmlns:a16="http://schemas.microsoft.com/office/drawing/2014/main" id="{67B8A0F2-773A-D19E-286A-44E17FE62A04}"/>
                  </a:ext>
                </a:extLst>
              </p:cNvPr>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 name="Oval 70">
                <a:extLst>
                  <a:ext uri="{FF2B5EF4-FFF2-40B4-BE49-F238E27FC236}">
                    <a16:creationId xmlns:a16="http://schemas.microsoft.com/office/drawing/2014/main" id="{47277CB5-004C-ABCB-3289-0186B5C5BB44}"/>
                  </a:ext>
                </a:extLst>
              </p:cNvPr>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 name="Oval 71">
                <a:extLst>
                  <a:ext uri="{FF2B5EF4-FFF2-40B4-BE49-F238E27FC236}">
                    <a16:creationId xmlns:a16="http://schemas.microsoft.com/office/drawing/2014/main" id="{6ADC9CAD-2879-2B42-06B3-D515BCA6447F}"/>
                  </a:ext>
                </a:extLst>
              </p:cNvPr>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 name="Oval 72">
                <a:extLst>
                  <a:ext uri="{FF2B5EF4-FFF2-40B4-BE49-F238E27FC236}">
                    <a16:creationId xmlns:a16="http://schemas.microsoft.com/office/drawing/2014/main" id="{B7C288B6-9B43-05E3-7CFF-2A85A2E1E77C}"/>
                  </a:ext>
                </a:extLst>
              </p:cNvPr>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 name="Oval 73">
                <a:extLst>
                  <a:ext uri="{FF2B5EF4-FFF2-40B4-BE49-F238E27FC236}">
                    <a16:creationId xmlns:a16="http://schemas.microsoft.com/office/drawing/2014/main" id="{809BBFA9-2489-CFED-D6DA-295D8FDB8575}"/>
                  </a:ext>
                </a:extLst>
              </p:cNvPr>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 name="Oval 74">
                <a:extLst>
                  <a:ext uri="{FF2B5EF4-FFF2-40B4-BE49-F238E27FC236}">
                    <a16:creationId xmlns:a16="http://schemas.microsoft.com/office/drawing/2014/main" id="{3FDA5330-8900-7DCC-73E3-1320789EC395}"/>
                  </a:ext>
                </a:extLst>
              </p:cNvPr>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 name="Oval 75">
                <a:extLst>
                  <a:ext uri="{FF2B5EF4-FFF2-40B4-BE49-F238E27FC236}">
                    <a16:creationId xmlns:a16="http://schemas.microsoft.com/office/drawing/2014/main" id="{4E6F9156-7454-BB54-5A95-0162403C300C}"/>
                  </a:ext>
                </a:extLst>
              </p:cNvPr>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 name="Oval 76">
                <a:extLst>
                  <a:ext uri="{FF2B5EF4-FFF2-40B4-BE49-F238E27FC236}">
                    <a16:creationId xmlns:a16="http://schemas.microsoft.com/office/drawing/2014/main" id="{DD0D16F2-32B7-1228-AEE5-4DE04B11F8C7}"/>
                  </a:ext>
                </a:extLst>
              </p:cNvPr>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 name="Oval 77">
                <a:extLst>
                  <a:ext uri="{FF2B5EF4-FFF2-40B4-BE49-F238E27FC236}">
                    <a16:creationId xmlns:a16="http://schemas.microsoft.com/office/drawing/2014/main" id="{105F61DA-CFFD-C7A1-8D9A-D1363016F729}"/>
                  </a:ext>
                </a:extLst>
              </p:cNvPr>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 name="Oval 78">
                <a:extLst>
                  <a:ext uri="{FF2B5EF4-FFF2-40B4-BE49-F238E27FC236}">
                    <a16:creationId xmlns:a16="http://schemas.microsoft.com/office/drawing/2014/main" id="{D6DB56CD-F9F0-7351-C89A-222B0BA1EE28}"/>
                  </a:ext>
                </a:extLst>
              </p:cNvPr>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 name="Oval 79">
                <a:extLst>
                  <a:ext uri="{FF2B5EF4-FFF2-40B4-BE49-F238E27FC236}">
                    <a16:creationId xmlns:a16="http://schemas.microsoft.com/office/drawing/2014/main" id="{EDAC4498-AD46-1F18-4A99-408E7A3B760C}"/>
                  </a:ext>
                </a:extLst>
              </p:cNvPr>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 name="Oval 80">
                <a:extLst>
                  <a:ext uri="{FF2B5EF4-FFF2-40B4-BE49-F238E27FC236}">
                    <a16:creationId xmlns:a16="http://schemas.microsoft.com/office/drawing/2014/main" id="{BF774352-F45D-5686-C278-785D6663B439}"/>
                  </a:ext>
                </a:extLst>
              </p:cNvPr>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 name="Oval 81">
                <a:extLst>
                  <a:ext uri="{FF2B5EF4-FFF2-40B4-BE49-F238E27FC236}">
                    <a16:creationId xmlns:a16="http://schemas.microsoft.com/office/drawing/2014/main" id="{D66E612B-99CE-213A-CC28-B246DEBC8F6F}"/>
                  </a:ext>
                </a:extLst>
              </p:cNvPr>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 name="Oval 82">
                <a:extLst>
                  <a:ext uri="{FF2B5EF4-FFF2-40B4-BE49-F238E27FC236}">
                    <a16:creationId xmlns:a16="http://schemas.microsoft.com/office/drawing/2014/main" id="{46F59928-06DA-7255-EFFF-53CEBB8E653E}"/>
                  </a:ext>
                </a:extLst>
              </p:cNvPr>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 name="Oval 83">
                <a:extLst>
                  <a:ext uri="{FF2B5EF4-FFF2-40B4-BE49-F238E27FC236}">
                    <a16:creationId xmlns:a16="http://schemas.microsoft.com/office/drawing/2014/main" id="{DFDEAFD7-4249-3A95-BD74-B72BF9E7C948}"/>
                  </a:ext>
                </a:extLst>
              </p:cNvPr>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 name="Oval 84">
                <a:extLst>
                  <a:ext uri="{FF2B5EF4-FFF2-40B4-BE49-F238E27FC236}">
                    <a16:creationId xmlns:a16="http://schemas.microsoft.com/office/drawing/2014/main" id="{448BA612-E852-A47E-ACC5-A802865C717E}"/>
                  </a:ext>
                </a:extLst>
              </p:cNvPr>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 name="Oval 85">
                <a:extLst>
                  <a:ext uri="{FF2B5EF4-FFF2-40B4-BE49-F238E27FC236}">
                    <a16:creationId xmlns:a16="http://schemas.microsoft.com/office/drawing/2014/main" id="{1BCDA6ED-85A8-2C1F-429B-4A90AB78CE0A}"/>
                  </a:ext>
                </a:extLst>
              </p:cNvPr>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 name="Oval 86">
                <a:extLst>
                  <a:ext uri="{FF2B5EF4-FFF2-40B4-BE49-F238E27FC236}">
                    <a16:creationId xmlns:a16="http://schemas.microsoft.com/office/drawing/2014/main" id="{CAAE4F02-A3AA-2E5B-A384-5850833DB1A3}"/>
                  </a:ext>
                </a:extLst>
              </p:cNvPr>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 name="Oval 87">
                <a:extLst>
                  <a:ext uri="{FF2B5EF4-FFF2-40B4-BE49-F238E27FC236}">
                    <a16:creationId xmlns:a16="http://schemas.microsoft.com/office/drawing/2014/main" id="{65182B59-8C22-2476-6D9E-9BC8ABC3A370}"/>
                  </a:ext>
                </a:extLst>
              </p:cNvPr>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 name="Oval 88">
                <a:extLst>
                  <a:ext uri="{FF2B5EF4-FFF2-40B4-BE49-F238E27FC236}">
                    <a16:creationId xmlns:a16="http://schemas.microsoft.com/office/drawing/2014/main" id="{9EA4BA67-F204-2F04-D151-4CA3FB9F6F33}"/>
                  </a:ext>
                </a:extLst>
              </p:cNvPr>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 name="Oval 89">
                <a:extLst>
                  <a:ext uri="{FF2B5EF4-FFF2-40B4-BE49-F238E27FC236}">
                    <a16:creationId xmlns:a16="http://schemas.microsoft.com/office/drawing/2014/main" id="{D7B4DFB8-8BB2-427E-98CA-77DAACFD4A0A}"/>
                  </a:ext>
                </a:extLst>
              </p:cNvPr>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 name="Oval 90">
                <a:extLst>
                  <a:ext uri="{FF2B5EF4-FFF2-40B4-BE49-F238E27FC236}">
                    <a16:creationId xmlns:a16="http://schemas.microsoft.com/office/drawing/2014/main" id="{8044463A-4100-5963-3A24-7F613571CAD3}"/>
                  </a:ext>
                </a:extLst>
              </p:cNvPr>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 name="Oval 91">
                <a:extLst>
                  <a:ext uri="{FF2B5EF4-FFF2-40B4-BE49-F238E27FC236}">
                    <a16:creationId xmlns:a16="http://schemas.microsoft.com/office/drawing/2014/main" id="{F4841844-DF05-BB4B-DCF7-C42942D189B4}"/>
                  </a:ext>
                </a:extLst>
              </p:cNvPr>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 name="Oval 92">
                <a:extLst>
                  <a:ext uri="{FF2B5EF4-FFF2-40B4-BE49-F238E27FC236}">
                    <a16:creationId xmlns:a16="http://schemas.microsoft.com/office/drawing/2014/main" id="{1C16B5D4-D1FF-EB53-D20D-02E71436BF70}"/>
                  </a:ext>
                </a:extLst>
              </p:cNvPr>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 name="Oval 93">
                <a:extLst>
                  <a:ext uri="{FF2B5EF4-FFF2-40B4-BE49-F238E27FC236}">
                    <a16:creationId xmlns:a16="http://schemas.microsoft.com/office/drawing/2014/main" id="{F6275470-3619-100B-72EA-9A5867821A25}"/>
                  </a:ext>
                </a:extLst>
              </p:cNvPr>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 name="Oval 94">
                <a:extLst>
                  <a:ext uri="{FF2B5EF4-FFF2-40B4-BE49-F238E27FC236}">
                    <a16:creationId xmlns:a16="http://schemas.microsoft.com/office/drawing/2014/main" id="{99BE8962-4C3B-5BE3-EE82-B933D50DDFB3}"/>
                  </a:ext>
                </a:extLst>
              </p:cNvPr>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 name="Oval 95">
                <a:extLst>
                  <a:ext uri="{FF2B5EF4-FFF2-40B4-BE49-F238E27FC236}">
                    <a16:creationId xmlns:a16="http://schemas.microsoft.com/office/drawing/2014/main" id="{6C80DD37-EC13-415D-BEC0-52175E5079C1}"/>
                  </a:ext>
                </a:extLst>
              </p:cNvPr>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 name="Oval 96">
                <a:extLst>
                  <a:ext uri="{FF2B5EF4-FFF2-40B4-BE49-F238E27FC236}">
                    <a16:creationId xmlns:a16="http://schemas.microsoft.com/office/drawing/2014/main" id="{B7A91B53-277F-E15F-8826-FB9FD8289A78}"/>
                  </a:ext>
                </a:extLst>
              </p:cNvPr>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 name="Oval 97">
                <a:extLst>
                  <a:ext uri="{FF2B5EF4-FFF2-40B4-BE49-F238E27FC236}">
                    <a16:creationId xmlns:a16="http://schemas.microsoft.com/office/drawing/2014/main" id="{29AED2F6-901A-E5EB-6E67-18A0A0BFC544}"/>
                  </a:ext>
                </a:extLst>
              </p:cNvPr>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 name="Oval 98">
                <a:extLst>
                  <a:ext uri="{FF2B5EF4-FFF2-40B4-BE49-F238E27FC236}">
                    <a16:creationId xmlns:a16="http://schemas.microsoft.com/office/drawing/2014/main" id="{843EDA7A-1D98-00E7-6130-2B879246C5D5}"/>
                  </a:ext>
                </a:extLst>
              </p:cNvPr>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 name="Oval 99">
                <a:extLst>
                  <a:ext uri="{FF2B5EF4-FFF2-40B4-BE49-F238E27FC236}">
                    <a16:creationId xmlns:a16="http://schemas.microsoft.com/office/drawing/2014/main" id="{658800D0-CBB8-4906-7B3A-7011D2F36773}"/>
                  </a:ext>
                </a:extLst>
              </p:cNvPr>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 name="Oval 100">
                <a:extLst>
                  <a:ext uri="{FF2B5EF4-FFF2-40B4-BE49-F238E27FC236}">
                    <a16:creationId xmlns:a16="http://schemas.microsoft.com/office/drawing/2014/main" id="{22553383-9061-B3F0-C2C8-94DF0B0A41EC}"/>
                  </a:ext>
                </a:extLst>
              </p:cNvPr>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 name="Oval 101">
                <a:extLst>
                  <a:ext uri="{FF2B5EF4-FFF2-40B4-BE49-F238E27FC236}">
                    <a16:creationId xmlns:a16="http://schemas.microsoft.com/office/drawing/2014/main" id="{CF96F9F4-9750-8F4F-07EA-26936F0E34F9}"/>
                  </a:ext>
                </a:extLst>
              </p:cNvPr>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 name="Oval 102">
                <a:extLst>
                  <a:ext uri="{FF2B5EF4-FFF2-40B4-BE49-F238E27FC236}">
                    <a16:creationId xmlns:a16="http://schemas.microsoft.com/office/drawing/2014/main" id="{F7F08937-6F06-5872-D6DF-51686A977707}"/>
                  </a:ext>
                </a:extLst>
              </p:cNvPr>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 name="Oval 103">
                <a:extLst>
                  <a:ext uri="{FF2B5EF4-FFF2-40B4-BE49-F238E27FC236}">
                    <a16:creationId xmlns:a16="http://schemas.microsoft.com/office/drawing/2014/main" id="{3F88A88E-0AB4-C33C-B335-67DEB4A06CDB}"/>
                  </a:ext>
                </a:extLst>
              </p:cNvPr>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 name="Oval 104">
                <a:extLst>
                  <a:ext uri="{FF2B5EF4-FFF2-40B4-BE49-F238E27FC236}">
                    <a16:creationId xmlns:a16="http://schemas.microsoft.com/office/drawing/2014/main" id="{291D0010-E8E2-0D28-F217-47F5C8660810}"/>
                  </a:ext>
                </a:extLst>
              </p:cNvPr>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 name="Oval 105">
                <a:extLst>
                  <a:ext uri="{FF2B5EF4-FFF2-40B4-BE49-F238E27FC236}">
                    <a16:creationId xmlns:a16="http://schemas.microsoft.com/office/drawing/2014/main" id="{450D7D04-18DA-C956-5E8F-1061B7FC65B5}"/>
                  </a:ext>
                </a:extLst>
              </p:cNvPr>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 name="Oval 106">
                <a:extLst>
                  <a:ext uri="{FF2B5EF4-FFF2-40B4-BE49-F238E27FC236}">
                    <a16:creationId xmlns:a16="http://schemas.microsoft.com/office/drawing/2014/main" id="{2350F139-46AE-9C1F-AC26-F4C4DB51B082}"/>
                  </a:ext>
                </a:extLst>
              </p:cNvPr>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 name="Oval 107">
                <a:extLst>
                  <a:ext uri="{FF2B5EF4-FFF2-40B4-BE49-F238E27FC236}">
                    <a16:creationId xmlns:a16="http://schemas.microsoft.com/office/drawing/2014/main" id="{9B7A347A-6108-EC68-6A0E-37A60AB9EB4C}"/>
                  </a:ext>
                </a:extLst>
              </p:cNvPr>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 name="Oval 108">
                <a:extLst>
                  <a:ext uri="{FF2B5EF4-FFF2-40B4-BE49-F238E27FC236}">
                    <a16:creationId xmlns:a16="http://schemas.microsoft.com/office/drawing/2014/main" id="{79C0CE34-FC06-881B-2194-9AAF11381DAA}"/>
                  </a:ext>
                </a:extLst>
              </p:cNvPr>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 name="Oval 109">
                <a:extLst>
                  <a:ext uri="{FF2B5EF4-FFF2-40B4-BE49-F238E27FC236}">
                    <a16:creationId xmlns:a16="http://schemas.microsoft.com/office/drawing/2014/main" id="{E0F0CF22-862C-2CC7-F7FC-884C7C712DEC}"/>
                  </a:ext>
                </a:extLst>
              </p:cNvPr>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 name="Oval 110">
                <a:extLst>
                  <a:ext uri="{FF2B5EF4-FFF2-40B4-BE49-F238E27FC236}">
                    <a16:creationId xmlns:a16="http://schemas.microsoft.com/office/drawing/2014/main" id="{5C4B49D0-3A34-4DCB-28F5-87CEF07BC52A}"/>
                  </a:ext>
                </a:extLst>
              </p:cNvPr>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 name="Oval 111">
                <a:extLst>
                  <a:ext uri="{FF2B5EF4-FFF2-40B4-BE49-F238E27FC236}">
                    <a16:creationId xmlns:a16="http://schemas.microsoft.com/office/drawing/2014/main" id="{FF7B9C5B-A4D4-63D6-CFF8-D1EC4A4CE2E9}"/>
                  </a:ext>
                </a:extLst>
              </p:cNvPr>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 name="Oval 112">
                <a:extLst>
                  <a:ext uri="{FF2B5EF4-FFF2-40B4-BE49-F238E27FC236}">
                    <a16:creationId xmlns:a16="http://schemas.microsoft.com/office/drawing/2014/main" id="{25449AF6-10FA-C848-7BA3-0D0EFF5C2C41}"/>
                  </a:ext>
                </a:extLst>
              </p:cNvPr>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 name="Oval 113">
                <a:extLst>
                  <a:ext uri="{FF2B5EF4-FFF2-40B4-BE49-F238E27FC236}">
                    <a16:creationId xmlns:a16="http://schemas.microsoft.com/office/drawing/2014/main" id="{9626C85C-D294-1D1E-F8AB-5557AD770554}"/>
                  </a:ext>
                </a:extLst>
              </p:cNvPr>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 name="Oval 114">
                <a:extLst>
                  <a:ext uri="{FF2B5EF4-FFF2-40B4-BE49-F238E27FC236}">
                    <a16:creationId xmlns:a16="http://schemas.microsoft.com/office/drawing/2014/main" id="{818BDD2C-0137-FCDB-2A7C-5B8BBAC5D374}"/>
                  </a:ext>
                </a:extLst>
              </p:cNvPr>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 name="Oval 115">
                <a:extLst>
                  <a:ext uri="{FF2B5EF4-FFF2-40B4-BE49-F238E27FC236}">
                    <a16:creationId xmlns:a16="http://schemas.microsoft.com/office/drawing/2014/main" id="{C02DDDCF-6A24-32AC-428C-206CD1B0D3DA}"/>
                  </a:ext>
                </a:extLst>
              </p:cNvPr>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 name="Oval 116">
                <a:extLst>
                  <a:ext uri="{FF2B5EF4-FFF2-40B4-BE49-F238E27FC236}">
                    <a16:creationId xmlns:a16="http://schemas.microsoft.com/office/drawing/2014/main" id="{08082D3B-2B8E-B12E-84B9-E4BDFFA6A53B}"/>
                  </a:ext>
                </a:extLst>
              </p:cNvPr>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 name="Oval 117">
                <a:extLst>
                  <a:ext uri="{FF2B5EF4-FFF2-40B4-BE49-F238E27FC236}">
                    <a16:creationId xmlns:a16="http://schemas.microsoft.com/office/drawing/2014/main" id="{81621D8A-12D0-2337-F42E-68C3B5C80FC0}"/>
                  </a:ext>
                </a:extLst>
              </p:cNvPr>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 name="Oval 118">
                <a:extLst>
                  <a:ext uri="{FF2B5EF4-FFF2-40B4-BE49-F238E27FC236}">
                    <a16:creationId xmlns:a16="http://schemas.microsoft.com/office/drawing/2014/main" id="{0362FCD9-466A-B14A-A0E8-100BBECCCB64}"/>
                  </a:ext>
                </a:extLst>
              </p:cNvPr>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 name="Oval 119">
                <a:extLst>
                  <a:ext uri="{FF2B5EF4-FFF2-40B4-BE49-F238E27FC236}">
                    <a16:creationId xmlns:a16="http://schemas.microsoft.com/office/drawing/2014/main" id="{02BBAC30-66A7-5B43-53D4-652DB2935A9F}"/>
                  </a:ext>
                </a:extLst>
              </p:cNvPr>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 name="Oval 120">
                <a:extLst>
                  <a:ext uri="{FF2B5EF4-FFF2-40B4-BE49-F238E27FC236}">
                    <a16:creationId xmlns:a16="http://schemas.microsoft.com/office/drawing/2014/main" id="{3E4DA801-8A6B-19B8-2C16-DB50AF8B81DB}"/>
                  </a:ext>
                </a:extLst>
              </p:cNvPr>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2" name="Oval 121">
                <a:extLst>
                  <a:ext uri="{FF2B5EF4-FFF2-40B4-BE49-F238E27FC236}">
                    <a16:creationId xmlns:a16="http://schemas.microsoft.com/office/drawing/2014/main" id="{02C0D0B3-B62A-259A-83E3-B126AD5EE339}"/>
                  </a:ext>
                </a:extLst>
              </p:cNvPr>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3" name="Oval 122">
                <a:extLst>
                  <a:ext uri="{FF2B5EF4-FFF2-40B4-BE49-F238E27FC236}">
                    <a16:creationId xmlns:a16="http://schemas.microsoft.com/office/drawing/2014/main" id="{E0AB3EBC-5D79-9FE4-0A30-2EAF139879CA}"/>
                  </a:ext>
                </a:extLst>
              </p:cNvPr>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4" name="Oval 123">
                <a:extLst>
                  <a:ext uri="{FF2B5EF4-FFF2-40B4-BE49-F238E27FC236}">
                    <a16:creationId xmlns:a16="http://schemas.microsoft.com/office/drawing/2014/main" id="{BAE924D2-333E-AC0B-3219-C1173CE9A4B4}"/>
                  </a:ext>
                </a:extLst>
              </p:cNvPr>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5" name="Oval 124">
                <a:extLst>
                  <a:ext uri="{FF2B5EF4-FFF2-40B4-BE49-F238E27FC236}">
                    <a16:creationId xmlns:a16="http://schemas.microsoft.com/office/drawing/2014/main" id="{EA6CAC66-F12E-B695-CE1B-01147EC07C0B}"/>
                  </a:ext>
                </a:extLst>
              </p:cNvPr>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6" name="Oval 125">
                <a:extLst>
                  <a:ext uri="{FF2B5EF4-FFF2-40B4-BE49-F238E27FC236}">
                    <a16:creationId xmlns:a16="http://schemas.microsoft.com/office/drawing/2014/main" id="{2F1EEB6B-8618-215A-E4E6-ACB325EAD90F}"/>
                  </a:ext>
                </a:extLst>
              </p:cNvPr>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7" name="Oval 126">
                <a:extLst>
                  <a:ext uri="{FF2B5EF4-FFF2-40B4-BE49-F238E27FC236}">
                    <a16:creationId xmlns:a16="http://schemas.microsoft.com/office/drawing/2014/main" id="{73798D57-7395-0275-EC3F-BABF06F69BCC}"/>
                  </a:ext>
                </a:extLst>
              </p:cNvPr>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8" name="Oval 127">
                <a:extLst>
                  <a:ext uri="{FF2B5EF4-FFF2-40B4-BE49-F238E27FC236}">
                    <a16:creationId xmlns:a16="http://schemas.microsoft.com/office/drawing/2014/main" id="{676B8645-9CDF-9CC6-9CE6-1BE56EFA1D25}"/>
                  </a:ext>
                </a:extLst>
              </p:cNvPr>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9" name="Oval 128">
                <a:extLst>
                  <a:ext uri="{FF2B5EF4-FFF2-40B4-BE49-F238E27FC236}">
                    <a16:creationId xmlns:a16="http://schemas.microsoft.com/office/drawing/2014/main" id="{C2F49F2E-175C-6005-CC6B-652EBEC6F3BF}"/>
                  </a:ext>
                </a:extLst>
              </p:cNvPr>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0" name="Oval 129">
                <a:extLst>
                  <a:ext uri="{FF2B5EF4-FFF2-40B4-BE49-F238E27FC236}">
                    <a16:creationId xmlns:a16="http://schemas.microsoft.com/office/drawing/2014/main" id="{7CFC4622-DECF-B4D6-6E96-D7F1885C058C}"/>
                  </a:ext>
                </a:extLst>
              </p:cNvPr>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1" name="Oval 130">
                <a:extLst>
                  <a:ext uri="{FF2B5EF4-FFF2-40B4-BE49-F238E27FC236}">
                    <a16:creationId xmlns:a16="http://schemas.microsoft.com/office/drawing/2014/main" id="{232D1C5C-AF2B-4032-A5E0-E68408226D06}"/>
                  </a:ext>
                </a:extLst>
              </p:cNvPr>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2" name="Oval 131">
                <a:extLst>
                  <a:ext uri="{FF2B5EF4-FFF2-40B4-BE49-F238E27FC236}">
                    <a16:creationId xmlns:a16="http://schemas.microsoft.com/office/drawing/2014/main" id="{84423618-7C2A-6AB1-9536-2CE3D1997A02}"/>
                  </a:ext>
                </a:extLst>
              </p:cNvPr>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3" name="Oval 132">
                <a:extLst>
                  <a:ext uri="{FF2B5EF4-FFF2-40B4-BE49-F238E27FC236}">
                    <a16:creationId xmlns:a16="http://schemas.microsoft.com/office/drawing/2014/main" id="{64072213-04C7-9911-47BC-2447D229A3AA}"/>
                  </a:ext>
                </a:extLst>
              </p:cNvPr>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4" name="Oval 133">
                <a:extLst>
                  <a:ext uri="{FF2B5EF4-FFF2-40B4-BE49-F238E27FC236}">
                    <a16:creationId xmlns:a16="http://schemas.microsoft.com/office/drawing/2014/main" id="{7E5480C9-EDA7-9E06-0A72-68C5EB02664A}"/>
                  </a:ext>
                </a:extLst>
              </p:cNvPr>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5" name="Oval 134">
                <a:extLst>
                  <a:ext uri="{FF2B5EF4-FFF2-40B4-BE49-F238E27FC236}">
                    <a16:creationId xmlns:a16="http://schemas.microsoft.com/office/drawing/2014/main" id="{801A263A-2BE4-1935-D0BA-5A8EDE877FE8}"/>
                  </a:ext>
                </a:extLst>
              </p:cNvPr>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6" name="Oval 135">
                <a:extLst>
                  <a:ext uri="{FF2B5EF4-FFF2-40B4-BE49-F238E27FC236}">
                    <a16:creationId xmlns:a16="http://schemas.microsoft.com/office/drawing/2014/main" id="{F584869E-AA55-7B8B-144B-A7587242D59D}"/>
                  </a:ext>
                </a:extLst>
              </p:cNvPr>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7" name="Oval 136">
                <a:extLst>
                  <a:ext uri="{FF2B5EF4-FFF2-40B4-BE49-F238E27FC236}">
                    <a16:creationId xmlns:a16="http://schemas.microsoft.com/office/drawing/2014/main" id="{0A7A5D52-1FF6-4D3C-8D3D-866FB4523BDC}"/>
                  </a:ext>
                </a:extLst>
              </p:cNvPr>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8" name="Oval 137">
                <a:extLst>
                  <a:ext uri="{FF2B5EF4-FFF2-40B4-BE49-F238E27FC236}">
                    <a16:creationId xmlns:a16="http://schemas.microsoft.com/office/drawing/2014/main" id="{F099B2E7-C28F-7DB1-941E-9C22287AE784}"/>
                  </a:ext>
                </a:extLst>
              </p:cNvPr>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9" name="Oval 138">
                <a:extLst>
                  <a:ext uri="{FF2B5EF4-FFF2-40B4-BE49-F238E27FC236}">
                    <a16:creationId xmlns:a16="http://schemas.microsoft.com/office/drawing/2014/main" id="{FD51BA06-4897-0FEC-79B7-9FBEAE03B63F}"/>
                  </a:ext>
                </a:extLst>
              </p:cNvPr>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0" name="Oval 139">
                <a:extLst>
                  <a:ext uri="{FF2B5EF4-FFF2-40B4-BE49-F238E27FC236}">
                    <a16:creationId xmlns:a16="http://schemas.microsoft.com/office/drawing/2014/main" id="{D28FBD2D-16D0-4669-4B12-4F0B465DBB5E}"/>
                  </a:ext>
                </a:extLst>
              </p:cNvPr>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1" name="Oval 140">
                <a:extLst>
                  <a:ext uri="{FF2B5EF4-FFF2-40B4-BE49-F238E27FC236}">
                    <a16:creationId xmlns:a16="http://schemas.microsoft.com/office/drawing/2014/main" id="{2AA59197-CEDD-69D4-6413-38D513B5B3A2}"/>
                  </a:ext>
                </a:extLst>
              </p:cNvPr>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2" name="Oval 141">
                <a:extLst>
                  <a:ext uri="{FF2B5EF4-FFF2-40B4-BE49-F238E27FC236}">
                    <a16:creationId xmlns:a16="http://schemas.microsoft.com/office/drawing/2014/main" id="{630FD573-2165-F714-EBE6-4463B0B94580}"/>
                  </a:ext>
                </a:extLst>
              </p:cNvPr>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3" name="Oval 142">
                <a:extLst>
                  <a:ext uri="{FF2B5EF4-FFF2-40B4-BE49-F238E27FC236}">
                    <a16:creationId xmlns:a16="http://schemas.microsoft.com/office/drawing/2014/main" id="{F45BBC77-F8D5-9177-B86C-4B6F4E20C117}"/>
                  </a:ext>
                </a:extLst>
              </p:cNvPr>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4" name="Oval 143">
                <a:extLst>
                  <a:ext uri="{FF2B5EF4-FFF2-40B4-BE49-F238E27FC236}">
                    <a16:creationId xmlns:a16="http://schemas.microsoft.com/office/drawing/2014/main" id="{69C17996-F6D2-4983-9EAA-2D0BF9ACC13C}"/>
                  </a:ext>
                </a:extLst>
              </p:cNvPr>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5" name="Oval 144">
                <a:extLst>
                  <a:ext uri="{FF2B5EF4-FFF2-40B4-BE49-F238E27FC236}">
                    <a16:creationId xmlns:a16="http://schemas.microsoft.com/office/drawing/2014/main" id="{A908C1C8-ABB0-2C7E-88E7-77E90BBCE59F}"/>
                  </a:ext>
                </a:extLst>
              </p:cNvPr>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6" name="Oval 145">
                <a:extLst>
                  <a:ext uri="{FF2B5EF4-FFF2-40B4-BE49-F238E27FC236}">
                    <a16:creationId xmlns:a16="http://schemas.microsoft.com/office/drawing/2014/main" id="{8918D0A5-03F2-04A1-91D9-A93BDA0F2EAA}"/>
                  </a:ext>
                </a:extLst>
              </p:cNvPr>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7" name="Oval 146">
                <a:extLst>
                  <a:ext uri="{FF2B5EF4-FFF2-40B4-BE49-F238E27FC236}">
                    <a16:creationId xmlns:a16="http://schemas.microsoft.com/office/drawing/2014/main" id="{F680D725-2CA8-C52E-476A-FC82428BAD50}"/>
                  </a:ext>
                </a:extLst>
              </p:cNvPr>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8" name="Oval 147">
                <a:extLst>
                  <a:ext uri="{FF2B5EF4-FFF2-40B4-BE49-F238E27FC236}">
                    <a16:creationId xmlns:a16="http://schemas.microsoft.com/office/drawing/2014/main" id="{AA54A2B1-820E-4044-03E3-F5541F715B65}"/>
                  </a:ext>
                </a:extLst>
              </p:cNvPr>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9" name="Oval 148">
                <a:extLst>
                  <a:ext uri="{FF2B5EF4-FFF2-40B4-BE49-F238E27FC236}">
                    <a16:creationId xmlns:a16="http://schemas.microsoft.com/office/drawing/2014/main" id="{89E81B1F-A04C-36FF-D67E-AE2646010D3B}"/>
                  </a:ext>
                </a:extLst>
              </p:cNvPr>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0" name="Oval 149">
                <a:extLst>
                  <a:ext uri="{FF2B5EF4-FFF2-40B4-BE49-F238E27FC236}">
                    <a16:creationId xmlns:a16="http://schemas.microsoft.com/office/drawing/2014/main" id="{1EE2920C-90DB-7AD7-8F12-E27824B85F85}"/>
                  </a:ext>
                </a:extLst>
              </p:cNvPr>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1" name="Oval 150">
                <a:extLst>
                  <a:ext uri="{FF2B5EF4-FFF2-40B4-BE49-F238E27FC236}">
                    <a16:creationId xmlns:a16="http://schemas.microsoft.com/office/drawing/2014/main" id="{652E236D-9D3E-FAF0-7953-0EB760FB64F7}"/>
                  </a:ext>
                </a:extLst>
              </p:cNvPr>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2" name="Oval 151">
                <a:extLst>
                  <a:ext uri="{FF2B5EF4-FFF2-40B4-BE49-F238E27FC236}">
                    <a16:creationId xmlns:a16="http://schemas.microsoft.com/office/drawing/2014/main" id="{62AF617A-FBD9-C5E4-BA45-A2BD4AD50153}"/>
                  </a:ext>
                </a:extLst>
              </p:cNvPr>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3" name="Oval 152">
                <a:extLst>
                  <a:ext uri="{FF2B5EF4-FFF2-40B4-BE49-F238E27FC236}">
                    <a16:creationId xmlns:a16="http://schemas.microsoft.com/office/drawing/2014/main" id="{8FFB02FD-52BA-5DA6-0DC2-00CD9BEC0E22}"/>
                  </a:ext>
                </a:extLst>
              </p:cNvPr>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4" name="Oval 153">
                <a:extLst>
                  <a:ext uri="{FF2B5EF4-FFF2-40B4-BE49-F238E27FC236}">
                    <a16:creationId xmlns:a16="http://schemas.microsoft.com/office/drawing/2014/main" id="{96E7EE9E-7129-2E6B-4C09-5F6B3AD31777}"/>
                  </a:ext>
                </a:extLst>
              </p:cNvPr>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5" name="Oval 154">
                <a:extLst>
                  <a:ext uri="{FF2B5EF4-FFF2-40B4-BE49-F238E27FC236}">
                    <a16:creationId xmlns:a16="http://schemas.microsoft.com/office/drawing/2014/main" id="{6432C27E-2FC6-8157-27AE-7FC68E383D49}"/>
                  </a:ext>
                </a:extLst>
              </p:cNvPr>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6" name="Oval 155">
                <a:extLst>
                  <a:ext uri="{FF2B5EF4-FFF2-40B4-BE49-F238E27FC236}">
                    <a16:creationId xmlns:a16="http://schemas.microsoft.com/office/drawing/2014/main" id="{72ECFCDE-6064-3B5E-4922-D26008DD187D}"/>
                  </a:ext>
                </a:extLst>
              </p:cNvPr>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7" name="Oval 156">
                <a:extLst>
                  <a:ext uri="{FF2B5EF4-FFF2-40B4-BE49-F238E27FC236}">
                    <a16:creationId xmlns:a16="http://schemas.microsoft.com/office/drawing/2014/main" id="{B36B17E2-C06E-B524-99A7-B8CC96D54244}"/>
                  </a:ext>
                </a:extLst>
              </p:cNvPr>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8" name="Oval 157">
                <a:extLst>
                  <a:ext uri="{FF2B5EF4-FFF2-40B4-BE49-F238E27FC236}">
                    <a16:creationId xmlns:a16="http://schemas.microsoft.com/office/drawing/2014/main" id="{8F5EBAB9-4857-2F76-FF65-3BE54BD244BD}"/>
                  </a:ext>
                </a:extLst>
              </p:cNvPr>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9" name="Oval 158">
                <a:extLst>
                  <a:ext uri="{FF2B5EF4-FFF2-40B4-BE49-F238E27FC236}">
                    <a16:creationId xmlns:a16="http://schemas.microsoft.com/office/drawing/2014/main" id="{1881C93E-2AF1-D414-C6B6-76A73443790D}"/>
                  </a:ext>
                </a:extLst>
              </p:cNvPr>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0" name="Oval 159">
                <a:extLst>
                  <a:ext uri="{FF2B5EF4-FFF2-40B4-BE49-F238E27FC236}">
                    <a16:creationId xmlns:a16="http://schemas.microsoft.com/office/drawing/2014/main" id="{E5D6BE13-4E64-26E0-7626-7FA1B50CC563}"/>
                  </a:ext>
                </a:extLst>
              </p:cNvPr>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1" name="Oval 160">
                <a:extLst>
                  <a:ext uri="{FF2B5EF4-FFF2-40B4-BE49-F238E27FC236}">
                    <a16:creationId xmlns:a16="http://schemas.microsoft.com/office/drawing/2014/main" id="{D0023C32-3F8F-2190-061F-192EDEDCF507}"/>
                  </a:ext>
                </a:extLst>
              </p:cNvPr>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2" name="Oval 161">
                <a:extLst>
                  <a:ext uri="{FF2B5EF4-FFF2-40B4-BE49-F238E27FC236}">
                    <a16:creationId xmlns:a16="http://schemas.microsoft.com/office/drawing/2014/main" id="{8A62AB7A-F257-E203-ADD7-92ADAAC1F64F}"/>
                  </a:ext>
                </a:extLst>
              </p:cNvPr>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3" name="Oval 162">
                <a:extLst>
                  <a:ext uri="{FF2B5EF4-FFF2-40B4-BE49-F238E27FC236}">
                    <a16:creationId xmlns:a16="http://schemas.microsoft.com/office/drawing/2014/main" id="{30215129-C2F3-4822-8B68-0ED737793B90}"/>
                  </a:ext>
                </a:extLst>
              </p:cNvPr>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4" name="Oval 163">
                <a:extLst>
                  <a:ext uri="{FF2B5EF4-FFF2-40B4-BE49-F238E27FC236}">
                    <a16:creationId xmlns:a16="http://schemas.microsoft.com/office/drawing/2014/main" id="{96CDA996-476B-431F-DC13-CBDB457A5251}"/>
                  </a:ext>
                </a:extLst>
              </p:cNvPr>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5" name="Oval 164">
                <a:extLst>
                  <a:ext uri="{FF2B5EF4-FFF2-40B4-BE49-F238E27FC236}">
                    <a16:creationId xmlns:a16="http://schemas.microsoft.com/office/drawing/2014/main" id="{89BB806D-FEF0-5A2F-1792-084C9078DE2A}"/>
                  </a:ext>
                </a:extLst>
              </p:cNvPr>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6" name="Oval 165">
                <a:extLst>
                  <a:ext uri="{FF2B5EF4-FFF2-40B4-BE49-F238E27FC236}">
                    <a16:creationId xmlns:a16="http://schemas.microsoft.com/office/drawing/2014/main" id="{B53DE565-2231-F76D-FA78-D8E57CB5DBCF}"/>
                  </a:ext>
                </a:extLst>
              </p:cNvPr>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7" name="Oval 166">
                <a:extLst>
                  <a:ext uri="{FF2B5EF4-FFF2-40B4-BE49-F238E27FC236}">
                    <a16:creationId xmlns:a16="http://schemas.microsoft.com/office/drawing/2014/main" id="{2F54F819-FE03-EFF8-248D-905968DB1E8D}"/>
                  </a:ext>
                </a:extLst>
              </p:cNvPr>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8" name="Oval 167">
                <a:extLst>
                  <a:ext uri="{FF2B5EF4-FFF2-40B4-BE49-F238E27FC236}">
                    <a16:creationId xmlns:a16="http://schemas.microsoft.com/office/drawing/2014/main" id="{EDECB88E-FBD3-7C29-58D4-D534EBF931DC}"/>
                  </a:ext>
                </a:extLst>
              </p:cNvPr>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9" name="Oval 168">
                <a:extLst>
                  <a:ext uri="{FF2B5EF4-FFF2-40B4-BE49-F238E27FC236}">
                    <a16:creationId xmlns:a16="http://schemas.microsoft.com/office/drawing/2014/main" id="{5D6322EE-A0D6-2FFD-86A6-88E92A7F50D6}"/>
                  </a:ext>
                </a:extLst>
              </p:cNvPr>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0" name="Oval 169">
                <a:extLst>
                  <a:ext uri="{FF2B5EF4-FFF2-40B4-BE49-F238E27FC236}">
                    <a16:creationId xmlns:a16="http://schemas.microsoft.com/office/drawing/2014/main" id="{FCE88D50-1191-4561-E2C9-D28385196911}"/>
                  </a:ext>
                </a:extLst>
              </p:cNvPr>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1" name="Oval 170">
                <a:extLst>
                  <a:ext uri="{FF2B5EF4-FFF2-40B4-BE49-F238E27FC236}">
                    <a16:creationId xmlns:a16="http://schemas.microsoft.com/office/drawing/2014/main" id="{87C53FB3-0BE8-7AA0-C076-4E9BF4C292C0}"/>
                  </a:ext>
                </a:extLst>
              </p:cNvPr>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2" name="Oval 171">
                <a:extLst>
                  <a:ext uri="{FF2B5EF4-FFF2-40B4-BE49-F238E27FC236}">
                    <a16:creationId xmlns:a16="http://schemas.microsoft.com/office/drawing/2014/main" id="{8696CB17-F075-C99F-5D3C-10073681D93C}"/>
                  </a:ext>
                </a:extLst>
              </p:cNvPr>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3" name="Oval 172">
                <a:extLst>
                  <a:ext uri="{FF2B5EF4-FFF2-40B4-BE49-F238E27FC236}">
                    <a16:creationId xmlns:a16="http://schemas.microsoft.com/office/drawing/2014/main" id="{D55962B1-A53E-5993-A9A0-9BA4C154CBEE}"/>
                  </a:ext>
                </a:extLst>
              </p:cNvPr>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4" name="Oval 173">
                <a:extLst>
                  <a:ext uri="{FF2B5EF4-FFF2-40B4-BE49-F238E27FC236}">
                    <a16:creationId xmlns:a16="http://schemas.microsoft.com/office/drawing/2014/main" id="{7DD4EFD8-05C6-1770-B168-C6C4F6EFC85A}"/>
                  </a:ext>
                </a:extLst>
              </p:cNvPr>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5" name="Oval 174">
                <a:extLst>
                  <a:ext uri="{FF2B5EF4-FFF2-40B4-BE49-F238E27FC236}">
                    <a16:creationId xmlns:a16="http://schemas.microsoft.com/office/drawing/2014/main" id="{1B945D01-1DFD-B285-4DA5-BBC914D6AB6E}"/>
                  </a:ext>
                </a:extLst>
              </p:cNvPr>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6" name="Oval 175">
                <a:extLst>
                  <a:ext uri="{FF2B5EF4-FFF2-40B4-BE49-F238E27FC236}">
                    <a16:creationId xmlns:a16="http://schemas.microsoft.com/office/drawing/2014/main" id="{08B8CB2A-79ED-1563-144E-102AF50A2C57}"/>
                  </a:ext>
                </a:extLst>
              </p:cNvPr>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7" name="Oval 176">
                <a:extLst>
                  <a:ext uri="{FF2B5EF4-FFF2-40B4-BE49-F238E27FC236}">
                    <a16:creationId xmlns:a16="http://schemas.microsoft.com/office/drawing/2014/main" id="{49366B7E-0071-CFE8-32DF-9FF5CBAC6048}"/>
                  </a:ext>
                </a:extLst>
              </p:cNvPr>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8" name="Oval 177">
                <a:extLst>
                  <a:ext uri="{FF2B5EF4-FFF2-40B4-BE49-F238E27FC236}">
                    <a16:creationId xmlns:a16="http://schemas.microsoft.com/office/drawing/2014/main" id="{1EF6026C-B163-78C2-540D-372511394491}"/>
                  </a:ext>
                </a:extLst>
              </p:cNvPr>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9" name="Oval 178">
                <a:extLst>
                  <a:ext uri="{FF2B5EF4-FFF2-40B4-BE49-F238E27FC236}">
                    <a16:creationId xmlns:a16="http://schemas.microsoft.com/office/drawing/2014/main" id="{B34877C4-B409-19CA-2395-87657B78E5B9}"/>
                  </a:ext>
                </a:extLst>
              </p:cNvPr>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0" name="Oval 179">
                <a:extLst>
                  <a:ext uri="{FF2B5EF4-FFF2-40B4-BE49-F238E27FC236}">
                    <a16:creationId xmlns:a16="http://schemas.microsoft.com/office/drawing/2014/main" id="{FF139B82-AA62-310F-A9B2-5A2FAE799B43}"/>
                  </a:ext>
                </a:extLst>
              </p:cNvPr>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1" name="Oval 180">
                <a:extLst>
                  <a:ext uri="{FF2B5EF4-FFF2-40B4-BE49-F238E27FC236}">
                    <a16:creationId xmlns:a16="http://schemas.microsoft.com/office/drawing/2014/main" id="{A54DF39B-FE53-2BF6-2F6B-431E1EAC514C}"/>
                  </a:ext>
                </a:extLst>
              </p:cNvPr>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2" name="Oval 181">
                <a:extLst>
                  <a:ext uri="{FF2B5EF4-FFF2-40B4-BE49-F238E27FC236}">
                    <a16:creationId xmlns:a16="http://schemas.microsoft.com/office/drawing/2014/main" id="{E8907E89-9183-D66F-6151-4553CB655EE2}"/>
                  </a:ext>
                </a:extLst>
              </p:cNvPr>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3" name="Oval 182">
                <a:extLst>
                  <a:ext uri="{FF2B5EF4-FFF2-40B4-BE49-F238E27FC236}">
                    <a16:creationId xmlns:a16="http://schemas.microsoft.com/office/drawing/2014/main" id="{C37C5305-6B20-EC98-6873-A05C3A195032}"/>
                  </a:ext>
                </a:extLst>
              </p:cNvPr>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4" name="Oval 183">
                <a:extLst>
                  <a:ext uri="{FF2B5EF4-FFF2-40B4-BE49-F238E27FC236}">
                    <a16:creationId xmlns:a16="http://schemas.microsoft.com/office/drawing/2014/main" id="{2A32E423-BE89-B9E8-CF70-26D882F53EBD}"/>
                  </a:ext>
                </a:extLst>
              </p:cNvPr>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5" name="Oval 184">
                <a:extLst>
                  <a:ext uri="{FF2B5EF4-FFF2-40B4-BE49-F238E27FC236}">
                    <a16:creationId xmlns:a16="http://schemas.microsoft.com/office/drawing/2014/main" id="{CC6B654C-A8CA-1E86-99BC-4B0473D47601}"/>
                  </a:ext>
                </a:extLst>
              </p:cNvPr>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6" name="Oval 185">
                <a:extLst>
                  <a:ext uri="{FF2B5EF4-FFF2-40B4-BE49-F238E27FC236}">
                    <a16:creationId xmlns:a16="http://schemas.microsoft.com/office/drawing/2014/main" id="{3A9C1ECB-9B3E-8FCD-7B96-162BE04D8CEB}"/>
                  </a:ext>
                </a:extLst>
              </p:cNvPr>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7" name="Oval 186">
                <a:extLst>
                  <a:ext uri="{FF2B5EF4-FFF2-40B4-BE49-F238E27FC236}">
                    <a16:creationId xmlns:a16="http://schemas.microsoft.com/office/drawing/2014/main" id="{BCAB84DC-B9FE-1AEB-565C-56E945BB4155}"/>
                  </a:ext>
                </a:extLst>
              </p:cNvPr>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8" name="Oval 187">
                <a:extLst>
                  <a:ext uri="{FF2B5EF4-FFF2-40B4-BE49-F238E27FC236}">
                    <a16:creationId xmlns:a16="http://schemas.microsoft.com/office/drawing/2014/main" id="{A20B66CA-31C0-B301-858B-75AAB49F3037}"/>
                  </a:ext>
                </a:extLst>
              </p:cNvPr>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9" name="Oval 188">
                <a:extLst>
                  <a:ext uri="{FF2B5EF4-FFF2-40B4-BE49-F238E27FC236}">
                    <a16:creationId xmlns:a16="http://schemas.microsoft.com/office/drawing/2014/main" id="{137EF548-0CFA-C53A-A221-7E9118319725}"/>
                  </a:ext>
                </a:extLst>
              </p:cNvPr>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0" name="Oval 189">
                <a:extLst>
                  <a:ext uri="{FF2B5EF4-FFF2-40B4-BE49-F238E27FC236}">
                    <a16:creationId xmlns:a16="http://schemas.microsoft.com/office/drawing/2014/main" id="{C23FF4B7-F6D4-0A9C-44E6-ADDD92CA60FA}"/>
                  </a:ext>
                </a:extLst>
              </p:cNvPr>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1" name="Oval 190">
                <a:extLst>
                  <a:ext uri="{FF2B5EF4-FFF2-40B4-BE49-F238E27FC236}">
                    <a16:creationId xmlns:a16="http://schemas.microsoft.com/office/drawing/2014/main" id="{250BB4B7-2B23-50A8-66B9-5B653F742ACE}"/>
                  </a:ext>
                </a:extLst>
              </p:cNvPr>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2" name="Oval 191">
                <a:extLst>
                  <a:ext uri="{FF2B5EF4-FFF2-40B4-BE49-F238E27FC236}">
                    <a16:creationId xmlns:a16="http://schemas.microsoft.com/office/drawing/2014/main" id="{A28E8D6D-1441-3C4A-672D-B8F18C7707E0}"/>
                  </a:ext>
                </a:extLst>
              </p:cNvPr>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3" name="Oval 192">
                <a:extLst>
                  <a:ext uri="{FF2B5EF4-FFF2-40B4-BE49-F238E27FC236}">
                    <a16:creationId xmlns:a16="http://schemas.microsoft.com/office/drawing/2014/main" id="{425C99C3-06DD-543F-987F-78BDFBF4C1EC}"/>
                  </a:ext>
                </a:extLst>
              </p:cNvPr>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4" name="Oval 193">
                <a:extLst>
                  <a:ext uri="{FF2B5EF4-FFF2-40B4-BE49-F238E27FC236}">
                    <a16:creationId xmlns:a16="http://schemas.microsoft.com/office/drawing/2014/main" id="{5C7C5D0A-5238-CE3F-836B-8B8304D51835}"/>
                  </a:ext>
                </a:extLst>
              </p:cNvPr>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5" name="Oval 194">
                <a:extLst>
                  <a:ext uri="{FF2B5EF4-FFF2-40B4-BE49-F238E27FC236}">
                    <a16:creationId xmlns:a16="http://schemas.microsoft.com/office/drawing/2014/main" id="{726F68CE-BBE4-A60A-D57B-526D06985A95}"/>
                  </a:ext>
                </a:extLst>
              </p:cNvPr>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6" name="Oval 195">
                <a:extLst>
                  <a:ext uri="{FF2B5EF4-FFF2-40B4-BE49-F238E27FC236}">
                    <a16:creationId xmlns:a16="http://schemas.microsoft.com/office/drawing/2014/main" id="{D70E0068-DC72-F96B-A2B3-7A51861DB6A4}"/>
                  </a:ext>
                </a:extLst>
              </p:cNvPr>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7" name="Oval 196">
                <a:extLst>
                  <a:ext uri="{FF2B5EF4-FFF2-40B4-BE49-F238E27FC236}">
                    <a16:creationId xmlns:a16="http://schemas.microsoft.com/office/drawing/2014/main" id="{209D398C-AF91-357E-E813-EA8C5BE25711}"/>
                  </a:ext>
                </a:extLst>
              </p:cNvPr>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8" name="Oval 197">
                <a:extLst>
                  <a:ext uri="{FF2B5EF4-FFF2-40B4-BE49-F238E27FC236}">
                    <a16:creationId xmlns:a16="http://schemas.microsoft.com/office/drawing/2014/main" id="{8857DE7C-278F-2A85-0198-88DDA55641B0}"/>
                  </a:ext>
                </a:extLst>
              </p:cNvPr>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9" name="Oval 198">
                <a:extLst>
                  <a:ext uri="{FF2B5EF4-FFF2-40B4-BE49-F238E27FC236}">
                    <a16:creationId xmlns:a16="http://schemas.microsoft.com/office/drawing/2014/main" id="{60E8A81C-FE8B-E318-BF42-865556D03C5A}"/>
                  </a:ext>
                </a:extLst>
              </p:cNvPr>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0" name="Oval 199">
                <a:extLst>
                  <a:ext uri="{FF2B5EF4-FFF2-40B4-BE49-F238E27FC236}">
                    <a16:creationId xmlns:a16="http://schemas.microsoft.com/office/drawing/2014/main" id="{60222E73-271E-5586-5DBF-4C1935FB2E07}"/>
                  </a:ext>
                </a:extLst>
              </p:cNvPr>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1" name="Oval 200">
                <a:extLst>
                  <a:ext uri="{FF2B5EF4-FFF2-40B4-BE49-F238E27FC236}">
                    <a16:creationId xmlns:a16="http://schemas.microsoft.com/office/drawing/2014/main" id="{FAA0CEB8-C412-0292-C9B2-8EB9E098B504}"/>
                  </a:ext>
                </a:extLst>
              </p:cNvPr>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2" name="Oval 201">
                <a:extLst>
                  <a:ext uri="{FF2B5EF4-FFF2-40B4-BE49-F238E27FC236}">
                    <a16:creationId xmlns:a16="http://schemas.microsoft.com/office/drawing/2014/main" id="{0C8D05E6-8EA2-C92A-EFD9-FF2515F34282}"/>
                  </a:ext>
                </a:extLst>
              </p:cNvPr>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3" name="Oval 202">
                <a:extLst>
                  <a:ext uri="{FF2B5EF4-FFF2-40B4-BE49-F238E27FC236}">
                    <a16:creationId xmlns:a16="http://schemas.microsoft.com/office/drawing/2014/main" id="{FAA8EA7C-F10F-7B7E-7F47-BDD959F0BF75}"/>
                  </a:ext>
                </a:extLst>
              </p:cNvPr>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4" name="Oval 203">
                <a:extLst>
                  <a:ext uri="{FF2B5EF4-FFF2-40B4-BE49-F238E27FC236}">
                    <a16:creationId xmlns:a16="http://schemas.microsoft.com/office/drawing/2014/main" id="{D73FAFC6-174C-FAD1-7BAC-00BEA18589E2}"/>
                  </a:ext>
                </a:extLst>
              </p:cNvPr>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5" name="Oval 204">
                <a:extLst>
                  <a:ext uri="{FF2B5EF4-FFF2-40B4-BE49-F238E27FC236}">
                    <a16:creationId xmlns:a16="http://schemas.microsoft.com/office/drawing/2014/main" id="{E4B2BAF8-FF16-B35F-915B-36FAAF36AEB0}"/>
                  </a:ext>
                </a:extLst>
              </p:cNvPr>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6" name="Oval 205">
                <a:extLst>
                  <a:ext uri="{FF2B5EF4-FFF2-40B4-BE49-F238E27FC236}">
                    <a16:creationId xmlns:a16="http://schemas.microsoft.com/office/drawing/2014/main" id="{AA54F49F-A567-F199-FEC0-65D2F48FD337}"/>
                  </a:ext>
                </a:extLst>
              </p:cNvPr>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7" name="Oval 206">
                <a:extLst>
                  <a:ext uri="{FF2B5EF4-FFF2-40B4-BE49-F238E27FC236}">
                    <a16:creationId xmlns:a16="http://schemas.microsoft.com/office/drawing/2014/main" id="{52CF3F7A-BDF9-CED4-37D5-F8E94D72697B}"/>
                  </a:ext>
                </a:extLst>
              </p:cNvPr>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8" name="Oval 207">
                <a:extLst>
                  <a:ext uri="{FF2B5EF4-FFF2-40B4-BE49-F238E27FC236}">
                    <a16:creationId xmlns:a16="http://schemas.microsoft.com/office/drawing/2014/main" id="{DB02845B-C1B6-D609-BB50-FA48E8F4C703}"/>
                  </a:ext>
                </a:extLst>
              </p:cNvPr>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9" name="Oval 208">
                <a:extLst>
                  <a:ext uri="{FF2B5EF4-FFF2-40B4-BE49-F238E27FC236}">
                    <a16:creationId xmlns:a16="http://schemas.microsoft.com/office/drawing/2014/main" id="{DE1C353F-C494-74BC-4736-88CD96A67926}"/>
                  </a:ext>
                </a:extLst>
              </p:cNvPr>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0" name="Oval 209">
                <a:extLst>
                  <a:ext uri="{FF2B5EF4-FFF2-40B4-BE49-F238E27FC236}">
                    <a16:creationId xmlns:a16="http://schemas.microsoft.com/office/drawing/2014/main" id="{6FE8074F-3A74-654B-E74A-9A42440E237F}"/>
                  </a:ext>
                </a:extLst>
              </p:cNvPr>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1" name="Oval 210">
                <a:extLst>
                  <a:ext uri="{FF2B5EF4-FFF2-40B4-BE49-F238E27FC236}">
                    <a16:creationId xmlns:a16="http://schemas.microsoft.com/office/drawing/2014/main" id="{C585CDD2-A906-7A08-A0F5-215BD27B6A02}"/>
                  </a:ext>
                </a:extLst>
              </p:cNvPr>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2" name="Oval 211">
                <a:extLst>
                  <a:ext uri="{FF2B5EF4-FFF2-40B4-BE49-F238E27FC236}">
                    <a16:creationId xmlns:a16="http://schemas.microsoft.com/office/drawing/2014/main" id="{528780A8-776A-D118-C050-FDD0E71207B5}"/>
                  </a:ext>
                </a:extLst>
              </p:cNvPr>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3" name="Oval 212">
                <a:extLst>
                  <a:ext uri="{FF2B5EF4-FFF2-40B4-BE49-F238E27FC236}">
                    <a16:creationId xmlns:a16="http://schemas.microsoft.com/office/drawing/2014/main" id="{80856998-EE79-20DA-CB0E-7E0E505D4BAC}"/>
                  </a:ext>
                </a:extLst>
              </p:cNvPr>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4" name="Oval 213">
                <a:extLst>
                  <a:ext uri="{FF2B5EF4-FFF2-40B4-BE49-F238E27FC236}">
                    <a16:creationId xmlns:a16="http://schemas.microsoft.com/office/drawing/2014/main" id="{555F9407-2FD0-52AF-DA3C-CAC8EDB42AF1}"/>
                  </a:ext>
                </a:extLst>
              </p:cNvPr>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5" name="Oval 214">
                <a:extLst>
                  <a:ext uri="{FF2B5EF4-FFF2-40B4-BE49-F238E27FC236}">
                    <a16:creationId xmlns:a16="http://schemas.microsoft.com/office/drawing/2014/main" id="{939D28E2-8933-EF3F-F3BA-9D235BC2934F}"/>
                  </a:ext>
                </a:extLst>
              </p:cNvPr>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6" name="Oval 215">
                <a:extLst>
                  <a:ext uri="{FF2B5EF4-FFF2-40B4-BE49-F238E27FC236}">
                    <a16:creationId xmlns:a16="http://schemas.microsoft.com/office/drawing/2014/main" id="{1BBDF8FF-766D-CBA9-29E9-7F96D1F2E19A}"/>
                  </a:ext>
                </a:extLst>
              </p:cNvPr>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7" name="Oval 216">
                <a:extLst>
                  <a:ext uri="{FF2B5EF4-FFF2-40B4-BE49-F238E27FC236}">
                    <a16:creationId xmlns:a16="http://schemas.microsoft.com/office/drawing/2014/main" id="{6773F036-B00A-DA7A-A47D-FE40C0CCB154}"/>
                  </a:ext>
                </a:extLst>
              </p:cNvPr>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8" name="Oval 217">
                <a:extLst>
                  <a:ext uri="{FF2B5EF4-FFF2-40B4-BE49-F238E27FC236}">
                    <a16:creationId xmlns:a16="http://schemas.microsoft.com/office/drawing/2014/main" id="{3B556BFC-232C-DD45-21AD-762789E86CCB}"/>
                  </a:ext>
                </a:extLst>
              </p:cNvPr>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9" name="Oval 218">
                <a:extLst>
                  <a:ext uri="{FF2B5EF4-FFF2-40B4-BE49-F238E27FC236}">
                    <a16:creationId xmlns:a16="http://schemas.microsoft.com/office/drawing/2014/main" id="{D79A3E82-416E-BF8E-8960-AD196EDB2EEB}"/>
                  </a:ext>
                </a:extLst>
              </p:cNvPr>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0" name="Oval 219">
                <a:extLst>
                  <a:ext uri="{FF2B5EF4-FFF2-40B4-BE49-F238E27FC236}">
                    <a16:creationId xmlns:a16="http://schemas.microsoft.com/office/drawing/2014/main" id="{CCA35FFE-D650-E82D-F3AD-17F7E133A5DB}"/>
                  </a:ext>
                </a:extLst>
              </p:cNvPr>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1" name="Oval 220">
                <a:extLst>
                  <a:ext uri="{FF2B5EF4-FFF2-40B4-BE49-F238E27FC236}">
                    <a16:creationId xmlns:a16="http://schemas.microsoft.com/office/drawing/2014/main" id="{824B3484-9F13-C6E9-199E-845DAC64E4A5}"/>
                  </a:ext>
                </a:extLst>
              </p:cNvPr>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2" name="Oval 221">
                <a:extLst>
                  <a:ext uri="{FF2B5EF4-FFF2-40B4-BE49-F238E27FC236}">
                    <a16:creationId xmlns:a16="http://schemas.microsoft.com/office/drawing/2014/main" id="{436F44A2-D518-E6DB-808D-98E1949C8B13}"/>
                  </a:ext>
                </a:extLst>
              </p:cNvPr>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3" name="Oval 222">
                <a:extLst>
                  <a:ext uri="{FF2B5EF4-FFF2-40B4-BE49-F238E27FC236}">
                    <a16:creationId xmlns:a16="http://schemas.microsoft.com/office/drawing/2014/main" id="{883599C3-EFF2-9554-50B2-12AD265A05BD}"/>
                  </a:ext>
                </a:extLst>
              </p:cNvPr>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4" name="Oval 223">
                <a:extLst>
                  <a:ext uri="{FF2B5EF4-FFF2-40B4-BE49-F238E27FC236}">
                    <a16:creationId xmlns:a16="http://schemas.microsoft.com/office/drawing/2014/main" id="{BF3F34BC-8C93-93B8-6199-19BA058AA12E}"/>
                  </a:ext>
                </a:extLst>
              </p:cNvPr>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5" name="Oval 224">
                <a:extLst>
                  <a:ext uri="{FF2B5EF4-FFF2-40B4-BE49-F238E27FC236}">
                    <a16:creationId xmlns:a16="http://schemas.microsoft.com/office/drawing/2014/main" id="{64D5B2AF-EAC5-5E7C-01F9-7DB65C13AFC9}"/>
                  </a:ext>
                </a:extLst>
              </p:cNvPr>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6" name="Oval 225">
                <a:extLst>
                  <a:ext uri="{FF2B5EF4-FFF2-40B4-BE49-F238E27FC236}">
                    <a16:creationId xmlns:a16="http://schemas.microsoft.com/office/drawing/2014/main" id="{21BCD866-8306-D3DE-04E0-44789231AFC5}"/>
                  </a:ext>
                </a:extLst>
              </p:cNvPr>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7" name="Oval 226">
                <a:extLst>
                  <a:ext uri="{FF2B5EF4-FFF2-40B4-BE49-F238E27FC236}">
                    <a16:creationId xmlns:a16="http://schemas.microsoft.com/office/drawing/2014/main" id="{24A6D243-4C4D-D5CA-998D-AE67215EF2D0}"/>
                  </a:ext>
                </a:extLst>
              </p:cNvPr>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8" name="Oval 227">
                <a:extLst>
                  <a:ext uri="{FF2B5EF4-FFF2-40B4-BE49-F238E27FC236}">
                    <a16:creationId xmlns:a16="http://schemas.microsoft.com/office/drawing/2014/main" id="{2DC8C69E-8A1F-19C8-C633-36748C252309}"/>
                  </a:ext>
                </a:extLst>
              </p:cNvPr>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9" name="Oval 228">
                <a:extLst>
                  <a:ext uri="{FF2B5EF4-FFF2-40B4-BE49-F238E27FC236}">
                    <a16:creationId xmlns:a16="http://schemas.microsoft.com/office/drawing/2014/main" id="{3368506C-A954-A97E-348C-580F5A3C9AA1}"/>
                  </a:ext>
                </a:extLst>
              </p:cNvPr>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0" name="Oval 229">
                <a:extLst>
                  <a:ext uri="{FF2B5EF4-FFF2-40B4-BE49-F238E27FC236}">
                    <a16:creationId xmlns:a16="http://schemas.microsoft.com/office/drawing/2014/main" id="{8FB32976-5E6A-0E94-3CBF-EA7E5013F4AB}"/>
                  </a:ext>
                </a:extLst>
              </p:cNvPr>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1" name="Oval 230">
                <a:extLst>
                  <a:ext uri="{FF2B5EF4-FFF2-40B4-BE49-F238E27FC236}">
                    <a16:creationId xmlns:a16="http://schemas.microsoft.com/office/drawing/2014/main" id="{C5D17002-ECAA-33A5-FA46-15C8228B1EFA}"/>
                  </a:ext>
                </a:extLst>
              </p:cNvPr>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2" name="Oval 231">
                <a:extLst>
                  <a:ext uri="{FF2B5EF4-FFF2-40B4-BE49-F238E27FC236}">
                    <a16:creationId xmlns:a16="http://schemas.microsoft.com/office/drawing/2014/main" id="{5E47EAB8-C311-7068-1861-3723191AD5DA}"/>
                  </a:ext>
                </a:extLst>
              </p:cNvPr>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3" name="Oval 232">
                <a:extLst>
                  <a:ext uri="{FF2B5EF4-FFF2-40B4-BE49-F238E27FC236}">
                    <a16:creationId xmlns:a16="http://schemas.microsoft.com/office/drawing/2014/main" id="{C78DEF12-A192-CED3-DD4B-B4DB76195FAE}"/>
                  </a:ext>
                </a:extLst>
              </p:cNvPr>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4" name="Oval 233">
                <a:extLst>
                  <a:ext uri="{FF2B5EF4-FFF2-40B4-BE49-F238E27FC236}">
                    <a16:creationId xmlns:a16="http://schemas.microsoft.com/office/drawing/2014/main" id="{F382E61E-51D3-8A22-0C83-AD3DDE9E8117}"/>
                  </a:ext>
                </a:extLst>
              </p:cNvPr>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5" name="Oval 234">
                <a:extLst>
                  <a:ext uri="{FF2B5EF4-FFF2-40B4-BE49-F238E27FC236}">
                    <a16:creationId xmlns:a16="http://schemas.microsoft.com/office/drawing/2014/main" id="{89E0B5BB-792E-FE7E-D2A2-912EC290653B}"/>
                  </a:ext>
                </a:extLst>
              </p:cNvPr>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6" name="Oval 235">
                <a:extLst>
                  <a:ext uri="{FF2B5EF4-FFF2-40B4-BE49-F238E27FC236}">
                    <a16:creationId xmlns:a16="http://schemas.microsoft.com/office/drawing/2014/main" id="{5A3269CB-F5B8-28A4-A952-AC037F359DAC}"/>
                  </a:ext>
                </a:extLst>
              </p:cNvPr>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7" name="Oval 236">
                <a:extLst>
                  <a:ext uri="{FF2B5EF4-FFF2-40B4-BE49-F238E27FC236}">
                    <a16:creationId xmlns:a16="http://schemas.microsoft.com/office/drawing/2014/main" id="{01932EA0-C9E3-435B-8E71-2AE943338C37}"/>
                  </a:ext>
                </a:extLst>
              </p:cNvPr>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8" name="Oval 237">
                <a:extLst>
                  <a:ext uri="{FF2B5EF4-FFF2-40B4-BE49-F238E27FC236}">
                    <a16:creationId xmlns:a16="http://schemas.microsoft.com/office/drawing/2014/main" id="{0B611DDE-DAFB-4682-B054-4DC0723826E4}"/>
                  </a:ext>
                </a:extLst>
              </p:cNvPr>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9" name="Oval 238">
                <a:extLst>
                  <a:ext uri="{FF2B5EF4-FFF2-40B4-BE49-F238E27FC236}">
                    <a16:creationId xmlns:a16="http://schemas.microsoft.com/office/drawing/2014/main" id="{45C9D41F-7144-83B5-5B9E-DC235F4392F9}"/>
                  </a:ext>
                </a:extLst>
              </p:cNvPr>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0" name="Oval 239">
                <a:extLst>
                  <a:ext uri="{FF2B5EF4-FFF2-40B4-BE49-F238E27FC236}">
                    <a16:creationId xmlns:a16="http://schemas.microsoft.com/office/drawing/2014/main" id="{4E6F9BFB-28E9-9C72-F7F8-A08FA9C3EF1A}"/>
                  </a:ext>
                </a:extLst>
              </p:cNvPr>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1" name="Oval 240">
                <a:extLst>
                  <a:ext uri="{FF2B5EF4-FFF2-40B4-BE49-F238E27FC236}">
                    <a16:creationId xmlns:a16="http://schemas.microsoft.com/office/drawing/2014/main" id="{20303CF2-1DF5-A305-C43F-BDA1856D9544}"/>
                  </a:ext>
                </a:extLst>
              </p:cNvPr>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2" name="Oval 241">
                <a:extLst>
                  <a:ext uri="{FF2B5EF4-FFF2-40B4-BE49-F238E27FC236}">
                    <a16:creationId xmlns:a16="http://schemas.microsoft.com/office/drawing/2014/main" id="{BD7A741E-A890-5AEA-5DFC-54792B5BFC9D}"/>
                  </a:ext>
                </a:extLst>
              </p:cNvPr>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3" name="Oval 242">
                <a:extLst>
                  <a:ext uri="{FF2B5EF4-FFF2-40B4-BE49-F238E27FC236}">
                    <a16:creationId xmlns:a16="http://schemas.microsoft.com/office/drawing/2014/main" id="{265CE964-4F3B-1586-3C03-0B3BF8B6F655}"/>
                  </a:ext>
                </a:extLst>
              </p:cNvPr>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4" name="Oval 243">
                <a:extLst>
                  <a:ext uri="{FF2B5EF4-FFF2-40B4-BE49-F238E27FC236}">
                    <a16:creationId xmlns:a16="http://schemas.microsoft.com/office/drawing/2014/main" id="{CCFF0943-81E6-30A6-11FB-88A4DEF444A5}"/>
                  </a:ext>
                </a:extLst>
              </p:cNvPr>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5" name="Oval 244">
                <a:extLst>
                  <a:ext uri="{FF2B5EF4-FFF2-40B4-BE49-F238E27FC236}">
                    <a16:creationId xmlns:a16="http://schemas.microsoft.com/office/drawing/2014/main" id="{5209B5B4-B997-4DBD-991B-79FF0A1F1137}"/>
                  </a:ext>
                </a:extLst>
              </p:cNvPr>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6" name="Oval 245">
                <a:extLst>
                  <a:ext uri="{FF2B5EF4-FFF2-40B4-BE49-F238E27FC236}">
                    <a16:creationId xmlns:a16="http://schemas.microsoft.com/office/drawing/2014/main" id="{A518DE3D-D6E6-70C3-6B58-9C0E308165F9}"/>
                  </a:ext>
                </a:extLst>
              </p:cNvPr>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7" name="Oval 246">
                <a:extLst>
                  <a:ext uri="{FF2B5EF4-FFF2-40B4-BE49-F238E27FC236}">
                    <a16:creationId xmlns:a16="http://schemas.microsoft.com/office/drawing/2014/main" id="{85C33F73-8AD5-D1EE-097A-3C5BFEE95711}"/>
                  </a:ext>
                </a:extLst>
              </p:cNvPr>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8" name="Oval 247">
                <a:extLst>
                  <a:ext uri="{FF2B5EF4-FFF2-40B4-BE49-F238E27FC236}">
                    <a16:creationId xmlns:a16="http://schemas.microsoft.com/office/drawing/2014/main" id="{769E0EF5-1C02-691B-B2D7-A43BE0620D49}"/>
                  </a:ext>
                </a:extLst>
              </p:cNvPr>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9" name="Oval 248">
                <a:extLst>
                  <a:ext uri="{FF2B5EF4-FFF2-40B4-BE49-F238E27FC236}">
                    <a16:creationId xmlns:a16="http://schemas.microsoft.com/office/drawing/2014/main" id="{D18FF2C2-A929-681E-EE9E-7BD06DE620DB}"/>
                  </a:ext>
                </a:extLst>
              </p:cNvPr>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0" name="Oval 249">
                <a:extLst>
                  <a:ext uri="{FF2B5EF4-FFF2-40B4-BE49-F238E27FC236}">
                    <a16:creationId xmlns:a16="http://schemas.microsoft.com/office/drawing/2014/main" id="{37D2E60C-9931-06FE-D66C-4147A1A25682}"/>
                  </a:ext>
                </a:extLst>
              </p:cNvPr>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1" name="Oval 250">
                <a:extLst>
                  <a:ext uri="{FF2B5EF4-FFF2-40B4-BE49-F238E27FC236}">
                    <a16:creationId xmlns:a16="http://schemas.microsoft.com/office/drawing/2014/main" id="{EC09459A-A957-8B99-6DBD-2DD3F9CD6F0E}"/>
                  </a:ext>
                </a:extLst>
              </p:cNvPr>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2" name="Oval 251">
                <a:extLst>
                  <a:ext uri="{FF2B5EF4-FFF2-40B4-BE49-F238E27FC236}">
                    <a16:creationId xmlns:a16="http://schemas.microsoft.com/office/drawing/2014/main" id="{5C51A485-70BC-8DE1-E796-F0253A0BABBC}"/>
                  </a:ext>
                </a:extLst>
              </p:cNvPr>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3" name="Oval 252">
                <a:extLst>
                  <a:ext uri="{FF2B5EF4-FFF2-40B4-BE49-F238E27FC236}">
                    <a16:creationId xmlns:a16="http://schemas.microsoft.com/office/drawing/2014/main" id="{E3F77D2F-CDFE-D4E7-8229-3F21587A3576}"/>
                  </a:ext>
                </a:extLst>
              </p:cNvPr>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4" name="Oval 253">
                <a:extLst>
                  <a:ext uri="{FF2B5EF4-FFF2-40B4-BE49-F238E27FC236}">
                    <a16:creationId xmlns:a16="http://schemas.microsoft.com/office/drawing/2014/main" id="{A76F0158-1780-8B66-522B-A3E7274C620F}"/>
                  </a:ext>
                </a:extLst>
              </p:cNvPr>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5" name="Oval 254">
                <a:extLst>
                  <a:ext uri="{FF2B5EF4-FFF2-40B4-BE49-F238E27FC236}">
                    <a16:creationId xmlns:a16="http://schemas.microsoft.com/office/drawing/2014/main" id="{184F30DA-B100-C82C-8188-065C4AFCD376}"/>
                  </a:ext>
                </a:extLst>
              </p:cNvPr>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6" name="Oval 255">
                <a:extLst>
                  <a:ext uri="{FF2B5EF4-FFF2-40B4-BE49-F238E27FC236}">
                    <a16:creationId xmlns:a16="http://schemas.microsoft.com/office/drawing/2014/main" id="{92924A09-DA4A-0B15-2CF2-20D880C91168}"/>
                  </a:ext>
                </a:extLst>
              </p:cNvPr>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7" name="Oval 256">
                <a:extLst>
                  <a:ext uri="{FF2B5EF4-FFF2-40B4-BE49-F238E27FC236}">
                    <a16:creationId xmlns:a16="http://schemas.microsoft.com/office/drawing/2014/main" id="{5228CA61-4418-275B-325C-7C8E1B0DCAB4}"/>
                  </a:ext>
                </a:extLst>
              </p:cNvPr>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8" name="Oval 257">
                <a:extLst>
                  <a:ext uri="{FF2B5EF4-FFF2-40B4-BE49-F238E27FC236}">
                    <a16:creationId xmlns:a16="http://schemas.microsoft.com/office/drawing/2014/main" id="{8CF0684C-D93A-873C-DCAB-CD0C4484EA05}"/>
                  </a:ext>
                </a:extLst>
              </p:cNvPr>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9" name="Oval 258">
                <a:extLst>
                  <a:ext uri="{FF2B5EF4-FFF2-40B4-BE49-F238E27FC236}">
                    <a16:creationId xmlns:a16="http://schemas.microsoft.com/office/drawing/2014/main" id="{F6D90257-2549-54CF-37E7-31023A5416E1}"/>
                  </a:ext>
                </a:extLst>
              </p:cNvPr>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0" name="Oval 259">
                <a:extLst>
                  <a:ext uri="{FF2B5EF4-FFF2-40B4-BE49-F238E27FC236}">
                    <a16:creationId xmlns:a16="http://schemas.microsoft.com/office/drawing/2014/main" id="{E83EEADD-18E9-FC69-FA37-234D2AB14111}"/>
                  </a:ext>
                </a:extLst>
              </p:cNvPr>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1" name="Oval 260">
                <a:extLst>
                  <a:ext uri="{FF2B5EF4-FFF2-40B4-BE49-F238E27FC236}">
                    <a16:creationId xmlns:a16="http://schemas.microsoft.com/office/drawing/2014/main" id="{BA5F2F8C-9382-90DA-168F-D0F6012F1D81}"/>
                  </a:ext>
                </a:extLst>
              </p:cNvPr>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2" name="Oval 261">
                <a:extLst>
                  <a:ext uri="{FF2B5EF4-FFF2-40B4-BE49-F238E27FC236}">
                    <a16:creationId xmlns:a16="http://schemas.microsoft.com/office/drawing/2014/main" id="{F86FBD06-475A-FF7E-E019-37C56B5E7E6F}"/>
                  </a:ext>
                </a:extLst>
              </p:cNvPr>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3" name="Oval 262">
                <a:extLst>
                  <a:ext uri="{FF2B5EF4-FFF2-40B4-BE49-F238E27FC236}">
                    <a16:creationId xmlns:a16="http://schemas.microsoft.com/office/drawing/2014/main" id="{ACA33D3C-0CCC-0501-340C-D95AF13FD069}"/>
                  </a:ext>
                </a:extLst>
              </p:cNvPr>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4" name="Oval 263">
                <a:extLst>
                  <a:ext uri="{FF2B5EF4-FFF2-40B4-BE49-F238E27FC236}">
                    <a16:creationId xmlns:a16="http://schemas.microsoft.com/office/drawing/2014/main" id="{830DEE14-A06A-763E-7A7A-D911B01F64C1}"/>
                  </a:ext>
                </a:extLst>
              </p:cNvPr>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5" name="Oval 264">
                <a:extLst>
                  <a:ext uri="{FF2B5EF4-FFF2-40B4-BE49-F238E27FC236}">
                    <a16:creationId xmlns:a16="http://schemas.microsoft.com/office/drawing/2014/main" id="{733633BA-B2EF-3D40-412F-648C7BC9D757}"/>
                  </a:ext>
                </a:extLst>
              </p:cNvPr>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6" name="Oval 265">
                <a:extLst>
                  <a:ext uri="{FF2B5EF4-FFF2-40B4-BE49-F238E27FC236}">
                    <a16:creationId xmlns:a16="http://schemas.microsoft.com/office/drawing/2014/main" id="{AA7EFA4E-E546-A1B3-94C1-3B14F584BDFA}"/>
                  </a:ext>
                </a:extLst>
              </p:cNvPr>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7" name="Oval 266">
                <a:extLst>
                  <a:ext uri="{FF2B5EF4-FFF2-40B4-BE49-F238E27FC236}">
                    <a16:creationId xmlns:a16="http://schemas.microsoft.com/office/drawing/2014/main" id="{D150CDEF-FDC4-EDD5-2BB9-F7B882EBFDD8}"/>
                  </a:ext>
                </a:extLst>
              </p:cNvPr>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8" name="Oval 267">
                <a:extLst>
                  <a:ext uri="{FF2B5EF4-FFF2-40B4-BE49-F238E27FC236}">
                    <a16:creationId xmlns:a16="http://schemas.microsoft.com/office/drawing/2014/main" id="{4ED5835C-1B72-8BA6-F830-4E1F3BB46BE5}"/>
                  </a:ext>
                </a:extLst>
              </p:cNvPr>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9" name="Oval 268">
                <a:extLst>
                  <a:ext uri="{FF2B5EF4-FFF2-40B4-BE49-F238E27FC236}">
                    <a16:creationId xmlns:a16="http://schemas.microsoft.com/office/drawing/2014/main" id="{E74B44B3-4A3D-59A6-499B-2556FFA9FF80}"/>
                  </a:ext>
                </a:extLst>
              </p:cNvPr>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0" name="Oval 269">
                <a:extLst>
                  <a:ext uri="{FF2B5EF4-FFF2-40B4-BE49-F238E27FC236}">
                    <a16:creationId xmlns:a16="http://schemas.microsoft.com/office/drawing/2014/main" id="{D790C39D-044D-8ED2-3546-DF558B389A40}"/>
                  </a:ext>
                </a:extLst>
              </p:cNvPr>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1" name="Oval 270">
                <a:extLst>
                  <a:ext uri="{FF2B5EF4-FFF2-40B4-BE49-F238E27FC236}">
                    <a16:creationId xmlns:a16="http://schemas.microsoft.com/office/drawing/2014/main" id="{AF62645E-9A61-4206-5403-6E27C0590A97}"/>
                  </a:ext>
                </a:extLst>
              </p:cNvPr>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2" name="Oval 271">
                <a:extLst>
                  <a:ext uri="{FF2B5EF4-FFF2-40B4-BE49-F238E27FC236}">
                    <a16:creationId xmlns:a16="http://schemas.microsoft.com/office/drawing/2014/main" id="{1E1A2713-78F9-4F8C-2026-2BBF59C9AA81}"/>
                  </a:ext>
                </a:extLst>
              </p:cNvPr>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3" name="Oval 272">
                <a:extLst>
                  <a:ext uri="{FF2B5EF4-FFF2-40B4-BE49-F238E27FC236}">
                    <a16:creationId xmlns:a16="http://schemas.microsoft.com/office/drawing/2014/main" id="{1E50801F-01FF-258B-12D2-619061D83DCD}"/>
                  </a:ext>
                </a:extLst>
              </p:cNvPr>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4" name="Oval 273">
                <a:extLst>
                  <a:ext uri="{FF2B5EF4-FFF2-40B4-BE49-F238E27FC236}">
                    <a16:creationId xmlns:a16="http://schemas.microsoft.com/office/drawing/2014/main" id="{84C51299-0C2F-3E10-28F7-11A18095FB31}"/>
                  </a:ext>
                </a:extLst>
              </p:cNvPr>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5" name="Oval 274">
                <a:extLst>
                  <a:ext uri="{FF2B5EF4-FFF2-40B4-BE49-F238E27FC236}">
                    <a16:creationId xmlns:a16="http://schemas.microsoft.com/office/drawing/2014/main" id="{C66D6DB6-CFC3-C21B-2844-6A93DE692BA3}"/>
                  </a:ext>
                </a:extLst>
              </p:cNvPr>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6" name="Oval 275">
                <a:extLst>
                  <a:ext uri="{FF2B5EF4-FFF2-40B4-BE49-F238E27FC236}">
                    <a16:creationId xmlns:a16="http://schemas.microsoft.com/office/drawing/2014/main" id="{9252D793-3313-1D09-26D3-3613F54B9AFB}"/>
                  </a:ext>
                </a:extLst>
              </p:cNvPr>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7" name="Oval 276">
                <a:extLst>
                  <a:ext uri="{FF2B5EF4-FFF2-40B4-BE49-F238E27FC236}">
                    <a16:creationId xmlns:a16="http://schemas.microsoft.com/office/drawing/2014/main" id="{D99B0CAE-45BB-FF1B-8E82-3405014FCB77}"/>
                  </a:ext>
                </a:extLst>
              </p:cNvPr>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8" name="Oval 277">
                <a:extLst>
                  <a:ext uri="{FF2B5EF4-FFF2-40B4-BE49-F238E27FC236}">
                    <a16:creationId xmlns:a16="http://schemas.microsoft.com/office/drawing/2014/main" id="{24F2DFD0-EF4F-6D59-8AB2-A4173F1859A0}"/>
                  </a:ext>
                </a:extLst>
              </p:cNvPr>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9" name="Oval 278">
                <a:extLst>
                  <a:ext uri="{FF2B5EF4-FFF2-40B4-BE49-F238E27FC236}">
                    <a16:creationId xmlns:a16="http://schemas.microsoft.com/office/drawing/2014/main" id="{5ACDFE6E-D57D-E922-2CC7-355F8D85CFF8}"/>
                  </a:ext>
                </a:extLst>
              </p:cNvPr>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0" name="Oval 279">
                <a:extLst>
                  <a:ext uri="{FF2B5EF4-FFF2-40B4-BE49-F238E27FC236}">
                    <a16:creationId xmlns:a16="http://schemas.microsoft.com/office/drawing/2014/main" id="{F0642BBA-EDAD-F7BF-2410-D454A6D9C2B1}"/>
                  </a:ext>
                </a:extLst>
              </p:cNvPr>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1" name="Oval 280">
                <a:extLst>
                  <a:ext uri="{FF2B5EF4-FFF2-40B4-BE49-F238E27FC236}">
                    <a16:creationId xmlns:a16="http://schemas.microsoft.com/office/drawing/2014/main" id="{418F43CB-B329-097E-1EAB-DBB1D3AE53CE}"/>
                  </a:ext>
                </a:extLst>
              </p:cNvPr>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2" name="Oval 281">
                <a:extLst>
                  <a:ext uri="{FF2B5EF4-FFF2-40B4-BE49-F238E27FC236}">
                    <a16:creationId xmlns:a16="http://schemas.microsoft.com/office/drawing/2014/main" id="{A87E812F-F325-1EA6-B4A6-0167766D9551}"/>
                  </a:ext>
                </a:extLst>
              </p:cNvPr>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3" name="Oval 282">
                <a:extLst>
                  <a:ext uri="{FF2B5EF4-FFF2-40B4-BE49-F238E27FC236}">
                    <a16:creationId xmlns:a16="http://schemas.microsoft.com/office/drawing/2014/main" id="{3026D1CC-C65D-2973-30D7-E88BAAC93BB2}"/>
                  </a:ext>
                </a:extLst>
              </p:cNvPr>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4" name="Oval 283">
                <a:extLst>
                  <a:ext uri="{FF2B5EF4-FFF2-40B4-BE49-F238E27FC236}">
                    <a16:creationId xmlns:a16="http://schemas.microsoft.com/office/drawing/2014/main" id="{4A93DD87-1078-C3F5-1638-03F24694C17D}"/>
                  </a:ext>
                </a:extLst>
              </p:cNvPr>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5" name="Oval 284">
                <a:extLst>
                  <a:ext uri="{FF2B5EF4-FFF2-40B4-BE49-F238E27FC236}">
                    <a16:creationId xmlns:a16="http://schemas.microsoft.com/office/drawing/2014/main" id="{75FA0CDA-14A8-7847-1EA3-DA3FADE74211}"/>
                  </a:ext>
                </a:extLst>
              </p:cNvPr>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6" name="Oval 285">
                <a:extLst>
                  <a:ext uri="{FF2B5EF4-FFF2-40B4-BE49-F238E27FC236}">
                    <a16:creationId xmlns:a16="http://schemas.microsoft.com/office/drawing/2014/main" id="{2AA26521-55DF-677E-453A-D5B3F13AA508}"/>
                  </a:ext>
                </a:extLst>
              </p:cNvPr>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7" name="Oval 286">
                <a:extLst>
                  <a:ext uri="{FF2B5EF4-FFF2-40B4-BE49-F238E27FC236}">
                    <a16:creationId xmlns:a16="http://schemas.microsoft.com/office/drawing/2014/main" id="{A36C680D-94DD-4D1D-CD77-32BDA6B7EB2E}"/>
                  </a:ext>
                </a:extLst>
              </p:cNvPr>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8" name="Oval 287">
                <a:extLst>
                  <a:ext uri="{FF2B5EF4-FFF2-40B4-BE49-F238E27FC236}">
                    <a16:creationId xmlns:a16="http://schemas.microsoft.com/office/drawing/2014/main" id="{5B7FB32C-4D83-EB48-DD9B-30BB6E6001ED}"/>
                  </a:ext>
                </a:extLst>
              </p:cNvPr>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9" name="Oval 288">
                <a:extLst>
                  <a:ext uri="{FF2B5EF4-FFF2-40B4-BE49-F238E27FC236}">
                    <a16:creationId xmlns:a16="http://schemas.microsoft.com/office/drawing/2014/main" id="{A2AE9FFC-E363-7F4D-3D77-E6BD554F3CE9}"/>
                  </a:ext>
                </a:extLst>
              </p:cNvPr>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0" name="Oval 289">
                <a:extLst>
                  <a:ext uri="{FF2B5EF4-FFF2-40B4-BE49-F238E27FC236}">
                    <a16:creationId xmlns:a16="http://schemas.microsoft.com/office/drawing/2014/main" id="{897B4302-6194-6D70-76AE-A157BA69B2DD}"/>
                  </a:ext>
                </a:extLst>
              </p:cNvPr>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1" name="Oval 290">
                <a:extLst>
                  <a:ext uri="{FF2B5EF4-FFF2-40B4-BE49-F238E27FC236}">
                    <a16:creationId xmlns:a16="http://schemas.microsoft.com/office/drawing/2014/main" id="{D67DBD48-0773-4884-E16E-8EBB1CADFB57}"/>
                  </a:ext>
                </a:extLst>
              </p:cNvPr>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2" name="Oval 291">
                <a:extLst>
                  <a:ext uri="{FF2B5EF4-FFF2-40B4-BE49-F238E27FC236}">
                    <a16:creationId xmlns:a16="http://schemas.microsoft.com/office/drawing/2014/main" id="{073B078D-864E-EF78-50FF-2CAD761F1A31}"/>
                  </a:ext>
                </a:extLst>
              </p:cNvPr>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3" name="Oval 292">
                <a:extLst>
                  <a:ext uri="{FF2B5EF4-FFF2-40B4-BE49-F238E27FC236}">
                    <a16:creationId xmlns:a16="http://schemas.microsoft.com/office/drawing/2014/main" id="{72A9B501-4B45-993E-D739-8D7DF7602F12}"/>
                  </a:ext>
                </a:extLst>
              </p:cNvPr>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4" name="Oval 293">
                <a:extLst>
                  <a:ext uri="{FF2B5EF4-FFF2-40B4-BE49-F238E27FC236}">
                    <a16:creationId xmlns:a16="http://schemas.microsoft.com/office/drawing/2014/main" id="{FE35C2BA-03D5-9984-7E9B-3095E95A58AF}"/>
                  </a:ext>
                </a:extLst>
              </p:cNvPr>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5" name="Oval 294">
                <a:extLst>
                  <a:ext uri="{FF2B5EF4-FFF2-40B4-BE49-F238E27FC236}">
                    <a16:creationId xmlns:a16="http://schemas.microsoft.com/office/drawing/2014/main" id="{8065B4D1-8598-1A2F-D7AC-CCCB035A99C2}"/>
                  </a:ext>
                </a:extLst>
              </p:cNvPr>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6" name="Oval 295">
                <a:extLst>
                  <a:ext uri="{FF2B5EF4-FFF2-40B4-BE49-F238E27FC236}">
                    <a16:creationId xmlns:a16="http://schemas.microsoft.com/office/drawing/2014/main" id="{001EFF25-3F0C-7D40-7F40-0E71B2969187}"/>
                  </a:ext>
                </a:extLst>
              </p:cNvPr>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7" name="Oval 296">
                <a:extLst>
                  <a:ext uri="{FF2B5EF4-FFF2-40B4-BE49-F238E27FC236}">
                    <a16:creationId xmlns:a16="http://schemas.microsoft.com/office/drawing/2014/main" id="{7513049F-0520-39DA-C31E-AC1D4EE60C49}"/>
                  </a:ext>
                </a:extLst>
              </p:cNvPr>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8" name="Oval 297">
                <a:extLst>
                  <a:ext uri="{FF2B5EF4-FFF2-40B4-BE49-F238E27FC236}">
                    <a16:creationId xmlns:a16="http://schemas.microsoft.com/office/drawing/2014/main" id="{80470AE6-3CD1-2BA1-EC8E-F4E3AF56ECB4}"/>
                  </a:ext>
                </a:extLst>
              </p:cNvPr>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9" name="Oval 298">
                <a:extLst>
                  <a:ext uri="{FF2B5EF4-FFF2-40B4-BE49-F238E27FC236}">
                    <a16:creationId xmlns:a16="http://schemas.microsoft.com/office/drawing/2014/main" id="{CA3FA5E3-1948-CF7B-9475-34926A8DA232}"/>
                  </a:ext>
                </a:extLst>
              </p:cNvPr>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0" name="Oval 299">
                <a:extLst>
                  <a:ext uri="{FF2B5EF4-FFF2-40B4-BE49-F238E27FC236}">
                    <a16:creationId xmlns:a16="http://schemas.microsoft.com/office/drawing/2014/main" id="{804CA8A9-44B8-2E89-4442-1CD93392DF5B}"/>
                  </a:ext>
                </a:extLst>
              </p:cNvPr>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1" name="Oval 300">
                <a:extLst>
                  <a:ext uri="{FF2B5EF4-FFF2-40B4-BE49-F238E27FC236}">
                    <a16:creationId xmlns:a16="http://schemas.microsoft.com/office/drawing/2014/main" id="{3E5D48E9-2537-5584-6BF6-3F2D0E7A0BDD}"/>
                  </a:ext>
                </a:extLst>
              </p:cNvPr>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2" name="Oval 301">
                <a:extLst>
                  <a:ext uri="{FF2B5EF4-FFF2-40B4-BE49-F238E27FC236}">
                    <a16:creationId xmlns:a16="http://schemas.microsoft.com/office/drawing/2014/main" id="{D7E03304-65D0-AC3F-E5C1-C12E27D27B27}"/>
                  </a:ext>
                </a:extLst>
              </p:cNvPr>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3" name="Oval 302">
                <a:extLst>
                  <a:ext uri="{FF2B5EF4-FFF2-40B4-BE49-F238E27FC236}">
                    <a16:creationId xmlns:a16="http://schemas.microsoft.com/office/drawing/2014/main" id="{5E651B72-D13F-D4C7-1EFD-402745B9A8D9}"/>
                  </a:ext>
                </a:extLst>
              </p:cNvPr>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4" name="Oval 303">
                <a:extLst>
                  <a:ext uri="{FF2B5EF4-FFF2-40B4-BE49-F238E27FC236}">
                    <a16:creationId xmlns:a16="http://schemas.microsoft.com/office/drawing/2014/main" id="{727A95DE-228F-3C62-B741-89062BCACC99}"/>
                  </a:ext>
                </a:extLst>
              </p:cNvPr>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5" name="Oval 304">
                <a:extLst>
                  <a:ext uri="{FF2B5EF4-FFF2-40B4-BE49-F238E27FC236}">
                    <a16:creationId xmlns:a16="http://schemas.microsoft.com/office/drawing/2014/main" id="{459DB85D-1DC4-074B-BA91-B9072053870C}"/>
                  </a:ext>
                </a:extLst>
              </p:cNvPr>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6" name="Oval 305">
                <a:extLst>
                  <a:ext uri="{FF2B5EF4-FFF2-40B4-BE49-F238E27FC236}">
                    <a16:creationId xmlns:a16="http://schemas.microsoft.com/office/drawing/2014/main" id="{31205202-EE34-73EF-D07F-ADCAC4989E39}"/>
                  </a:ext>
                </a:extLst>
              </p:cNvPr>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7" name="Oval 306">
                <a:extLst>
                  <a:ext uri="{FF2B5EF4-FFF2-40B4-BE49-F238E27FC236}">
                    <a16:creationId xmlns:a16="http://schemas.microsoft.com/office/drawing/2014/main" id="{A5FF9E96-CCAB-126C-42C5-182B9F1F551C}"/>
                  </a:ext>
                </a:extLst>
              </p:cNvPr>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8" name="Oval 307">
                <a:extLst>
                  <a:ext uri="{FF2B5EF4-FFF2-40B4-BE49-F238E27FC236}">
                    <a16:creationId xmlns:a16="http://schemas.microsoft.com/office/drawing/2014/main" id="{366583E9-27E6-860B-121E-34FA41F5427B}"/>
                  </a:ext>
                </a:extLst>
              </p:cNvPr>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9" name="Oval 308">
                <a:extLst>
                  <a:ext uri="{FF2B5EF4-FFF2-40B4-BE49-F238E27FC236}">
                    <a16:creationId xmlns:a16="http://schemas.microsoft.com/office/drawing/2014/main" id="{1F7486C1-D6D9-7EB2-AC72-D53703C8EC20}"/>
                  </a:ext>
                </a:extLst>
              </p:cNvPr>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0" name="Oval 309">
                <a:extLst>
                  <a:ext uri="{FF2B5EF4-FFF2-40B4-BE49-F238E27FC236}">
                    <a16:creationId xmlns:a16="http://schemas.microsoft.com/office/drawing/2014/main" id="{F26A5B4E-E99D-0C21-AE83-E44D5B8D38AE}"/>
                  </a:ext>
                </a:extLst>
              </p:cNvPr>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1" name="Oval 310">
                <a:extLst>
                  <a:ext uri="{FF2B5EF4-FFF2-40B4-BE49-F238E27FC236}">
                    <a16:creationId xmlns:a16="http://schemas.microsoft.com/office/drawing/2014/main" id="{9D0409FA-E236-9ADE-2F9D-49D4D641A6DB}"/>
                  </a:ext>
                </a:extLst>
              </p:cNvPr>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2" name="Oval 311">
                <a:extLst>
                  <a:ext uri="{FF2B5EF4-FFF2-40B4-BE49-F238E27FC236}">
                    <a16:creationId xmlns:a16="http://schemas.microsoft.com/office/drawing/2014/main" id="{03C0B221-FC93-AE03-B52D-98DF4AD91647}"/>
                  </a:ext>
                </a:extLst>
              </p:cNvPr>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3" name="Oval 312">
                <a:extLst>
                  <a:ext uri="{FF2B5EF4-FFF2-40B4-BE49-F238E27FC236}">
                    <a16:creationId xmlns:a16="http://schemas.microsoft.com/office/drawing/2014/main" id="{ADE466FD-135A-B0DA-A8F8-C2F2C5A7ECDE}"/>
                  </a:ext>
                </a:extLst>
              </p:cNvPr>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4" name="Oval 313">
                <a:extLst>
                  <a:ext uri="{FF2B5EF4-FFF2-40B4-BE49-F238E27FC236}">
                    <a16:creationId xmlns:a16="http://schemas.microsoft.com/office/drawing/2014/main" id="{C129F2D6-3F6D-F5F6-44AF-319C983573A6}"/>
                  </a:ext>
                </a:extLst>
              </p:cNvPr>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5" name="Oval 314">
                <a:extLst>
                  <a:ext uri="{FF2B5EF4-FFF2-40B4-BE49-F238E27FC236}">
                    <a16:creationId xmlns:a16="http://schemas.microsoft.com/office/drawing/2014/main" id="{24717D32-533F-D793-0E90-0A741EAEAA25}"/>
                  </a:ext>
                </a:extLst>
              </p:cNvPr>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6" name="Oval 315">
                <a:extLst>
                  <a:ext uri="{FF2B5EF4-FFF2-40B4-BE49-F238E27FC236}">
                    <a16:creationId xmlns:a16="http://schemas.microsoft.com/office/drawing/2014/main" id="{23EB58EA-1660-6E54-CA11-439569A834BC}"/>
                  </a:ext>
                </a:extLst>
              </p:cNvPr>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7" name="Oval 316">
                <a:extLst>
                  <a:ext uri="{FF2B5EF4-FFF2-40B4-BE49-F238E27FC236}">
                    <a16:creationId xmlns:a16="http://schemas.microsoft.com/office/drawing/2014/main" id="{2C163ED8-05D5-9DD7-6AF0-4486EC30DC68}"/>
                  </a:ext>
                </a:extLst>
              </p:cNvPr>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8" name="Oval 317">
                <a:extLst>
                  <a:ext uri="{FF2B5EF4-FFF2-40B4-BE49-F238E27FC236}">
                    <a16:creationId xmlns:a16="http://schemas.microsoft.com/office/drawing/2014/main" id="{DD2A093F-DF1B-8625-7CAF-A05E87884DE9}"/>
                  </a:ext>
                </a:extLst>
              </p:cNvPr>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9" name="Oval 318">
                <a:extLst>
                  <a:ext uri="{FF2B5EF4-FFF2-40B4-BE49-F238E27FC236}">
                    <a16:creationId xmlns:a16="http://schemas.microsoft.com/office/drawing/2014/main" id="{B4CF9EC3-95FF-6640-556B-9AFB58AB61D9}"/>
                  </a:ext>
                </a:extLst>
              </p:cNvPr>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0" name="Oval 319">
                <a:extLst>
                  <a:ext uri="{FF2B5EF4-FFF2-40B4-BE49-F238E27FC236}">
                    <a16:creationId xmlns:a16="http://schemas.microsoft.com/office/drawing/2014/main" id="{93FEEDBA-7D3A-35DD-2124-5718B281AD81}"/>
                  </a:ext>
                </a:extLst>
              </p:cNvPr>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1" name="Oval 320">
                <a:extLst>
                  <a:ext uri="{FF2B5EF4-FFF2-40B4-BE49-F238E27FC236}">
                    <a16:creationId xmlns:a16="http://schemas.microsoft.com/office/drawing/2014/main" id="{14C92FA9-833E-273A-6FC6-4C64EF8E1FC2}"/>
                  </a:ext>
                </a:extLst>
              </p:cNvPr>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2" name="Oval 321">
                <a:extLst>
                  <a:ext uri="{FF2B5EF4-FFF2-40B4-BE49-F238E27FC236}">
                    <a16:creationId xmlns:a16="http://schemas.microsoft.com/office/drawing/2014/main" id="{FDC81AB9-5D76-805F-E418-A1FE83A08616}"/>
                  </a:ext>
                </a:extLst>
              </p:cNvPr>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3" name="Oval 322">
                <a:extLst>
                  <a:ext uri="{FF2B5EF4-FFF2-40B4-BE49-F238E27FC236}">
                    <a16:creationId xmlns:a16="http://schemas.microsoft.com/office/drawing/2014/main" id="{06EA26D5-FEB2-E72B-0595-F2BD0FFA4CDA}"/>
                  </a:ext>
                </a:extLst>
              </p:cNvPr>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4" name="Oval 323">
                <a:extLst>
                  <a:ext uri="{FF2B5EF4-FFF2-40B4-BE49-F238E27FC236}">
                    <a16:creationId xmlns:a16="http://schemas.microsoft.com/office/drawing/2014/main" id="{23C90074-1A4E-F11F-3EF3-3AC168DA765A}"/>
                  </a:ext>
                </a:extLst>
              </p:cNvPr>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5" name="Oval 324">
                <a:extLst>
                  <a:ext uri="{FF2B5EF4-FFF2-40B4-BE49-F238E27FC236}">
                    <a16:creationId xmlns:a16="http://schemas.microsoft.com/office/drawing/2014/main" id="{F1482756-CB23-9801-90A6-7A1D2621CCB0}"/>
                  </a:ext>
                </a:extLst>
              </p:cNvPr>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6" name="Oval 325">
                <a:extLst>
                  <a:ext uri="{FF2B5EF4-FFF2-40B4-BE49-F238E27FC236}">
                    <a16:creationId xmlns:a16="http://schemas.microsoft.com/office/drawing/2014/main" id="{CEDCF89F-F0DF-86E1-4270-02F0DC9043E7}"/>
                  </a:ext>
                </a:extLst>
              </p:cNvPr>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7" name="Oval 326">
                <a:extLst>
                  <a:ext uri="{FF2B5EF4-FFF2-40B4-BE49-F238E27FC236}">
                    <a16:creationId xmlns:a16="http://schemas.microsoft.com/office/drawing/2014/main" id="{C9048D39-570B-EE41-A00B-D95D356EA861}"/>
                  </a:ext>
                </a:extLst>
              </p:cNvPr>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8" name="Oval 327">
                <a:extLst>
                  <a:ext uri="{FF2B5EF4-FFF2-40B4-BE49-F238E27FC236}">
                    <a16:creationId xmlns:a16="http://schemas.microsoft.com/office/drawing/2014/main" id="{25296383-BD7B-FEBD-777F-68C205581795}"/>
                  </a:ext>
                </a:extLst>
              </p:cNvPr>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9" name="Oval 328">
                <a:extLst>
                  <a:ext uri="{FF2B5EF4-FFF2-40B4-BE49-F238E27FC236}">
                    <a16:creationId xmlns:a16="http://schemas.microsoft.com/office/drawing/2014/main" id="{967DA328-E706-62A1-A11D-59DDA4F40C13}"/>
                  </a:ext>
                </a:extLst>
              </p:cNvPr>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0" name="Oval 329">
                <a:extLst>
                  <a:ext uri="{FF2B5EF4-FFF2-40B4-BE49-F238E27FC236}">
                    <a16:creationId xmlns:a16="http://schemas.microsoft.com/office/drawing/2014/main" id="{3764EDB8-224E-C7B5-DD7C-5AFC097E483C}"/>
                  </a:ext>
                </a:extLst>
              </p:cNvPr>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1" name="Oval 330">
                <a:extLst>
                  <a:ext uri="{FF2B5EF4-FFF2-40B4-BE49-F238E27FC236}">
                    <a16:creationId xmlns:a16="http://schemas.microsoft.com/office/drawing/2014/main" id="{BB3723CF-F159-3DBF-936C-57DF97EFCFCE}"/>
                  </a:ext>
                </a:extLst>
              </p:cNvPr>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2" name="Oval 331">
                <a:extLst>
                  <a:ext uri="{FF2B5EF4-FFF2-40B4-BE49-F238E27FC236}">
                    <a16:creationId xmlns:a16="http://schemas.microsoft.com/office/drawing/2014/main" id="{6C5D6864-A5F0-BC9F-4E42-6A053F55FCDA}"/>
                  </a:ext>
                </a:extLst>
              </p:cNvPr>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3" name="Oval 332">
                <a:extLst>
                  <a:ext uri="{FF2B5EF4-FFF2-40B4-BE49-F238E27FC236}">
                    <a16:creationId xmlns:a16="http://schemas.microsoft.com/office/drawing/2014/main" id="{5C47F937-BE76-B23A-9CDA-A71DCEEA5695}"/>
                  </a:ext>
                </a:extLst>
              </p:cNvPr>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4" name="Oval 333">
                <a:extLst>
                  <a:ext uri="{FF2B5EF4-FFF2-40B4-BE49-F238E27FC236}">
                    <a16:creationId xmlns:a16="http://schemas.microsoft.com/office/drawing/2014/main" id="{B78DD845-8712-CD51-09F4-304D35B1544E}"/>
                  </a:ext>
                </a:extLst>
              </p:cNvPr>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5" name="Oval 334">
                <a:extLst>
                  <a:ext uri="{FF2B5EF4-FFF2-40B4-BE49-F238E27FC236}">
                    <a16:creationId xmlns:a16="http://schemas.microsoft.com/office/drawing/2014/main" id="{67D60467-2186-F7E8-E3B8-F298BF4D5B05}"/>
                  </a:ext>
                </a:extLst>
              </p:cNvPr>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6" name="Oval 335">
                <a:extLst>
                  <a:ext uri="{FF2B5EF4-FFF2-40B4-BE49-F238E27FC236}">
                    <a16:creationId xmlns:a16="http://schemas.microsoft.com/office/drawing/2014/main" id="{E1A5BF24-F6D5-4C76-E77F-9D4CDEB9502F}"/>
                  </a:ext>
                </a:extLst>
              </p:cNvPr>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7" name="Oval 336">
                <a:extLst>
                  <a:ext uri="{FF2B5EF4-FFF2-40B4-BE49-F238E27FC236}">
                    <a16:creationId xmlns:a16="http://schemas.microsoft.com/office/drawing/2014/main" id="{1D2EC667-78AB-BE87-B92A-40FB327AC798}"/>
                  </a:ext>
                </a:extLst>
              </p:cNvPr>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8" name="Oval 337">
                <a:extLst>
                  <a:ext uri="{FF2B5EF4-FFF2-40B4-BE49-F238E27FC236}">
                    <a16:creationId xmlns:a16="http://schemas.microsoft.com/office/drawing/2014/main" id="{F389D5C5-54E0-AEEB-59FA-6D1DE0257953}"/>
                  </a:ext>
                </a:extLst>
              </p:cNvPr>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9" name="Oval 338">
                <a:extLst>
                  <a:ext uri="{FF2B5EF4-FFF2-40B4-BE49-F238E27FC236}">
                    <a16:creationId xmlns:a16="http://schemas.microsoft.com/office/drawing/2014/main" id="{FE928E52-8B1C-301F-F284-137277C904C4}"/>
                  </a:ext>
                </a:extLst>
              </p:cNvPr>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0" name="Oval 339">
                <a:extLst>
                  <a:ext uri="{FF2B5EF4-FFF2-40B4-BE49-F238E27FC236}">
                    <a16:creationId xmlns:a16="http://schemas.microsoft.com/office/drawing/2014/main" id="{7F4C6968-86F1-9DBD-A795-5390040CB046}"/>
                  </a:ext>
                </a:extLst>
              </p:cNvPr>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1" name="Oval 340">
                <a:extLst>
                  <a:ext uri="{FF2B5EF4-FFF2-40B4-BE49-F238E27FC236}">
                    <a16:creationId xmlns:a16="http://schemas.microsoft.com/office/drawing/2014/main" id="{22B97580-24D5-3008-351D-18EB48042338}"/>
                  </a:ext>
                </a:extLst>
              </p:cNvPr>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2" name="Oval 341">
                <a:extLst>
                  <a:ext uri="{FF2B5EF4-FFF2-40B4-BE49-F238E27FC236}">
                    <a16:creationId xmlns:a16="http://schemas.microsoft.com/office/drawing/2014/main" id="{E9B41074-3DCB-9DDA-844B-8961AA4C4C50}"/>
                  </a:ext>
                </a:extLst>
              </p:cNvPr>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3" name="Oval 342">
                <a:extLst>
                  <a:ext uri="{FF2B5EF4-FFF2-40B4-BE49-F238E27FC236}">
                    <a16:creationId xmlns:a16="http://schemas.microsoft.com/office/drawing/2014/main" id="{C1836B56-1EB2-417C-22DD-CD7F617A4AD4}"/>
                  </a:ext>
                </a:extLst>
              </p:cNvPr>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4" name="Oval 343">
                <a:extLst>
                  <a:ext uri="{FF2B5EF4-FFF2-40B4-BE49-F238E27FC236}">
                    <a16:creationId xmlns:a16="http://schemas.microsoft.com/office/drawing/2014/main" id="{BF5C422B-3D84-421E-68D5-34C8F55D458C}"/>
                  </a:ext>
                </a:extLst>
              </p:cNvPr>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5" name="Oval 344">
                <a:extLst>
                  <a:ext uri="{FF2B5EF4-FFF2-40B4-BE49-F238E27FC236}">
                    <a16:creationId xmlns:a16="http://schemas.microsoft.com/office/drawing/2014/main" id="{E6FEEF66-4FC5-65C6-FE2D-A762BA80FA77}"/>
                  </a:ext>
                </a:extLst>
              </p:cNvPr>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6" name="Oval 345">
                <a:extLst>
                  <a:ext uri="{FF2B5EF4-FFF2-40B4-BE49-F238E27FC236}">
                    <a16:creationId xmlns:a16="http://schemas.microsoft.com/office/drawing/2014/main" id="{93996FA6-D16A-F805-E851-C54E55EFCCB3}"/>
                  </a:ext>
                </a:extLst>
              </p:cNvPr>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7" name="Oval 346">
                <a:extLst>
                  <a:ext uri="{FF2B5EF4-FFF2-40B4-BE49-F238E27FC236}">
                    <a16:creationId xmlns:a16="http://schemas.microsoft.com/office/drawing/2014/main" id="{423C4456-C950-A62A-0CC6-9419B2D6DD57}"/>
                  </a:ext>
                </a:extLst>
              </p:cNvPr>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8" name="Oval 347">
                <a:extLst>
                  <a:ext uri="{FF2B5EF4-FFF2-40B4-BE49-F238E27FC236}">
                    <a16:creationId xmlns:a16="http://schemas.microsoft.com/office/drawing/2014/main" id="{95863EB3-1790-F75E-A08C-E7FFC2C821B8}"/>
                  </a:ext>
                </a:extLst>
              </p:cNvPr>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9" name="Oval 348">
                <a:extLst>
                  <a:ext uri="{FF2B5EF4-FFF2-40B4-BE49-F238E27FC236}">
                    <a16:creationId xmlns:a16="http://schemas.microsoft.com/office/drawing/2014/main" id="{9E9B73D9-0B2F-614D-63B7-0C4D22623F05}"/>
                  </a:ext>
                </a:extLst>
              </p:cNvPr>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0" name="Oval 349">
                <a:extLst>
                  <a:ext uri="{FF2B5EF4-FFF2-40B4-BE49-F238E27FC236}">
                    <a16:creationId xmlns:a16="http://schemas.microsoft.com/office/drawing/2014/main" id="{DCC8894A-0833-1DDA-30D3-DDD1A7DDD8A7}"/>
                  </a:ext>
                </a:extLst>
              </p:cNvPr>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1" name="Oval 350">
                <a:extLst>
                  <a:ext uri="{FF2B5EF4-FFF2-40B4-BE49-F238E27FC236}">
                    <a16:creationId xmlns:a16="http://schemas.microsoft.com/office/drawing/2014/main" id="{CD4E7956-8416-2D37-37A3-3588BFD656D1}"/>
                  </a:ext>
                </a:extLst>
              </p:cNvPr>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2" name="Oval 351">
                <a:extLst>
                  <a:ext uri="{FF2B5EF4-FFF2-40B4-BE49-F238E27FC236}">
                    <a16:creationId xmlns:a16="http://schemas.microsoft.com/office/drawing/2014/main" id="{E82BC172-6A19-C3E0-0F8E-CC4863A75651}"/>
                  </a:ext>
                </a:extLst>
              </p:cNvPr>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3" name="Oval 352">
                <a:extLst>
                  <a:ext uri="{FF2B5EF4-FFF2-40B4-BE49-F238E27FC236}">
                    <a16:creationId xmlns:a16="http://schemas.microsoft.com/office/drawing/2014/main" id="{7142C3E0-2ED7-24B0-7BC0-ABC7250EE942}"/>
                  </a:ext>
                </a:extLst>
              </p:cNvPr>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dirty="0">
                  <a:solidFill>
                    <a:srgbClr val="292929"/>
                  </a:solidFill>
                </a:endParaRPr>
              </a:p>
            </p:txBody>
          </p:sp>
          <p:sp>
            <p:nvSpPr>
              <p:cNvPr id="354" name="Oval 353">
                <a:extLst>
                  <a:ext uri="{FF2B5EF4-FFF2-40B4-BE49-F238E27FC236}">
                    <a16:creationId xmlns:a16="http://schemas.microsoft.com/office/drawing/2014/main" id="{FC6497FC-B115-5043-9C9E-578E55344293}"/>
                  </a:ext>
                </a:extLst>
              </p:cNvPr>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5" name="Oval 354">
                <a:extLst>
                  <a:ext uri="{FF2B5EF4-FFF2-40B4-BE49-F238E27FC236}">
                    <a16:creationId xmlns:a16="http://schemas.microsoft.com/office/drawing/2014/main" id="{DE464783-A066-2492-6FC8-FCF72165B08A}"/>
                  </a:ext>
                </a:extLst>
              </p:cNvPr>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6" name="Oval 355">
                <a:extLst>
                  <a:ext uri="{FF2B5EF4-FFF2-40B4-BE49-F238E27FC236}">
                    <a16:creationId xmlns:a16="http://schemas.microsoft.com/office/drawing/2014/main" id="{5D70E080-AA21-EDC7-B41E-F6036BB90310}"/>
                  </a:ext>
                </a:extLst>
              </p:cNvPr>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7" name="Oval 356">
                <a:extLst>
                  <a:ext uri="{FF2B5EF4-FFF2-40B4-BE49-F238E27FC236}">
                    <a16:creationId xmlns:a16="http://schemas.microsoft.com/office/drawing/2014/main" id="{1B5B09DD-E0FB-09A6-9834-CE1D25163BF4}"/>
                  </a:ext>
                </a:extLst>
              </p:cNvPr>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8" name="Oval 357">
                <a:extLst>
                  <a:ext uri="{FF2B5EF4-FFF2-40B4-BE49-F238E27FC236}">
                    <a16:creationId xmlns:a16="http://schemas.microsoft.com/office/drawing/2014/main" id="{95D8413C-DF9C-C098-D3CF-B26C54C0DB9A}"/>
                  </a:ext>
                </a:extLst>
              </p:cNvPr>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9" name="Oval 358">
                <a:extLst>
                  <a:ext uri="{FF2B5EF4-FFF2-40B4-BE49-F238E27FC236}">
                    <a16:creationId xmlns:a16="http://schemas.microsoft.com/office/drawing/2014/main" id="{7E677C69-F720-8FD8-3F16-A300A76F3B67}"/>
                  </a:ext>
                </a:extLst>
              </p:cNvPr>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0" name="Oval 359">
                <a:extLst>
                  <a:ext uri="{FF2B5EF4-FFF2-40B4-BE49-F238E27FC236}">
                    <a16:creationId xmlns:a16="http://schemas.microsoft.com/office/drawing/2014/main" id="{53EB6F02-B5B9-F3CC-866E-97B8E957F352}"/>
                  </a:ext>
                </a:extLst>
              </p:cNvPr>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1" name="Oval 360">
                <a:extLst>
                  <a:ext uri="{FF2B5EF4-FFF2-40B4-BE49-F238E27FC236}">
                    <a16:creationId xmlns:a16="http://schemas.microsoft.com/office/drawing/2014/main" id="{3AEF31F1-D44C-EF25-892B-E5F8DC63C906}"/>
                  </a:ext>
                </a:extLst>
              </p:cNvPr>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2" name="Oval 361">
                <a:extLst>
                  <a:ext uri="{FF2B5EF4-FFF2-40B4-BE49-F238E27FC236}">
                    <a16:creationId xmlns:a16="http://schemas.microsoft.com/office/drawing/2014/main" id="{6302CF0B-67BD-4869-2A91-55F1F760334F}"/>
                  </a:ext>
                </a:extLst>
              </p:cNvPr>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3" name="Oval 362">
                <a:extLst>
                  <a:ext uri="{FF2B5EF4-FFF2-40B4-BE49-F238E27FC236}">
                    <a16:creationId xmlns:a16="http://schemas.microsoft.com/office/drawing/2014/main" id="{DE9F6BBF-2A4A-EF0D-F33E-42F08041B329}"/>
                  </a:ext>
                </a:extLst>
              </p:cNvPr>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4" name="Oval 363">
                <a:extLst>
                  <a:ext uri="{FF2B5EF4-FFF2-40B4-BE49-F238E27FC236}">
                    <a16:creationId xmlns:a16="http://schemas.microsoft.com/office/drawing/2014/main" id="{D5F23F8E-1F89-1BEC-F55C-038A5910856A}"/>
                  </a:ext>
                </a:extLst>
              </p:cNvPr>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5" name="Oval 364">
                <a:extLst>
                  <a:ext uri="{FF2B5EF4-FFF2-40B4-BE49-F238E27FC236}">
                    <a16:creationId xmlns:a16="http://schemas.microsoft.com/office/drawing/2014/main" id="{4FB3630D-3851-2842-DF88-6A94BB361206}"/>
                  </a:ext>
                </a:extLst>
              </p:cNvPr>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6" name="Oval 365">
                <a:extLst>
                  <a:ext uri="{FF2B5EF4-FFF2-40B4-BE49-F238E27FC236}">
                    <a16:creationId xmlns:a16="http://schemas.microsoft.com/office/drawing/2014/main" id="{C100FD98-93D5-D2AB-0157-BAC212C8CCF9}"/>
                  </a:ext>
                </a:extLst>
              </p:cNvPr>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7" name="Oval 366">
                <a:extLst>
                  <a:ext uri="{FF2B5EF4-FFF2-40B4-BE49-F238E27FC236}">
                    <a16:creationId xmlns:a16="http://schemas.microsoft.com/office/drawing/2014/main" id="{E68C7C0B-6DA9-DB1F-DE4E-B5C4A24976B3}"/>
                  </a:ext>
                </a:extLst>
              </p:cNvPr>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8" name="Oval 367">
                <a:extLst>
                  <a:ext uri="{FF2B5EF4-FFF2-40B4-BE49-F238E27FC236}">
                    <a16:creationId xmlns:a16="http://schemas.microsoft.com/office/drawing/2014/main" id="{9A2DD814-5024-E1DC-518B-C8E21AD15C1A}"/>
                  </a:ext>
                </a:extLst>
              </p:cNvPr>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9" name="Oval 368">
                <a:extLst>
                  <a:ext uri="{FF2B5EF4-FFF2-40B4-BE49-F238E27FC236}">
                    <a16:creationId xmlns:a16="http://schemas.microsoft.com/office/drawing/2014/main" id="{3C557EDF-BDE6-2859-3A10-30855239492E}"/>
                  </a:ext>
                </a:extLst>
              </p:cNvPr>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0" name="Oval 369">
                <a:extLst>
                  <a:ext uri="{FF2B5EF4-FFF2-40B4-BE49-F238E27FC236}">
                    <a16:creationId xmlns:a16="http://schemas.microsoft.com/office/drawing/2014/main" id="{E69D5255-BCB8-E43C-4749-0F97E39C272A}"/>
                  </a:ext>
                </a:extLst>
              </p:cNvPr>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1" name="Oval 370">
                <a:extLst>
                  <a:ext uri="{FF2B5EF4-FFF2-40B4-BE49-F238E27FC236}">
                    <a16:creationId xmlns:a16="http://schemas.microsoft.com/office/drawing/2014/main" id="{075D540F-6A0C-7D0E-9EAE-AAE7770F5752}"/>
                  </a:ext>
                </a:extLst>
              </p:cNvPr>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2" name="Oval 371">
                <a:extLst>
                  <a:ext uri="{FF2B5EF4-FFF2-40B4-BE49-F238E27FC236}">
                    <a16:creationId xmlns:a16="http://schemas.microsoft.com/office/drawing/2014/main" id="{6EB19689-CE18-BDA9-7F9C-D5EBFA04ABE2}"/>
                  </a:ext>
                </a:extLst>
              </p:cNvPr>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3" name="Oval 372">
                <a:extLst>
                  <a:ext uri="{FF2B5EF4-FFF2-40B4-BE49-F238E27FC236}">
                    <a16:creationId xmlns:a16="http://schemas.microsoft.com/office/drawing/2014/main" id="{365B45F0-7B48-96BA-6E29-BC49114537D6}"/>
                  </a:ext>
                </a:extLst>
              </p:cNvPr>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4" name="Oval 373">
                <a:extLst>
                  <a:ext uri="{FF2B5EF4-FFF2-40B4-BE49-F238E27FC236}">
                    <a16:creationId xmlns:a16="http://schemas.microsoft.com/office/drawing/2014/main" id="{B71970C2-7663-17F4-55D7-9727FF1D2AB4}"/>
                  </a:ext>
                </a:extLst>
              </p:cNvPr>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5" name="Oval 374">
                <a:extLst>
                  <a:ext uri="{FF2B5EF4-FFF2-40B4-BE49-F238E27FC236}">
                    <a16:creationId xmlns:a16="http://schemas.microsoft.com/office/drawing/2014/main" id="{EA364D26-9F66-E9C0-B649-74385C1F99F2}"/>
                  </a:ext>
                </a:extLst>
              </p:cNvPr>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6" name="Oval 375">
                <a:extLst>
                  <a:ext uri="{FF2B5EF4-FFF2-40B4-BE49-F238E27FC236}">
                    <a16:creationId xmlns:a16="http://schemas.microsoft.com/office/drawing/2014/main" id="{9953176F-A548-3EE8-5F61-90764658C667}"/>
                  </a:ext>
                </a:extLst>
              </p:cNvPr>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7" name="Oval 376">
                <a:extLst>
                  <a:ext uri="{FF2B5EF4-FFF2-40B4-BE49-F238E27FC236}">
                    <a16:creationId xmlns:a16="http://schemas.microsoft.com/office/drawing/2014/main" id="{1DDE4885-986B-C33E-38A4-980DD491BF41}"/>
                  </a:ext>
                </a:extLst>
              </p:cNvPr>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8" name="Oval 377">
                <a:extLst>
                  <a:ext uri="{FF2B5EF4-FFF2-40B4-BE49-F238E27FC236}">
                    <a16:creationId xmlns:a16="http://schemas.microsoft.com/office/drawing/2014/main" id="{81223155-D787-4BC3-3E7F-57D279125510}"/>
                  </a:ext>
                </a:extLst>
              </p:cNvPr>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9" name="Oval 378">
                <a:extLst>
                  <a:ext uri="{FF2B5EF4-FFF2-40B4-BE49-F238E27FC236}">
                    <a16:creationId xmlns:a16="http://schemas.microsoft.com/office/drawing/2014/main" id="{CC45DC93-FA6E-A76F-2B7A-FB2EF7E97DE2}"/>
                  </a:ext>
                </a:extLst>
              </p:cNvPr>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0" name="Oval 379">
                <a:extLst>
                  <a:ext uri="{FF2B5EF4-FFF2-40B4-BE49-F238E27FC236}">
                    <a16:creationId xmlns:a16="http://schemas.microsoft.com/office/drawing/2014/main" id="{D4FEEE92-B32B-6691-2119-5869B4FA350D}"/>
                  </a:ext>
                </a:extLst>
              </p:cNvPr>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1" name="Oval 380">
                <a:extLst>
                  <a:ext uri="{FF2B5EF4-FFF2-40B4-BE49-F238E27FC236}">
                    <a16:creationId xmlns:a16="http://schemas.microsoft.com/office/drawing/2014/main" id="{D9F19F58-1F2C-577C-0063-ECF31F0AAAAF}"/>
                  </a:ext>
                </a:extLst>
              </p:cNvPr>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2" name="Oval 381">
                <a:extLst>
                  <a:ext uri="{FF2B5EF4-FFF2-40B4-BE49-F238E27FC236}">
                    <a16:creationId xmlns:a16="http://schemas.microsoft.com/office/drawing/2014/main" id="{E9DED42D-65A4-BF9B-4623-AAD2F3CAF706}"/>
                  </a:ext>
                </a:extLst>
              </p:cNvPr>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3" name="Oval 382">
                <a:extLst>
                  <a:ext uri="{FF2B5EF4-FFF2-40B4-BE49-F238E27FC236}">
                    <a16:creationId xmlns:a16="http://schemas.microsoft.com/office/drawing/2014/main" id="{B28A27CF-DFD1-F7F0-15E5-B94A5FC7035C}"/>
                  </a:ext>
                </a:extLst>
              </p:cNvPr>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4" name="Oval 383">
                <a:extLst>
                  <a:ext uri="{FF2B5EF4-FFF2-40B4-BE49-F238E27FC236}">
                    <a16:creationId xmlns:a16="http://schemas.microsoft.com/office/drawing/2014/main" id="{45D159B9-72EC-5F78-2017-9A5E613A67EE}"/>
                  </a:ext>
                </a:extLst>
              </p:cNvPr>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5" name="Oval 384">
                <a:extLst>
                  <a:ext uri="{FF2B5EF4-FFF2-40B4-BE49-F238E27FC236}">
                    <a16:creationId xmlns:a16="http://schemas.microsoft.com/office/drawing/2014/main" id="{285662B1-C01A-AF5C-752B-06E5D1203000}"/>
                  </a:ext>
                </a:extLst>
              </p:cNvPr>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6" name="Oval 385">
                <a:extLst>
                  <a:ext uri="{FF2B5EF4-FFF2-40B4-BE49-F238E27FC236}">
                    <a16:creationId xmlns:a16="http://schemas.microsoft.com/office/drawing/2014/main" id="{D11D1ABC-DCB9-14FE-FC8A-9F71F8632607}"/>
                  </a:ext>
                </a:extLst>
              </p:cNvPr>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7" name="Oval 386">
                <a:extLst>
                  <a:ext uri="{FF2B5EF4-FFF2-40B4-BE49-F238E27FC236}">
                    <a16:creationId xmlns:a16="http://schemas.microsoft.com/office/drawing/2014/main" id="{17198C3B-423F-9127-0F2F-60C6F1AA2104}"/>
                  </a:ext>
                </a:extLst>
              </p:cNvPr>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8" name="Oval 387">
                <a:extLst>
                  <a:ext uri="{FF2B5EF4-FFF2-40B4-BE49-F238E27FC236}">
                    <a16:creationId xmlns:a16="http://schemas.microsoft.com/office/drawing/2014/main" id="{FBFE222D-232A-5041-1CC9-04006297F7A1}"/>
                  </a:ext>
                </a:extLst>
              </p:cNvPr>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9" name="Oval 388">
                <a:extLst>
                  <a:ext uri="{FF2B5EF4-FFF2-40B4-BE49-F238E27FC236}">
                    <a16:creationId xmlns:a16="http://schemas.microsoft.com/office/drawing/2014/main" id="{06989B90-D839-5680-B191-7A66D5061C9B}"/>
                  </a:ext>
                </a:extLst>
              </p:cNvPr>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0" name="Oval 389">
                <a:extLst>
                  <a:ext uri="{FF2B5EF4-FFF2-40B4-BE49-F238E27FC236}">
                    <a16:creationId xmlns:a16="http://schemas.microsoft.com/office/drawing/2014/main" id="{3DE5D327-5F4E-99E2-8074-92910ACF33CE}"/>
                  </a:ext>
                </a:extLst>
              </p:cNvPr>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1" name="Oval 390">
                <a:extLst>
                  <a:ext uri="{FF2B5EF4-FFF2-40B4-BE49-F238E27FC236}">
                    <a16:creationId xmlns:a16="http://schemas.microsoft.com/office/drawing/2014/main" id="{2C4211B5-4224-71F2-E2C2-96F63B022C59}"/>
                  </a:ext>
                </a:extLst>
              </p:cNvPr>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2" name="Oval 391">
                <a:extLst>
                  <a:ext uri="{FF2B5EF4-FFF2-40B4-BE49-F238E27FC236}">
                    <a16:creationId xmlns:a16="http://schemas.microsoft.com/office/drawing/2014/main" id="{A21D8B80-6428-B5AE-300E-B9DBE9F297A7}"/>
                  </a:ext>
                </a:extLst>
              </p:cNvPr>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3" name="Oval 392">
                <a:extLst>
                  <a:ext uri="{FF2B5EF4-FFF2-40B4-BE49-F238E27FC236}">
                    <a16:creationId xmlns:a16="http://schemas.microsoft.com/office/drawing/2014/main" id="{B140B6D8-806A-9749-F74B-B187D2022723}"/>
                  </a:ext>
                </a:extLst>
              </p:cNvPr>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4" name="Oval 393">
                <a:extLst>
                  <a:ext uri="{FF2B5EF4-FFF2-40B4-BE49-F238E27FC236}">
                    <a16:creationId xmlns:a16="http://schemas.microsoft.com/office/drawing/2014/main" id="{091C0A0D-FE44-E240-BB7C-DEBD687F5A11}"/>
                  </a:ext>
                </a:extLst>
              </p:cNvPr>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5" name="Oval 394">
                <a:extLst>
                  <a:ext uri="{FF2B5EF4-FFF2-40B4-BE49-F238E27FC236}">
                    <a16:creationId xmlns:a16="http://schemas.microsoft.com/office/drawing/2014/main" id="{32A1826E-6851-845A-39BB-44DF3FAA3581}"/>
                  </a:ext>
                </a:extLst>
              </p:cNvPr>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6" name="Oval 395">
                <a:extLst>
                  <a:ext uri="{FF2B5EF4-FFF2-40B4-BE49-F238E27FC236}">
                    <a16:creationId xmlns:a16="http://schemas.microsoft.com/office/drawing/2014/main" id="{B0552089-39B3-84E1-8679-B7E0465C59ED}"/>
                  </a:ext>
                </a:extLst>
              </p:cNvPr>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7" name="Oval 396">
                <a:extLst>
                  <a:ext uri="{FF2B5EF4-FFF2-40B4-BE49-F238E27FC236}">
                    <a16:creationId xmlns:a16="http://schemas.microsoft.com/office/drawing/2014/main" id="{DF0C76CE-5F12-8709-21B1-92F5F2E4C1CC}"/>
                  </a:ext>
                </a:extLst>
              </p:cNvPr>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8" name="Oval 397">
                <a:extLst>
                  <a:ext uri="{FF2B5EF4-FFF2-40B4-BE49-F238E27FC236}">
                    <a16:creationId xmlns:a16="http://schemas.microsoft.com/office/drawing/2014/main" id="{9694F84C-227F-EFE6-57AF-04E0745215EE}"/>
                  </a:ext>
                </a:extLst>
              </p:cNvPr>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9" name="Oval 398">
                <a:extLst>
                  <a:ext uri="{FF2B5EF4-FFF2-40B4-BE49-F238E27FC236}">
                    <a16:creationId xmlns:a16="http://schemas.microsoft.com/office/drawing/2014/main" id="{2C3A2426-CBAF-E8F9-120C-AF1199BD1A74}"/>
                  </a:ext>
                </a:extLst>
              </p:cNvPr>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0" name="Oval 399">
                <a:extLst>
                  <a:ext uri="{FF2B5EF4-FFF2-40B4-BE49-F238E27FC236}">
                    <a16:creationId xmlns:a16="http://schemas.microsoft.com/office/drawing/2014/main" id="{38ED36D0-4303-E038-3CFD-95401BAE8382}"/>
                  </a:ext>
                </a:extLst>
              </p:cNvPr>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1" name="Oval 400">
                <a:extLst>
                  <a:ext uri="{FF2B5EF4-FFF2-40B4-BE49-F238E27FC236}">
                    <a16:creationId xmlns:a16="http://schemas.microsoft.com/office/drawing/2014/main" id="{553A43BB-9B14-208A-2F23-1BB100710192}"/>
                  </a:ext>
                </a:extLst>
              </p:cNvPr>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2" name="Oval 401">
                <a:extLst>
                  <a:ext uri="{FF2B5EF4-FFF2-40B4-BE49-F238E27FC236}">
                    <a16:creationId xmlns:a16="http://schemas.microsoft.com/office/drawing/2014/main" id="{A2CDE0B6-40A8-5096-B302-66DDB7B08DC0}"/>
                  </a:ext>
                </a:extLst>
              </p:cNvPr>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dirty="0">
                  <a:solidFill>
                    <a:srgbClr val="292929"/>
                  </a:solidFill>
                </a:endParaRPr>
              </a:p>
            </p:txBody>
          </p:sp>
          <p:sp>
            <p:nvSpPr>
              <p:cNvPr id="403" name="Oval 402">
                <a:extLst>
                  <a:ext uri="{FF2B5EF4-FFF2-40B4-BE49-F238E27FC236}">
                    <a16:creationId xmlns:a16="http://schemas.microsoft.com/office/drawing/2014/main" id="{2ED7006A-C8A0-CA07-9437-0D1642B0DC06}"/>
                  </a:ext>
                </a:extLst>
              </p:cNvPr>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4" name="Oval 403">
                <a:extLst>
                  <a:ext uri="{FF2B5EF4-FFF2-40B4-BE49-F238E27FC236}">
                    <a16:creationId xmlns:a16="http://schemas.microsoft.com/office/drawing/2014/main" id="{7C98B59C-4851-BE3E-8817-7EA89C7B0859}"/>
                  </a:ext>
                </a:extLst>
              </p:cNvPr>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5" name="Oval 404">
                <a:extLst>
                  <a:ext uri="{FF2B5EF4-FFF2-40B4-BE49-F238E27FC236}">
                    <a16:creationId xmlns:a16="http://schemas.microsoft.com/office/drawing/2014/main" id="{C834B149-1BFB-0E6C-06DB-55BE241A6941}"/>
                  </a:ext>
                </a:extLst>
              </p:cNvPr>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6" name="Oval 405">
                <a:extLst>
                  <a:ext uri="{FF2B5EF4-FFF2-40B4-BE49-F238E27FC236}">
                    <a16:creationId xmlns:a16="http://schemas.microsoft.com/office/drawing/2014/main" id="{64AA75C5-8BBA-F2F8-69A4-05E52FA31251}"/>
                  </a:ext>
                </a:extLst>
              </p:cNvPr>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7" name="Oval 406">
                <a:extLst>
                  <a:ext uri="{FF2B5EF4-FFF2-40B4-BE49-F238E27FC236}">
                    <a16:creationId xmlns:a16="http://schemas.microsoft.com/office/drawing/2014/main" id="{FB6A3FD8-EFD8-688F-084C-0237DAD5A43C}"/>
                  </a:ext>
                </a:extLst>
              </p:cNvPr>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8" name="Oval 407">
                <a:extLst>
                  <a:ext uri="{FF2B5EF4-FFF2-40B4-BE49-F238E27FC236}">
                    <a16:creationId xmlns:a16="http://schemas.microsoft.com/office/drawing/2014/main" id="{516FF8BF-C705-BB43-FAD0-4978823BA31D}"/>
                  </a:ext>
                </a:extLst>
              </p:cNvPr>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9" name="Oval 408">
                <a:extLst>
                  <a:ext uri="{FF2B5EF4-FFF2-40B4-BE49-F238E27FC236}">
                    <a16:creationId xmlns:a16="http://schemas.microsoft.com/office/drawing/2014/main" id="{BB36AEC5-3AF4-9367-3987-495CD14494E8}"/>
                  </a:ext>
                </a:extLst>
              </p:cNvPr>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0" name="Oval 409">
                <a:extLst>
                  <a:ext uri="{FF2B5EF4-FFF2-40B4-BE49-F238E27FC236}">
                    <a16:creationId xmlns:a16="http://schemas.microsoft.com/office/drawing/2014/main" id="{58A7EBD4-95B5-5301-8A30-6D91D76991C1}"/>
                  </a:ext>
                </a:extLst>
              </p:cNvPr>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1" name="Oval 410">
                <a:extLst>
                  <a:ext uri="{FF2B5EF4-FFF2-40B4-BE49-F238E27FC236}">
                    <a16:creationId xmlns:a16="http://schemas.microsoft.com/office/drawing/2014/main" id="{0866A930-0CA1-9B10-9B19-64C6A4C1E9B5}"/>
                  </a:ext>
                </a:extLst>
              </p:cNvPr>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2" name="Oval 411">
                <a:extLst>
                  <a:ext uri="{FF2B5EF4-FFF2-40B4-BE49-F238E27FC236}">
                    <a16:creationId xmlns:a16="http://schemas.microsoft.com/office/drawing/2014/main" id="{4231FB63-84F7-3243-3BA9-694C8F3050AD}"/>
                  </a:ext>
                </a:extLst>
              </p:cNvPr>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3" name="Oval 412">
                <a:extLst>
                  <a:ext uri="{FF2B5EF4-FFF2-40B4-BE49-F238E27FC236}">
                    <a16:creationId xmlns:a16="http://schemas.microsoft.com/office/drawing/2014/main" id="{4C94DC05-A9B2-BD10-1B00-36B809878A59}"/>
                  </a:ext>
                </a:extLst>
              </p:cNvPr>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4" name="Oval 413">
                <a:extLst>
                  <a:ext uri="{FF2B5EF4-FFF2-40B4-BE49-F238E27FC236}">
                    <a16:creationId xmlns:a16="http://schemas.microsoft.com/office/drawing/2014/main" id="{D630DE26-C64A-C613-F722-6DED4325ED6A}"/>
                  </a:ext>
                </a:extLst>
              </p:cNvPr>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5" name="Oval 414">
                <a:extLst>
                  <a:ext uri="{FF2B5EF4-FFF2-40B4-BE49-F238E27FC236}">
                    <a16:creationId xmlns:a16="http://schemas.microsoft.com/office/drawing/2014/main" id="{8F7A8E10-3986-B73C-E002-94FF8380A566}"/>
                  </a:ext>
                </a:extLst>
              </p:cNvPr>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6" name="Oval 415">
                <a:extLst>
                  <a:ext uri="{FF2B5EF4-FFF2-40B4-BE49-F238E27FC236}">
                    <a16:creationId xmlns:a16="http://schemas.microsoft.com/office/drawing/2014/main" id="{AA7F9384-73B8-0A26-7A3F-F1D44D8EF144}"/>
                  </a:ext>
                </a:extLst>
              </p:cNvPr>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7" name="Oval 416">
                <a:extLst>
                  <a:ext uri="{FF2B5EF4-FFF2-40B4-BE49-F238E27FC236}">
                    <a16:creationId xmlns:a16="http://schemas.microsoft.com/office/drawing/2014/main" id="{F4741F75-526B-77BE-79DD-0F62C81EA392}"/>
                  </a:ext>
                </a:extLst>
              </p:cNvPr>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8" name="Oval 417">
                <a:extLst>
                  <a:ext uri="{FF2B5EF4-FFF2-40B4-BE49-F238E27FC236}">
                    <a16:creationId xmlns:a16="http://schemas.microsoft.com/office/drawing/2014/main" id="{123D9A74-1AF1-3DAD-B40F-161DC096EACD}"/>
                  </a:ext>
                </a:extLst>
              </p:cNvPr>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9" name="Oval 418">
                <a:extLst>
                  <a:ext uri="{FF2B5EF4-FFF2-40B4-BE49-F238E27FC236}">
                    <a16:creationId xmlns:a16="http://schemas.microsoft.com/office/drawing/2014/main" id="{2C83879E-4104-1B18-69CE-7D8944659BD8}"/>
                  </a:ext>
                </a:extLst>
              </p:cNvPr>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0" name="Oval 419">
                <a:extLst>
                  <a:ext uri="{FF2B5EF4-FFF2-40B4-BE49-F238E27FC236}">
                    <a16:creationId xmlns:a16="http://schemas.microsoft.com/office/drawing/2014/main" id="{B3FC704F-5025-4139-B81B-128510B5C1B8}"/>
                  </a:ext>
                </a:extLst>
              </p:cNvPr>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1" name="Oval 420">
                <a:extLst>
                  <a:ext uri="{FF2B5EF4-FFF2-40B4-BE49-F238E27FC236}">
                    <a16:creationId xmlns:a16="http://schemas.microsoft.com/office/drawing/2014/main" id="{DC32F80B-69B6-5A83-5FF2-49C960C30B0E}"/>
                  </a:ext>
                </a:extLst>
              </p:cNvPr>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2" name="Oval 421">
                <a:extLst>
                  <a:ext uri="{FF2B5EF4-FFF2-40B4-BE49-F238E27FC236}">
                    <a16:creationId xmlns:a16="http://schemas.microsoft.com/office/drawing/2014/main" id="{D70B4692-22F7-2301-D179-C3F75D1DF973}"/>
                  </a:ext>
                </a:extLst>
              </p:cNvPr>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3" name="Oval 422">
                <a:extLst>
                  <a:ext uri="{FF2B5EF4-FFF2-40B4-BE49-F238E27FC236}">
                    <a16:creationId xmlns:a16="http://schemas.microsoft.com/office/drawing/2014/main" id="{31DF4AD7-5C7D-5E6E-55BC-757FECC45809}"/>
                  </a:ext>
                </a:extLst>
              </p:cNvPr>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4" name="Oval 423">
                <a:extLst>
                  <a:ext uri="{FF2B5EF4-FFF2-40B4-BE49-F238E27FC236}">
                    <a16:creationId xmlns:a16="http://schemas.microsoft.com/office/drawing/2014/main" id="{ED72B0DF-2C0B-3894-4ECB-AE333278F308}"/>
                  </a:ext>
                </a:extLst>
              </p:cNvPr>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5" name="Oval 424">
                <a:extLst>
                  <a:ext uri="{FF2B5EF4-FFF2-40B4-BE49-F238E27FC236}">
                    <a16:creationId xmlns:a16="http://schemas.microsoft.com/office/drawing/2014/main" id="{6E956E23-9D01-DAC8-8C04-C9890C8F05F8}"/>
                  </a:ext>
                </a:extLst>
              </p:cNvPr>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6" name="Oval 425">
                <a:extLst>
                  <a:ext uri="{FF2B5EF4-FFF2-40B4-BE49-F238E27FC236}">
                    <a16:creationId xmlns:a16="http://schemas.microsoft.com/office/drawing/2014/main" id="{375D94F9-1EFF-CEF2-9716-2E004C5EB317}"/>
                  </a:ext>
                </a:extLst>
              </p:cNvPr>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7" name="Oval 426">
                <a:extLst>
                  <a:ext uri="{FF2B5EF4-FFF2-40B4-BE49-F238E27FC236}">
                    <a16:creationId xmlns:a16="http://schemas.microsoft.com/office/drawing/2014/main" id="{96884487-CC9E-2003-A935-A83D8E0FCBE6}"/>
                  </a:ext>
                </a:extLst>
              </p:cNvPr>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8" name="Oval 427">
                <a:extLst>
                  <a:ext uri="{FF2B5EF4-FFF2-40B4-BE49-F238E27FC236}">
                    <a16:creationId xmlns:a16="http://schemas.microsoft.com/office/drawing/2014/main" id="{FB57170F-2B76-441F-7B7D-A1BE844A2A88}"/>
                  </a:ext>
                </a:extLst>
              </p:cNvPr>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9" name="Oval 428">
                <a:extLst>
                  <a:ext uri="{FF2B5EF4-FFF2-40B4-BE49-F238E27FC236}">
                    <a16:creationId xmlns:a16="http://schemas.microsoft.com/office/drawing/2014/main" id="{DD5EDF4C-0F44-9085-DE4E-64F08849E004}"/>
                  </a:ext>
                </a:extLst>
              </p:cNvPr>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0" name="Oval 429">
                <a:extLst>
                  <a:ext uri="{FF2B5EF4-FFF2-40B4-BE49-F238E27FC236}">
                    <a16:creationId xmlns:a16="http://schemas.microsoft.com/office/drawing/2014/main" id="{DAE07625-CBD3-BEEB-B774-28853D53A3BF}"/>
                  </a:ext>
                </a:extLst>
              </p:cNvPr>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1" name="Oval 430">
                <a:extLst>
                  <a:ext uri="{FF2B5EF4-FFF2-40B4-BE49-F238E27FC236}">
                    <a16:creationId xmlns:a16="http://schemas.microsoft.com/office/drawing/2014/main" id="{E098DDD2-9F1A-E2A8-19E2-97306E6575B9}"/>
                  </a:ext>
                </a:extLst>
              </p:cNvPr>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2" name="Oval 431">
                <a:extLst>
                  <a:ext uri="{FF2B5EF4-FFF2-40B4-BE49-F238E27FC236}">
                    <a16:creationId xmlns:a16="http://schemas.microsoft.com/office/drawing/2014/main" id="{A1C9267F-99C9-B636-DB6C-51B9BF031E08}"/>
                  </a:ext>
                </a:extLst>
              </p:cNvPr>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3" name="Oval 432">
                <a:extLst>
                  <a:ext uri="{FF2B5EF4-FFF2-40B4-BE49-F238E27FC236}">
                    <a16:creationId xmlns:a16="http://schemas.microsoft.com/office/drawing/2014/main" id="{E5043D83-07B8-6007-76D6-FB99C2E58EB7}"/>
                  </a:ext>
                </a:extLst>
              </p:cNvPr>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4" name="Oval 433">
                <a:extLst>
                  <a:ext uri="{FF2B5EF4-FFF2-40B4-BE49-F238E27FC236}">
                    <a16:creationId xmlns:a16="http://schemas.microsoft.com/office/drawing/2014/main" id="{09D66B74-A206-E896-5209-0CB78564B1AF}"/>
                  </a:ext>
                </a:extLst>
              </p:cNvPr>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5" name="Oval 434">
                <a:extLst>
                  <a:ext uri="{FF2B5EF4-FFF2-40B4-BE49-F238E27FC236}">
                    <a16:creationId xmlns:a16="http://schemas.microsoft.com/office/drawing/2014/main" id="{57D471B2-2812-7D3D-82EC-0E57432996DF}"/>
                  </a:ext>
                </a:extLst>
              </p:cNvPr>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6" name="Oval 435">
                <a:extLst>
                  <a:ext uri="{FF2B5EF4-FFF2-40B4-BE49-F238E27FC236}">
                    <a16:creationId xmlns:a16="http://schemas.microsoft.com/office/drawing/2014/main" id="{683EA1C3-7239-FDE7-88B0-F37C16FE2D69}"/>
                  </a:ext>
                </a:extLst>
              </p:cNvPr>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7" name="Oval 436">
                <a:extLst>
                  <a:ext uri="{FF2B5EF4-FFF2-40B4-BE49-F238E27FC236}">
                    <a16:creationId xmlns:a16="http://schemas.microsoft.com/office/drawing/2014/main" id="{B0B11C23-32A5-17A5-0100-C06992757D8E}"/>
                  </a:ext>
                </a:extLst>
              </p:cNvPr>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8" name="Oval 437">
                <a:extLst>
                  <a:ext uri="{FF2B5EF4-FFF2-40B4-BE49-F238E27FC236}">
                    <a16:creationId xmlns:a16="http://schemas.microsoft.com/office/drawing/2014/main" id="{0BE07EBE-B0A0-EB72-1D1E-C9B978DEA79A}"/>
                  </a:ext>
                </a:extLst>
              </p:cNvPr>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9" name="Oval 438">
                <a:extLst>
                  <a:ext uri="{FF2B5EF4-FFF2-40B4-BE49-F238E27FC236}">
                    <a16:creationId xmlns:a16="http://schemas.microsoft.com/office/drawing/2014/main" id="{CC36AA18-DC7D-AB65-0E30-2876AD25AC5D}"/>
                  </a:ext>
                </a:extLst>
              </p:cNvPr>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0" name="Oval 439">
                <a:extLst>
                  <a:ext uri="{FF2B5EF4-FFF2-40B4-BE49-F238E27FC236}">
                    <a16:creationId xmlns:a16="http://schemas.microsoft.com/office/drawing/2014/main" id="{9AA253B2-9CC0-1375-A864-E962935D0008}"/>
                  </a:ext>
                </a:extLst>
              </p:cNvPr>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1" name="Oval 440">
                <a:extLst>
                  <a:ext uri="{FF2B5EF4-FFF2-40B4-BE49-F238E27FC236}">
                    <a16:creationId xmlns:a16="http://schemas.microsoft.com/office/drawing/2014/main" id="{A2725378-E1CC-300A-EF50-22A5AB55C641}"/>
                  </a:ext>
                </a:extLst>
              </p:cNvPr>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2" name="Oval 441">
                <a:extLst>
                  <a:ext uri="{FF2B5EF4-FFF2-40B4-BE49-F238E27FC236}">
                    <a16:creationId xmlns:a16="http://schemas.microsoft.com/office/drawing/2014/main" id="{938B1F83-4A72-2336-56F9-65AAD1042932}"/>
                  </a:ext>
                </a:extLst>
              </p:cNvPr>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3" name="Oval 442">
                <a:extLst>
                  <a:ext uri="{FF2B5EF4-FFF2-40B4-BE49-F238E27FC236}">
                    <a16:creationId xmlns:a16="http://schemas.microsoft.com/office/drawing/2014/main" id="{43C22F82-46C4-5A69-A5E9-DD03CB427580}"/>
                  </a:ext>
                </a:extLst>
              </p:cNvPr>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4" name="Oval 443">
                <a:extLst>
                  <a:ext uri="{FF2B5EF4-FFF2-40B4-BE49-F238E27FC236}">
                    <a16:creationId xmlns:a16="http://schemas.microsoft.com/office/drawing/2014/main" id="{B10CA0C4-9233-07FF-C31F-998D705687E3}"/>
                  </a:ext>
                </a:extLst>
              </p:cNvPr>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5" name="Oval 444">
                <a:extLst>
                  <a:ext uri="{FF2B5EF4-FFF2-40B4-BE49-F238E27FC236}">
                    <a16:creationId xmlns:a16="http://schemas.microsoft.com/office/drawing/2014/main" id="{8AE196C3-A1DD-4AB1-D1BA-AF08D218CB2E}"/>
                  </a:ext>
                </a:extLst>
              </p:cNvPr>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6" name="Oval 445">
                <a:extLst>
                  <a:ext uri="{FF2B5EF4-FFF2-40B4-BE49-F238E27FC236}">
                    <a16:creationId xmlns:a16="http://schemas.microsoft.com/office/drawing/2014/main" id="{DD2F60FA-50EE-6AB3-864F-B4A737D7167B}"/>
                  </a:ext>
                </a:extLst>
              </p:cNvPr>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7" name="Oval 446">
                <a:extLst>
                  <a:ext uri="{FF2B5EF4-FFF2-40B4-BE49-F238E27FC236}">
                    <a16:creationId xmlns:a16="http://schemas.microsoft.com/office/drawing/2014/main" id="{D312E012-E058-93AD-ED84-104A6B3863F9}"/>
                  </a:ext>
                </a:extLst>
              </p:cNvPr>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8" name="Oval 447">
                <a:extLst>
                  <a:ext uri="{FF2B5EF4-FFF2-40B4-BE49-F238E27FC236}">
                    <a16:creationId xmlns:a16="http://schemas.microsoft.com/office/drawing/2014/main" id="{2C46B0D2-0087-4842-1340-DDCCF505334F}"/>
                  </a:ext>
                </a:extLst>
              </p:cNvPr>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9" name="Oval 448">
                <a:extLst>
                  <a:ext uri="{FF2B5EF4-FFF2-40B4-BE49-F238E27FC236}">
                    <a16:creationId xmlns:a16="http://schemas.microsoft.com/office/drawing/2014/main" id="{EB7CC9D2-2170-306E-C3A9-550B14072734}"/>
                  </a:ext>
                </a:extLst>
              </p:cNvPr>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0" name="Oval 449">
                <a:extLst>
                  <a:ext uri="{FF2B5EF4-FFF2-40B4-BE49-F238E27FC236}">
                    <a16:creationId xmlns:a16="http://schemas.microsoft.com/office/drawing/2014/main" id="{A67CB73F-3CE9-E13C-465B-FF5543BC2B2B}"/>
                  </a:ext>
                </a:extLst>
              </p:cNvPr>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1" name="Oval 450">
                <a:extLst>
                  <a:ext uri="{FF2B5EF4-FFF2-40B4-BE49-F238E27FC236}">
                    <a16:creationId xmlns:a16="http://schemas.microsoft.com/office/drawing/2014/main" id="{E9FA8ACB-2EDF-1DD9-2980-1278D4C16D12}"/>
                  </a:ext>
                </a:extLst>
              </p:cNvPr>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2" name="Oval 451">
                <a:extLst>
                  <a:ext uri="{FF2B5EF4-FFF2-40B4-BE49-F238E27FC236}">
                    <a16:creationId xmlns:a16="http://schemas.microsoft.com/office/drawing/2014/main" id="{CBA15104-BBDC-4DDE-431D-2093440AD53B}"/>
                  </a:ext>
                </a:extLst>
              </p:cNvPr>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3" name="Oval 452">
                <a:extLst>
                  <a:ext uri="{FF2B5EF4-FFF2-40B4-BE49-F238E27FC236}">
                    <a16:creationId xmlns:a16="http://schemas.microsoft.com/office/drawing/2014/main" id="{4FACD981-5D7D-E8C8-740F-DE3AD24EE505}"/>
                  </a:ext>
                </a:extLst>
              </p:cNvPr>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4" name="Oval 453">
                <a:extLst>
                  <a:ext uri="{FF2B5EF4-FFF2-40B4-BE49-F238E27FC236}">
                    <a16:creationId xmlns:a16="http://schemas.microsoft.com/office/drawing/2014/main" id="{B54BB88A-7993-0086-07D4-98D8290C8F56}"/>
                  </a:ext>
                </a:extLst>
              </p:cNvPr>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5" name="Oval 454">
                <a:extLst>
                  <a:ext uri="{FF2B5EF4-FFF2-40B4-BE49-F238E27FC236}">
                    <a16:creationId xmlns:a16="http://schemas.microsoft.com/office/drawing/2014/main" id="{2789E8B0-FD5B-6489-60A7-0F6B5C4AEC44}"/>
                  </a:ext>
                </a:extLst>
              </p:cNvPr>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6" name="Oval 455">
                <a:extLst>
                  <a:ext uri="{FF2B5EF4-FFF2-40B4-BE49-F238E27FC236}">
                    <a16:creationId xmlns:a16="http://schemas.microsoft.com/office/drawing/2014/main" id="{F87C4F7E-3413-4018-75B5-716EF7B06697}"/>
                  </a:ext>
                </a:extLst>
              </p:cNvPr>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7" name="Oval 456">
                <a:extLst>
                  <a:ext uri="{FF2B5EF4-FFF2-40B4-BE49-F238E27FC236}">
                    <a16:creationId xmlns:a16="http://schemas.microsoft.com/office/drawing/2014/main" id="{10120684-8EBE-F4C0-BD1B-33BBA2CB373C}"/>
                  </a:ext>
                </a:extLst>
              </p:cNvPr>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8" name="Oval 457">
                <a:extLst>
                  <a:ext uri="{FF2B5EF4-FFF2-40B4-BE49-F238E27FC236}">
                    <a16:creationId xmlns:a16="http://schemas.microsoft.com/office/drawing/2014/main" id="{29DF2B3F-656D-288C-C068-5BBE7EAF2AF4}"/>
                  </a:ext>
                </a:extLst>
              </p:cNvPr>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9" name="Oval 458">
                <a:extLst>
                  <a:ext uri="{FF2B5EF4-FFF2-40B4-BE49-F238E27FC236}">
                    <a16:creationId xmlns:a16="http://schemas.microsoft.com/office/drawing/2014/main" id="{0AF6562E-175A-5397-4661-2A9D43D162A4}"/>
                  </a:ext>
                </a:extLst>
              </p:cNvPr>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0" name="Oval 459">
                <a:extLst>
                  <a:ext uri="{FF2B5EF4-FFF2-40B4-BE49-F238E27FC236}">
                    <a16:creationId xmlns:a16="http://schemas.microsoft.com/office/drawing/2014/main" id="{8E067B05-5704-1955-0F99-C89944B78E55}"/>
                  </a:ext>
                </a:extLst>
              </p:cNvPr>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1" name="Oval 460">
                <a:extLst>
                  <a:ext uri="{FF2B5EF4-FFF2-40B4-BE49-F238E27FC236}">
                    <a16:creationId xmlns:a16="http://schemas.microsoft.com/office/drawing/2014/main" id="{B00643E8-B201-D452-9332-9CA88360A4AB}"/>
                  </a:ext>
                </a:extLst>
              </p:cNvPr>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2" name="Oval 461">
                <a:extLst>
                  <a:ext uri="{FF2B5EF4-FFF2-40B4-BE49-F238E27FC236}">
                    <a16:creationId xmlns:a16="http://schemas.microsoft.com/office/drawing/2014/main" id="{39D3E19D-26E1-2A9D-4009-8CBED66F903B}"/>
                  </a:ext>
                </a:extLst>
              </p:cNvPr>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3" name="Oval 462">
                <a:extLst>
                  <a:ext uri="{FF2B5EF4-FFF2-40B4-BE49-F238E27FC236}">
                    <a16:creationId xmlns:a16="http://schemas.microsoft.com/office/drawing/2014/main" id="{09F8D3A2-7CF8-7951-9E19-82D9D72BAF56}"/>
                  </a:ext>
                </a:extLst>
              </p:cNvPr>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5" name="Oval 464">
                <a:extLst>
                  <a:ext uri="{FF2B5EF4-FFF2-40B4-BE49-F238E27FC236}">
                    <a16:creationId xmlns:a16="http://schemas.microsoft.com/office/drawing/2014/main" id="{BA7341FF-19D8-05CB-973B-C770B8697D17}"/>
                  </a:ext>
                </a:extLst>
              </p:cNvPr>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6" name="Oval 465">
                <a:extLst>
                  <a:ext uri="{FF2B5EF4-FFF2-40B4-BE49-F238E27FC236}">
                    <a16:creationId xmlns:a16="http://schemas.microsoft.com/office/drawing/2014/main" id="{0B75F3CE-0C4A-663F-472F-9B985291C707}"/>
                  </a:ext>
                </a:extLst>
              </p:cNvPr>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7" name="Oval 466">
                <a:extLst>
                  <a:ext uri="{FF2B5EF4-FFF2-40B4-BE49-F238E27FC236}">
                    <a16:creationId xmlns:a16="http://schemas.microsoft.com/office/drawing/2014/main" id="{9DFE8320-14D8-4773-F5DE-2B657285CDED}"/>
                  </a:ext>
                </a:extLst>
              </p:cNvPr>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8" name="Oval 467">
                <a:extLst>
                  <a:ext uri="{FF2B5EF4-FFF2-40B4-BE49-F238E27FC236}">
                    <a16:creationId xmlns:a16="http://schemas.microsoft.com/office/drawing/2014/main" id="{5404C416-010A-7A07-1B62-E4426ACC9F10}"/>
                  </a:ext>
                </a:extLst>
              </p:cNvPr>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9" name="Oval 468">
                <a:extLst>
                  <a:ext uri="{FF2B5EF4-FFF2-40B4-BE49-F238E27FC236}">
                    <a16:creationId xmlns:a16="http://schemas.microsoft.com/office/drawing/2014/main" id="{1169F912-518C-3E7F-42AF-1551B56A32DD}"/>
                  </a:ext>
                </a:extLst>
              </p:cNvPr>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0" name="Oval 469">
                <a:extLst>
                  <a:ext uri="{FF2B5EF4-FFF2-40B4-BE49-F238E27FC236}">
                    <a16:creationId xmlns:a16="http://schemas.microsoft.com/office/drawing/2014/main" id="{C0A4C4DC-873E-37A8-B2B9-9378D3831372}"/>
                  </a:ext>
                </a:extLst>
              </p:cNvPr>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1" name="Oval 470">
                <a:extLst>
                  <a:ext uri="{FF2B5EF4-FFF2-40B4-BE49-F238E27FC236}">
                    <a16:creationId xmlns:a16="http://schemas.microsoft.com/office/drawing/2014/main" id="{D390A7EA-CB6E-233F-B623-A5DBCA8E3569}"/>
                  </a:ext>
                </a:extLst>
              </p:cNvPr>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2" name="Oval 471">
                <a:extLst>
                  <a:ext uri="{FF2B5EF4-FFF2-40B4-BE49-F238E27FC236}">
                    <a16:creationId xmlns:a16="http://schemas.microsoft.com/office/drawing/2014/main" id="{ED49F4C5-DDD7-0B95-21A8-B60085CCBCE8}"/>
                  </a:ext>
                </a:extLst>
              </p:cNvPr>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3" name="Oval 472">
                <a:extLst>
                  <a:ext uri="{FF2B5EF4-FFF2-40B4-BE49-F238E27FC236}">
                    <a16:creationId xmlns:a16="http://schemas.microsoft.com/office/drawing/2014/main" id="{98E116CB-FDC1-4199-3A04-AD24A5D4BF6E}"/>
                  </a:ext>
                </a:extLst>
              </p:cNvPr>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4" name="Oval 473">
                <a:extLst>
                  <a:ext uri="{FF2B5EF4-FFF2-40B4-BE49-F238E27FC236}">
                    <a16:creationId xmlns:a16="http://schemas.microsoft.com/office/drawing/2014/main" id="{27252F8A-F985-BF31-24A0-677CBADB49E0}"/>
                  </a:ext>
                </a:extLst>
              </p:cNvPr>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5" name="Oval 474">
                <a:extLst>
                  <a:ext uri="{FF2B5EF4-FFF2-40B4-BE49-F238E27FC236}">
                    <a16:creationId xmlns:a16="http://schemas.microsoft.com/office/drawing/2014/main" id="{D5C39B04-3776-DE2A-BDC8-EEB8CECB0E87}"/>
                  </a:ext>
                </a:extLst>
              </p:cNvPr>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6" name="Oval 475">
                <a:extLst>
                  <a:ext uri="{FF2B5EF4-FFF2-40B4-BE49-F238E27FC236}">
                    <a16:creationId xmlns:a16="http://schemas.microsoft.com/office/drawing/2014/main" id="{16299DCD-AAB4-EA5B-305D-94AFA45D494B}"/>
                  </a:ext>
                </a:extLst>
              </p:cNvPr>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7" name="Oval 476">
                <a:extLst>
                  <a:ext uri="{FF2B5EF4-FFF2-40B4-BE49-F238E27FC236}">
                    <a16:creationId xmlns:a16="http://schemas.microsoft.com/office/drawing/2014/main" id="{C6FEAE72-AF74-8277-BE96-CCAD3F419242}"/>
                  </a:ext>
                </a:extLst>
              </p:cNvPr>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8" name="Oval 477">
                <a:extLst>
                  <a:ext uri="{FF2B5EF4-FFF2-40B4-BE49-F238E27FC236}">
                    <a16:creationId xmlns:a16="http://schemas.microsoft.com/office/drawing/2014/main" id="{C48D7BDD-19D8-5AB5-E10E-0780CC1E24ED}"/>
                  </a:ext>
                </a:extLst>
              </p:cNvPr>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9" name="Oval 478">
                <a:extLst>
                  <a:ext uri="{FF2B5EF4-FFF2-40B4-BE49-F238E27FC236}">
                    <a16:creationId xmlns:a16="http://schemas.microsoft.com/office/drawing/2014/main" id="{6D70E022-4609-C496-4DDE-18795919018E}"/>
                  </a:ext>
                </a:extLst>
              </p:cNvPr>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0" name="Oval 479">
                <a:extLst>
                  <a:ext uri="{FF2B5EF4-FFF2-40B4-BE49-F238E27FC236}">
                    <a16:creationId xmlns:a16="http://schemas.microsoft.com/office/drawing/2014/main" id="{C95F1CD5-5E3E-DD90-7734-818E268135FD}"/>
                  </a:ext>
                </a:extLst>
              </p:cNvPr>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1" name="Oval 480">
                <a:extLst>
                  <a:ext uri="{FF2B5EF4-FFF2-40B4-BE49-F238E27FC236}">
                    <a16:creationId xmlns:a16="http://schemas.microsoft.com/office/drawing/2014/main" id="{96F24EE7-122C-C653-10B9-83FA0DA6A21B}"/>
                  </a:ext>
                </a:extLst>
              </p:cNvPr>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2" name="Oval 481">
                <a:extLst>
                  <a:ext uri="{FF2B5EF4-FFF2-40B4-BE49-F238E27FC236}">
                    <a16:creationId xmlns:a16="http://schemas.microsoft.com/office/drawing/2014/main" id="{9968547B-49E3-2BD8-4A41-DDA7CB492787}"/>
                  </a:ext>
                </a:extLst>
              </p:cNvPr>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3" name="Oval 482">
                <a:extLst>
                  <a:ext uri="{FF2B5EF4-FFF2-40B4-BE49-F238E27FC236}">
                    <a16:creationId xmlns:a16="http://schemas.microsoft.com/office/drawing/2014/main" id="{5C295300-03A5-CEBB-B85E-3331A977319A}"/>
                  </a:ext>
                </a:extLst>
              </p:cNvPr>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4" name="Oval 483">
                <a:extLst>
                  <a:ext uri="{FF2B5EF4-FFF2-40B4-BE49-F238E27FC236}">
                    <a16:creationId xmlns:a16="http://schemas.microsoft.com/office/drawing/2014/main" id="{5F064D9F-4E16-D223-86D0-C0FCEDB0E8D7}"/>
                  </a:ext>
                </a:extLst>
              </p:cNvPr>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5" name="Oval 484">
                <a:extLst>
                  <a:ext uri="{FF2B5EF4-FFF2-40B4-BE49-F238E27FC236}">
                    <a16:creationId xmlns:a16="http://schemas.microsoft.com/office/drawing/2014/main" id="{883BC498-713A-11E6-4034-5D2A926C061B}"/>
                  </a:ext>
                </a:extLst>
              </p:cNvPr>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6" name="Oval 485">
                <a:extLst>
                  <a:ext uri="{FF2B5EF4-FFF2-40B4-BE49-F238E27FC236}">
                    <a16:creationId xmlns:a16="http://schemas.microsoft.com/office/drawing/2014/main" id="{8A8E1274-6D71-CB65-41DD-B385B553424E}"/>
                  </a:ext>
                </a:extLst>
              </p:cNvPr>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7" name="Oval 486">
                <a:extLst>
                  <a:ext uri="{FF2B5EF4-FFF2-40B4-BE49-F238E27FC236}">
                    <a16:creationId xmlns:a16="http://schemas.microsoft.com/office/drawing/2014/main" id="{DDC5EEE9-55E8-491C-22A9-5BF22A287101}"/>
                  </a:ext>
                </a:extLst>
              </p:cNvPr>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8" name="Oval 487">
                <a:extLst>
                  <a:ext uri="{FF2B5EF4-FFF2-40B4-BE49-F238E27FC236}">
                    <a16:creationId xmlns:a16="http://schemas.microsoft.com/office/drawing/2014/main" id="{8DB6EE48-8591-4202-EB39-246FC854DB5A}"/>
                  </a:ext>
                </a:extLst>
              </p:cNvPr>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9" name="Oval 488">
                <a:extLst>
                  <a:ext uri="{FF2B5EF4-FFF2-40B4-BE49-F238E27FC236}">
                    <a16:creationId xmlns:a16="http://schemas.microsoft.com/office/drawing/2014/main" id="{2DB16534-F400-A642-1BF4-CBDAAE84C753}"/>
                  </a:ext>
                </a:extLst>
              </p:cNvPr>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0" name="Oval 489">
                <a:extLst>
                  <a:ext uri="{FF2B5EF4-FFF2-40B4-BE49-F238E27FC236}">
                    <a16:creationId xmlns:a16="http://schemas.microsoft.com/office/drawing/2014/main" id="{A26DA2C9-7AEB-BDA4-26C9-BF38F0A86575}"/>
                  </a:ext>
                </a:extLst>
              </p:cNvPr>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1" name="Oval 490">
                <a:extLst>
                  <a:ext uri="{FF2B5EF4-FFF2-40B4-BE49-F238E27FC236}">
                    <a16:creationId xmlns:a16="http://schemas.microsoft.com/office/drawing/2014/main" id="{1BC3108C-5098-E273-41C2-5090367D89FD}"/>
                  </a:ext>
                </a:extLst>
              </p:cNvPr>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2" name="Oval 491">
                <a:extLst>
                  <a:ext uri="{FF2B5EF4-FFF2-40B4-BE49-F238E27FC236}">
                    <a16:creationId xmlns:a16="http://schemas.microsoft.com/office/drawing/2014/main" id="{BF59B7A5-231D-3805-7A5E-EC1487465B51}"/>
                  </a:ext>
                </a:extLst>
              </p:cNvPr>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3" name="Oval 492">
                <a:extLst>
                  <a:ext uri="{FF2B5EF4-FFF2-40B4-BE49-F238E27FC236}">
                    <a16:creationId xmlns:a16="http://schemas.microsoft.com/office/drawing/2014/main" id="{1C6A1E7F-DBB5-8413-6C17-4207E7DCC053}"/>
                  </a:ext>
                </a:extLst>
              </p:cNvPr>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4" name="Oval 493">
                <a:extLst>
                  <a:ext uri="{FF2B5EF4-FFF2-40B4-BE49-F238E27FC236}">
                    <a16:creationId xmlns:a16="http://schemas.microsoft.com/office/drawing/2014/main" id="{2346BAC7-32A8-0CE2-E316-08C33423D9DD}"/>
                  </a:ext>
                </a:extLst>
              </p:cNvPr>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5" name="Oval 494">
                <a:extLst>
                  <a:ext uri="{FF2B5EF4-FFF2-40B4-BE49-F238E27FC236}">
                    <a16:creationId xmlns:a16="http://schemas.microsoft.com/office/drawing/2014/main" id="{EE0FC337-9ABB-5F43-E616-D1FBDE59BA03}"/>
                  </a:ext>
                </a:extLst>
              </p:cNvPr>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6" name="Oval 495">
                <a:extLst>
                  <a:ext uri="{FF2B5EF4-FFF2-40B4-BE49-F238E27FC236}">
                    <a16:creationId xmlns:a16="http://schemas.microsoft.com/office/drawing/2014/main" id="{C4746535-66BE-310C-08C1-FB2EEE36BC8A}"/>
                  </a:ext>
                </a:extLst>
              </p:cNvPr>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7" name="Oval 496">
                <a:extLst>
                  <a:ext uri="{FF2B5EF4-FFF2-40B4-BE49-F238E27FC236}">
                    <a16:creationId xmlns:a16="http://schemas.microsoft.com/office/drawing/2014/main" id="{0C1722B1-0695-F092-E98F-A2901FA1BC51}"/>
                  </a:ext>
                </a:extLst>
              </p:cNvPr>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8" name="Oval 497">
                <a:extLst>
                  <a:ext uri="{FF2B5EF4-FFF2-40B4-BE49-F238E27FC236}">
                    <a16:creationId xmlns:a16="http://schemas.microsoft.com/office/drawing/2014/main" id="{B1D1B13D-1880-08BE-14BF-0944AF3E77AB}"/>
                  </a:ext>
                </a:extLst>
              </p:cNvPr>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9" name="Oval 498">
                <a:extLst>
                  <a:ext uri="{FF2B5EF4-FFF2-40B4-BE49-F238E27FC236}">
                    <a16:creationId xmlns:a16="http://schemas.microsoft.com/office/drawing/2014/main" id="{F794BD6D-9B3B-5C3C-4C98-981F42B0452F}"/>
                  </a:ext>
                </a:extLst>
              </p:cNvPr>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0" name="Oval 499">
                <a:extLst>
                  <a:ext uri="{FF2B5EF4-FFF2-40B4-BE49-F238E27FC236}">
                    <a16:creationId xmlns:a16="http://schemas.microsoft.com/office/drawing/2014/main" id="{E6B17509-2FD6-269E-4839-05D7A0902C39}"/>
                  </a:ext>
                </a:extLst>
              </p:cNvPr>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1" name="Oval 500">
                <a:extLst>
                  <a:ext uri="{FF2B5EF4-FFF2-40B4-BE49-F238E27FC236}">
                    <a16:creationId xmlns:a16="http://schemas.microsoft.com/office/drawing/2014/main" id="{FB361D6F-18FE-0654-CAB7-6A2EA173D165}"/>
                  </a:ext>
                </a:extLst>
              </p:cNvPr>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2" name="Oval 501">
                <a:extLst>
                  <a:ext uri="{FF2B5EF4-FFF2-40B4-BE49-F238E27FC236}">
                    <a16:creationId xmlns:a16="http://schemas.microsoft.com/office/drawing/2014/main" id="{9DF28C43-4632-EBCA-233E-3DB6385F1CA6}"/>
                  </a:ext>
                </a:extLst>
              </p:cNvPr>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3" name="Oval 502">
                <a:extLst>
                  <a:ext uri="{FF2B5EF4-FFF2-40B4-BE49-F238E27FC236}">
                    <a16:creationId xmlns:a16="http://schemas.microsoft.com/office/drawing/2014/main" id="{F08F0078-46B9-B524-2F0D-D6BAEE1F757D}"/>
                  </a:ext>
                </a:extLst>
              </p:cNvPr>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4" name="Oval 503">
                <a:extLst>
                  <a:ext uri="{FF2B5EF4-FFF2-40B4-BE49-F238E27FC236}">
                    <a16:creationId xmlns:a16="http://schemas.microsoft.com/office/drawing/2014/main" id="{C3E33977-DB3D-8B90-8C59-E4303BCC51F5}"/>
                  </a:ext>
                </a:extLst>
              </p:cNvPr>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5" name="Oval 504">
                <a:extLst>
                  <a:ext uri="{FF2B5EF4-FFF2-40B4-BE49-F238E27FC236}">
                    <a16:creationId xmlns:a16="http://schemas.microsoft.com/office/drawing/2014/main" id="{5D50CCCD-0925-60FC-77FE-736E3817260B}"/>
                  </a:ext>
                </a:extLst>
              </p:cNvPr>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6" name="Oval 505">
                <a:extLst>
                  <a:ext uri="{FF2B5EF4-FFF2-40B4-BE49-F238E27FC236}">
                    <a16:creationId xmlns:a16="http://schemas.microsoft.com/office/drawing/2014/main" id="{E9CBB5C1-2F5B-3A24-203E-9D4B7FA30AFB}"/>
                  </a:ext>
                </a:extLst>
              </p:cNvPr>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7" name="Oval 506">
                <a:extLst>
                  <a:ext uri="{FF2B5EF4-FFF2-40B4-BE49-F238E27FC236}">
                    <a16:creationId xmlns:a16="http://schemas.microsoft.com/office/drawing/2014/main" id="{06B6153D-2E95-2A42-D999-071255FD51FE}"/>
                  </a:ext>
                </a:extLst>
              </p:cNvPr>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8" name="Oval 507">
                <a:extLst>
                  <a:ext uri="{FF2B5EF4-FFF2-40B4-BE49-F238E27FC236}">
                    <a16:creationId xmlns:a16="http://schemas.microsoft.com/office/drawing/2014/main" id="{9D76F232-0015-6848-4833-462F66520DE9}"/>
                  </a:ext>
                </a:extLst>
              </p:cNvPr>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9" name="Oval 508">
                <a:extLst>
                  <a:ext uri="{FF2B5EF4-FFF2-40B4-BE49-F238E27FC236}">
                    <a16:creationId xmlns:a16="http://schemas.microsoft.com/office/drawing/2014/main" id="{9F8B3C82-FCB4-CB8F-AAE9-57C216B4A405}"/>
                  </a:ext>
                </a:extLst>
              </p:cNvPr>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0" name="Oval 509">
                <a:extLst>
                  <a:ext uri="{FF2B5EF4-FFF2-40B4-BE49-F238E27FC236}">
                    <a16:creationId xmlns:a16="http://schemas.microsoft.com/office/drawing/2014/main" id="{D9F17D34-CD32-9489-3DB3-289A7FEB5BA0}"/>
                  </a:ext>
                </a:extLst>
              </p:cNvPr>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1" name="Oval 510">
                <a:extLst>
                  <a:ext uri="{FF2B5EF4-FFF2-40B4-BE49-F238E27FC236}">
                    <a16:creationId xmlns:a16="http://schemas.microsoft.com/office/drawing/2014/main" id="{F2659CBA-D045-1E8D-7661-102F52A2D234}"/>
                  </a:ext>
                </a:extLst>
              </p:cNvPr>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2" name="Oval 511">
                <a:extLst>
                  <a:ext uri="{FF2B5EF4-FFF2-40B4-BE49-F238E27FC236}">
                    <a16:creationId xmlns:a16="http://schemas.microsoft.com/office/drawing/2014/main" id="{9F8B0B18-268B-C79E-8472-3B8B02A2A76D}"/>
                  </a:ext>
                </a:extLst>
              </p:cNvPr>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3" name="Oval 512">
                <a:extLst>
                  <a:ext uri="{FF2B5EF4-FFF2-40B4-BE49-F238E27FC236}">
                    <a16:creationId xmlns:a16="http://schemas.microsoft.com/office/drawing/2014/main" id="{2A08D746-0365-9F2C-6219-95F22C3AADE1}"/>
                  </a:ext>
                </a:extLst>
              </p:cNvPr>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4" name="Oval 513">
                <a:extLst>
                  <a:ext uri="{FF2B5EF4-FFF2-40B4-BE49-F238E27FC236}">
                    <a16:creationId xmlns:a16="http://schemas.microsoft.com/office/drawing/2014/main" id="{E48E755F-2B6B-9BD8-6EDA-76E835A5DAFF}"/>
                  </a:ext>
                </a:extLst>
              </p:cNvPr>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5" name="Oval 514">
                <a:extLst>
                  <a:ext uri="{FF2B5EF4-FFF2-40B4-BE49-F238E27FC236}">
                    <a16:creationId xmlns:a16="http://schemas.microsoft.com/office/drawing/2014/main" id="{62CAF66D-A5C5-659C-5534-33A19695E276}"/>
                  </a:ext>
                </a:extLst>
              </p:cNvPr>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6" name="Oval 515">
                <a:extLst>
                  <a:ext uri="{FF2B5EF4-FFF2-40B4-BE49-F238E27FC236}">
                    <a16:creationId xmlns:a16="http://schemas.microsoft.com/office/drawing/2014/main" id="{40B5EB6D-FA7E-FC00-DAF6-F6E1FF2D8806}"/>
                  </a:ext>
                </a:extLst>
              </p:cNvPr>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7" name="Oval 516">
                <a:extLst>
                  <a:ext uri="{FF2B5EF4-FFF2-40B4-BE49-F238E27FC236}">
                    <a16:creationId xmlns:a16="http://schemas.microsoft.com/office/drawing/2014/main" id="{4BFA97D0-4AB0-C517-25B0-10644097341C}"/>
                  </a:ext>
                </a:extLst>
              </p:cNvPr>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8" name="Oval 517">
                <a:extLst>
                  <a:ext uri="{FF2B5EF4-FFF2-40B4-BE49-F238E27FC236}">
                    <a16:creationId xmlns:a16="http://schemas.microsoft.com/office/drawing/2014/main" id="{E2C44313-66EA-0E6F-2758-FFD869DF9104}"/>
                  </a:ext>
                </a:extLst>
              </p:cNvPr>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9" name="Oval 518">
                <a:extLst>
                  <a:ext uri="{FF2B5EF4-FFF2-40B4-BE49-F238E27FC236}">
                    <a16:creationId xmlns:a16="http://schemas.microsoft.com/office/drawing/2014/main" id="{87A81EEA-8527-98BE-C68D-1100F680025F}"/>
                  </a:ext>
                </a:extLst>
              </p:cNvPr>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1" name="Oval 520">
                <a:extLst>
                  <a:ext uri="{FF2B5EF4-FFF2-40B4-BE49-F238E27FC236}">
                    <a16:creationId xmlns:a16="http://schemas.microsoft.com/office/drawing/2014/main" id="{4A136D39-D004-3E14-29D3-C00BD882A172}"/>
                  </a:ext>
                </a:extLst>
              </p:cNvPr>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2" name="Oval 521">
                <a:extLst>
                  <a:ext uri="{FF2B5EF4-FFF2-40B4-BE49-F238E27FC236}">
                    <a16:creationId xmlns:a16="http://schemas.microsoft.com/office/drawing/2014/main" id="{5B2DFB10-07F1-7C86-22A5-C7DC462ABA8B}"/>
                  </a:ext>
                </a:extLst>
              </p:cNvPr>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3" name="Oval 522">
                <a:extLst>
                  <a:ext uri="{FF2B5EF4-FFF2-40B4-BE49-F238E27FC236}">
                    <a16:creationId xmlns:a16="http://schemas.microsoft.com/office/drawing/2014/main" id="{78D36D52-D1A8-D2AD-E92A-5D961D8155EC}"/>
                  </a:ext>
                </a:extLst>
              </p:cNvPr>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4" name="Oval 523">
                <a:extLst>
                  <a:ext uri="{FF2B5EF4-FFF2-40B4-BE49-F238E27FC236}">
                    <a16:creationId xmlns:a16="http://schemas.microsoft.com/office/drawing/2014/main" id="{541A57EE-2A0A-6407-2685-F8B1D0C080B2}"/>
                  </a:ext>
                </a:extLst>
              </p:cNvPr>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5" name="Oval 524">
                <a:extLst>
                  <a:ext uri="{FF2B5EF4-FFF2-40B4-BE49-F238E27FC236}">
                    <a16:creationId xmlns:a16="http://schemas.microsoft.com/office/drawing/2014/main" id="{283AE545-84FD-1080-8951-1DFB39DCB54B}"/>
                  </a:ext>
                </a:extLst>
              </p:cNvPr>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6" name="Oval 525">
                <a:extLst>
                  <a:ext uri="{FF2B5EF4-FFF2-40B4-BE49-F238E27FC236}">
                    <a16:creationId xmlns:a16="http://schemas.microsoft.com/office/drawing/2014/main" id="{43B43F31-A9EA-F1F1-55EF-9043A1EED978}"/>
                  </a:ext>
                </a:extLst>
              </p:cNvPr>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7" name="Oval 526">
                <a:extLst>
                  <a:ext uri="{FF2B5EF4-FFF2-40B4-BE49-F238E27FC236}">
                    <a16:creationId xmlns:a16="http://schemas.microsoft.com/office/drawing/2014/main" id="{C6F9B199-D570-68AD-9F3C-A60C2299E819}"/>
                  </a:ext>
                </a:extLst>
              </p:cNvPr>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8" name="Oval 527">
                <a:extLst>
                  <a:ext uri="{FF2B5EF4-FFF2-40B4-BE49-F238E27FC236}">
                    <a16:creationId xmlns:a16="http://schemas.microsoft.com/office/drawing/2014/main" id="{C3C68571-9969-A3FA-400A-75364238C29F}"/>
                  </a:ext>
                </a:extLst>
              </p:cNvPr>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9" name="Oval 528">
                <a:extLst>
                  <a:ext uri="{FF2B5EF4-FFF2-40B4-BE49-F238E27FC236}">
                    <a16:creationId xmlns:a16="http://schemas.microsoft.com/office/drawing/2014/main" id="{AC5577C9-FDFF-899A-5AA8-CD81AA222F54}"/>
                  </a:ext>
                </a:extLst>
              </p:cNvPr>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0" name="Oval 529">
                <a:extLst>
                  <a:ext uri="{FF2B5EF4-FFF2-40B4-BE49-F238E27FC236}">
                    <a16:creationId xmlns:a16="http://schemas.microsoft.com/office/drawing/2014/main" id="{9FFE480B-B3E5-C472-19D6-4AFCD7773553}"/>
                  </a:ext>
                </a:extLst>
              </p:cNvPr>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1" name="Oval 530">
                <a:extLst>
                  <a:ext uri="{FF2B5EF4-FFF2-40B4-BE49-F238E27FC236}">
                    <a16:creationId xmlns:a16="http://schemas.microsoft.com/office/drawing/2014/main" id="{4F25753C-3E76-7D88-7B9A-6A820FCA6801}"/>
                  </a:ext>
                </a:extLst>
              </p:cNvPr>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2" name="Oval 531">
                <a:extLst>
                  <a:ext uri="{FF2B5EF4-FFF2-40B4-BE49-F238E27FC236}">
                    <a16:creationId xmlns:a16="http://schemas.microsoft.com/office/drawing/2014/main" id="{0C834DCB-B36E-7676-4755-1BFD18044ECF}"/>
                  </a:ext>
                </a:extLst>
              </p:cNvPr>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3" name="Oval 532">
                <a:extLst>
                  <a:ext uri="{FF2B5EF4-FFF2-40B4-BE49-F238E27FC236}">
                    <a16:creationId xmlns:a16="http://schemas.microsoft.com/office/drawing/2014/main" id="{CCCAF926-AE16-097F-A191-56D40C5A8F56}"/>
                  </a:ext>
                </a:extLst>
              </p:cNvPr>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4" name="Oval 533">
                <a:extLst>
                  <a:ext uri="{FF2B5EF4-FFF2-40B4-BE49-F238E27FC236}">
                    <a16:creationId xmlns:a16="http://schemas.microsoft.com/office/drawing/2014/main" id="{B93D7DCE-69AF-4B3D-3AAC-9DE3F7843546}"/>
                  </a:ext>
                </a:extLst>
              </p:cNvPr>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5" name="Oval 534">
                <a:extLst>
                  <a:ext uri="{FF2B5EF4-FFF2-40B4-BE49-F238E27FC236}">
                    <a16:creationId xmlns:a16="http://schemas.microsoft.com/office/drawing/2014/main" id="{9B8E8BBF-56A7-8DB8-9F37-62CE16D59C6F}"/>
                  </a:ext>
                </a:extLst>
              </p:cNvPr>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6" name="Oval 535">
                <a:extLst>
                  <a:ext uri="{FF2B5EF4-FFF2-40B4-BE49-F238E27FC236}">
                    <a16:creationId xmlns:a16="http://schemas.microsoft.com/office/drawing/2014/main" id="{9DEEFAAC-2953-77E0-0270-6A311A97553F}"/>
                  </a:ext>
                </a:extLst>
              </p:cNvPr>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7" name="Oval 536">
                <a:extLst>
                  <a:ext uri="{FF2B5EF4-FFF2-40B4-BE49-F238E27FC236}">
                    <a16:creationId xmlns:a16="http://schemas.microsoft.com/office/drawing/2014/main" id="{04FAEF2B-E4E7-671C-CA5E-550EBD66BF8A}"/>
                  </a:ext>
                </a:extLst>
              </p:cNvPr>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8" name="Oval 537">
                <a:extLst>
                  <a:ext uri="{FF2B5EF4-FFF2-40B4-BE49-F238E27FC236}">
                    <a16:creationId xmlns:a16="http://schemas.microsoft.com/office/drawing/2014/main" id="{DCD53FDA-A070-1792-3587-F0C37DB14947}"/>
                  </a:ext>
                </a:extLst>
              </p:cNvPr>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9" name="Oval 538">
                <a:extLst>
                  <a:ext uri="{FF2B5EF4-FFF2-40B4-BE49-F238E27FC236}">
                    <a16:creationId xmlns:a16="http://schemas.microsoft.com/office/drawing/2014/main" id="{625E440C-BA3A-C2D4-53E2-3C29FCE4F7F6}"/>
                  </a:ext>
                </a:extLst>
              </p:cNvPr>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0" name="Oval 539">
                <a:extLst>
                  <a:ext uri="{FF2B5EF4-FFF2-40B4-BE49-F238E27FC236}">
                    <a16:creationId xmlns:a16="http://schemas.microsoft.com/office/drawing/2014/main" id="{08B34B6A-959E-A3FA-A7FA-273C995A031B}"/>
                  </a:ext>
                </a:extLst>
              </p:cNvPr>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1" name="Oval 540">
                <a:extLst>
                  <a:ext uri="{FF2B5EF4-FFF2-40B4-BE49-F238E27FC236}">
                    <a16:creationId xmlns:a16="http://schemas.microsoft.com/office/drawing/2014/main" id="{29120CD2-2740-EA35-A175-B77DDD8D1DF0}"/>
                  </a:ext>
                </a:extLst>
              </p:cNvPr>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2" name="Oval 541">
                <a:extLst>
                  <a:ext uri="{FF2B5EF4-FFF2-40B4-BE49-F238E27FC236}">
                    <a16:creationId xmlns:a16="http://schemas.microsoft.com/office/drawing/2014/main" id="{88357D18-7B78-BCB2-1EB6-C9FF3DDEA5CE}"/>
                  </a:ext>
                </a:extLst>
              </p:cNvPr>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3" name="Oval 542">
                <a:extLst>
                  <a:ext uri="{FF2B5EF4-FFF2-40B4-BE49-F238E27FC236}">
                    <a16:creationId xmlns:a16="http://schemas.microsoft.com/office/drawing/2014/main" id="{78F501EA-8142-7CC0-0A0E-37137AECC3A1}"/>
                  </a:ext>
                </a:extLst>
              </p:cNvPr>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4" name="Oval 543">
                <a:extLst>
                  <a:ext uri="{FF2B5EF4-FFF2-40B4-BE49-F238E27FC236}">
                    <a16:creationId xmlns:a16="http://schemas.microsoft.com/office/drawing/2014/main" id="{D7A73C81-5C08-355C-94B7-85B7B3E62A9D}"/>
                  </a:ext>
                </a:extLst>
              </p:cNvPr>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5" name="Oval 544">
                <a:extLst>
                  <a:ext uri="{FF2B5EF4-FFF2-40B4-BE49-F238E27FC236}">
                    <a16:creationId xmlns:a16="http://schemas.microsoft.com/office/drawing/2014/main" id="{4D981F9E-B4C4-055F-6166-DCB44A6226CA}"/>
                  </a:ext>
                </a:extLst>
              </p:cNvPr>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6" name="Oval 545">
                <a:extLst>
                  <a:ext uri="{FF2B5EF4-FFF2-40B4-BE49-F238E27FC236}">
                    <a16:creationId xmlns:a16="http://schemas.microsoft.com/office/drawing/2014/main" id="{8F7DCC83-7523-FD1D-52A1-2377964D9089}"/>
                  </a:ext>
                </a:extLst>
              </p:cNvPr>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7" name="Oval 546">
                <a:extLst>
                  <a:ext uri="{FF2B5EF4-FFF2-40B4-BE49-F238E27FC236}">
                    <a16:creationId xmlns:a16="http://schemas.microsoft.com/office/drawing/2014/main" id="{B403A4CB-A206-AF8A-3081-29F2BE5BC3E2}"/>
                  </a:ext>
                </a:extLst>
              </p:cNvPr>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8" name="Oval 547">
                <a:extLst>
                  <a:ext uri="{FF2B5EF4-FFF2-40B4-BE49-F238E27FC236}">
                    <a16:creationId xmlns:a16="http://schemas.microsoft.com/office/drawing/2014/main" id="{85023F4D-7FB2-D728-96FE-7257D8AABE20}"/>
                  </a:ext>
                </a:extLst>
              </p:cNvPr>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9" name="Oval 548">
                <a:extLst>
                  <a:ext uri="{FF2B5EF4-FFF2-40B4-BE49-F238E27FC236}">
                    <a16:creationId xmlns:a16="http://schemas.microsoft.com/office/drawing/2014/main" id="{D37BC58D-E8FF-9144-41DE-B4FAA3AD0791}"/>
                  </a:ext>
                </a:extLst>
              </p:cNvPr>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0" name="Oval 549">
                <a:extLst>
                  <a:ext uri="{FF2B5EF4-FFF2-40B4-BE49-F238E27FC236}">
                    <a16:creationId xmlns:a16="http://schemas.microsoft.com/office/drawing/2014/main" id="{0D8FCB5B-5059-BC4E-18DD-F6113A669D1A}"/>
                  </a:ext>
                </a:extLst>
              </p:cNvPr>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1" name="Oval 550">
                <a:extLst>
                  <a:ext uri="{FF2B5EF4-FFF2-40B4-BE49-F238E27FC236}">
                    <a16:creationId xmlns:a16="http://schemas.microsoft.com/office/drawing/2014/main" id="{E319CC70-1FAA-665E-B988-090E55D7B9E5}"/>
                  </a:ext>
                </a:extLst>
              </p:cNvPr>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2" name="Oval 551">
                <a:extLst>
                  <a:ext uri="{FF2B5EF4-FFF2-40B4-BE49-F238E27FC236}">
                    <a16:creationId xmlns:a16="http://schemas.microsoft.com/office/drawing/2014/main" id="{C265D0D7-4576-B0CB-67C4-9FDECA4AE313}"/>
                  </a:ext>
                </a:extLst>
              </p:cNvPr>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3" name="Oval 552">
                <a:extLst>
                  <a:ext uri="{FF2B5EF4-FFF2-40B4-BE49-F238E27FC236}">
                    <a16:creationId xmlns:a16="http://schemas.microsoft.com/office/drawing/2014/main" id="{F1204142-0BDF-732F-40B5-DA0201305070}"/>
                  </a:ext>
                </a:extLst>
              </p:cNvPr>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4" name="Oval 553">
                <a:extLst>
                  <a:ext uri="{FF2B5EF4-FFF2-40B4-BE49-F238E27FC236}">
                    <a16:creationId xmlns:a16="http://schemas.microsoft.com/office/drawing/2014/main" id="{51ACDDAC-214B-C01D-457D-FBF73F327C48}"/>
                  </a:ext>
                </a:extLst>
              </p:cNvPr>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5" name="Oval 554">
                <a:extLst>
                  <a:ext uri="{FF2B5EF4-FFF2-40B4-BE49-F238E27FC236}">
                    <a16:creationId xmlns:a16="http://schemas.microsoft.com/office/drawing/2014/main" id="{BE1735E4-3639-3B0F-F145-40A9C89EBB3A}"/>
                  </a:ext>
                </a:extLst>
              </p:cNvPr>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6" name="Oval 555">
                <a:extLst>
                  <a:ext uri="{FF2B5EF4-FFF2-40B4-BE49-F238E27FC236}">
                    <a16:creationId xmlns:a16="http://schemas.microsoft.com/office/drawing/2014/main" id="{C4E3521B-373F-39B8-DF87-A729186F0328}"/>
                  </a:ext>
                </a:extLst>
              </p:cNvPr>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7" name="Oval 556">
                <a:extLst>
                  <a:ext uri="{FF2B5EF4-FFF2-40B4-BE49-F238E27FC236}">
                    <a16:creationId xmlns:a16="http://schemas.microsoft.com/office/drawing/2014/main" id="{B904FDE8-66F2-B493-B189-7A5546154DBD}"/>
                  </a:ext>
                </a:extLst>
              </p:cNvPr>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8" name="Oval 557">
                <a:extLst>
                  <a:ext uri="{FF2B5EF4-FFF2-40B4-BE49-F238E27FC236}">
                    <a16:creationId xmlns:a16="http://schemas.microsoft.com/office/drawing/2014/main" id="{0192DD6F-65AC-F740-8664-33FEDB4EE149}"/>
                  </a:ext>
                </a:extLst>
              </p:cNvPr>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9" name="Oval 558">
                <a:extLst>
                  <a:ext uri="{FF2B5EF4-FFF2-40B4-BE49-F238E27FC236}">
                    <a16:creationId xmlns:a16="http://schemas.microsoft.com/office/drawing/2014/main" id="{F712C6A9-B5B8-6D6B-7AE6-A9371C1186F8}"/>
                  </a:ext>
                </a:extLst>
              </p:cNvPr>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0" name="Oval 559">
                <a:extLst>
                  <a:ext uri="{FF2B5EF4-FFF2-40B4-BE49-F238E27FC236}">
                    <a16:creationId xmlns:a16="http://schemas.microsoft.com/office/drawing/2014/main" id="{4469D23F-8D35-F302-0020-84B5AC1D79B9}"/>
                  </a:ext>
                </a:extLst>
              </p:cNvPr>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1" name="Oval 560">
                <a:extLst>
                  <a:ext uri="{FF2B5EF4-FFF2-40B4-BE49-F238E27FC236}">
                    <a16:creationId xmlns:a16="http://schemas.microsoft.com/office/drawing/2014/main" id="{2B16C9DC-FB6D-4E57-D05D-B7465E1802A3}"/>
                  </a:ext>
                </a:extLst>
              </p:cNvPr>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2" name="Oval 561">
                <a:extLst>
                  <a:ext uri="{FF2B5EF4-FFF2-40B4-BE49-F238E27FC236}">
                    <a16:creationId xmlns:a16="http://schemas.microsoft.com/office/drawing/2014/main" id="{751BACAD-BE08-39A9-9FB1-8B15BCEEDB34}"/>
                  </a:ext>
                </a:extLst>
              </p:cNvPr>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3" name="Oval 562">
                <a:extLst>
                  <a:ext uri="{FF2B5EF4-FFF2-40B4-BE49-F238E27FC236}">
                    <a16:creationId xmlns:a16="http://schemas.microsoft.com/office/drawing/2014/main" id="{E22D3BB9-1F28-FE39-EA95-581979F57076}"/>
                  </a:ext>
                </a:extLst>
              </p:cNvPr>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4" name="Oval 563">
                <a:extLst>
                  <a:ext uri="{FF2B5EF4-FFF2-40B4-BE49-F238E27FC236}">
                    <a16:creationId xmlns:a16="http://schemas.microsoft.com/office/drawing/2014/main" id="{422C4CD5-96DE-9ACF-624E-97F56FBDC43C}"/>
                  </a:ext>
                </a:extLst>
              </p:cNvPr>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5" name="Oval 564">
                <a:extLst>
                  <a:ext uri="{FF2B5EF4-FFF2-40B4-BE49-F238E27FC236}">
                    <a16:creationId xmlns:a16="http://schemas.microsoft.com/office/drawing/2014/main" id="{E0B3A506-F9D7-CDDB-8625-CBB319A41ED7}"/>
                  </a:ext>
                </a:extLst>
              </p:cNvPr>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6" name="Oval 565">
                <a:extLst>
                  <a:ext uri="{FF2B5EF4-FFF2-40B4-BE49-F238E27FC236}">
                    <a16:creationId xmlns:a16="http://schemas.microsoft.com/office/drawing/2014/main" id="{9DFA74BD-1D4E-14FC-6A5F-D30595CDFD49}"/>
                  </a:ext>
                </a:extLst>
              </p:cNvPr>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7" name="Oval 566">
                <a:extLst>
                  <a:ext uri="{FF2B5EF4-FFF2-40B4-BE49-F238E27FC236}">
                    <a16:creationId xmlns:a16="http://schemas.microsoft.com/office/drawing/2014/main" id="{6BF80FAB-04C2-508C-35AF-E6E73397F50C}"/>
                  </a:ext>
                </a:extLst>
              </p:cNvPr>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8" name="Oval 567">
                <a:extLst>
                  <a:ext uri="{FF2B5EF4-FFF2-40B4-BE49-F238E27FC236}">
                    <a16:creationId xmlns:a16="http://schemas.microsoft.com/office/drawing/2014/main" id="{66E558BA-CBEE-C21D-A18F-169A02F34625}"/>
                  </a:ext>
                </a:extLst>
              </p:cNvPr>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9" name="Oval 568">
                <a:extLst>
                  <a:ext uri="{FF2B5EF4-FFF2-40B4-BE49-F238E27FC236}">
                    <a16:creationId xmlns:a16="http://schemas.microsoft.com/office/drawing/2014/main" id="{F554421C-EFB1-3D24-23A4-3288EB623EFF}"/>
                  </a:ext>
                </a:extLst>
              </p:cNvPr>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0" name="Oval 569">
                <a:extLst>
                  <a:ext uri="{FF2B5EF4-FFF2-40B4-BE49-F238E27FC236}">
                    <a16:creationId xmlns:a16="http://schemas.microsoft.com/office/drawing/2014/main" id="{113131FA-A22C-436C-5EDB-62FE93DA3050}"/>
                  </a:ext>
                </a:extLst>
              </p:cNvPr>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1" name="Oval 570">
                <a:extLst>
                  <a:ext uri="{FF2B5EF4-FFF2-40B4-BE49-F238E27FC236}">
                    <a16:creationId xmlns:a16="http://schemas.microsoft.com/office/drawing/2014/main" id="{2A9FB7E8-53EA-95C6-FAFA-4C99C21CB8D4}"/>
                  </a:ext>
                </a:extLst>
              </p:cNvPr>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2" name="Oval 571">
                <a:extLst>
                  <a:ext uri="{FF2B5EF4-FFF2-40B4-BE49-F238E27FC236}">
                    <a16:creationId xmlns:a16="http://schemas.microsoft.com/office/drawing/2014/main" id="{8FFBE4CA-9444-EF52-F462-625062A3FF53}"/>
                  </a:ext>
                </a:extLst>
              </p:cNvPr>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3" name="Oval 572">
                <a:extLst>
                  <a:ext uri="{FF2B5EF4-FFF2-40B4-BE49-F238E27FC236}">
                    <a16:creationId xmlns:a16="http://schemas.microsoft.com/office/drawing/2014/main" id="{267B0B5B-2BF7-5C21-0D15-C64D7DC1F9E7}"/>
                  </a:ext>
                </a:extLst>
              </p:cNvPr>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4" name="Oval 573">
                <a:extLst>
                  <a:ext uri="{FF2B5EF4-FFF2-40B4-BE49-F238E27FC236}">
                    <a16:creationId xmlns:a16="http://schemas.microsoft.com/office/drawing/2014/main" id="{A7D21811-251F-A3B2-F6D6-E05531A3CE61}"/>
                  </a:ext>
                </a:extLst>
              </p:cNvPr>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5" name="Oval 574">
                <a:extLst>
                  <a:ext uri="{FF2B5EF4-FFF2-40B4-BE49-F238E27FC236}">
                    <a16:creationId xmlns:a16="http://schemas.microsoft.com/office/drawing/2014/main" id="{3945B4F8-0ED1-D37E-00F5-0200779C563A}"/>
                  </a:ext>
                </a:extLst>
              </p:cNvPr>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6" name="Oval 575">
                <a:extLst>
                  <a:ext uri="{FF2B5EF4-FFF2-40B4-BE49-F238E27FC236}">
                    <a16:creationId xmlns:a16="http://schemas.microsoft.com/office/drawing/2014/main" id="{03A7184B-7333-734B-A205-AD7BD339562A}"/>
                  </a:ext>
                </a:extLst>
              </p:cNvPr>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7" name="Oval 576">
                <a:extLst>
                  <a:ext uri="{FF2B5EF4-FFF2-40B4-BE49-F238E27FC236}">
                    <a16:creationId xmlns:a16="http://schemas.microsoft.com/office/drawing/2014/main" id="{C6EA5D76-2437-BB97-C277-C9422743D15D}"/>
                  </a:ext>
                </a:extLst>
              </p:cNvPr>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8" name="Oval 577">
                <a:extLst>
                  <a:ext uri="{FF2B5EF4-FFF2-40B4-BE49-F238E27FC236}">
                    <a16:creationId xmlns:a16="http://schemas.microsoft.com/office/drawing/2014/main" id="{96E1A368-C599-E2EB-AE68-481EB42E9C47}"/>
                  </a:ext>
                </a:extLst>
              </p:cNvPr>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9" name="Oval 578">
                <a:extLst>
                  <a:ext uri="{FF2B5EF4-FFF2-40B4-BE49-F238E27FC236}">
                    <a16:creationId xmlns:a16="http://schemas.microsoft.com/office/drawing/2014/main" id="{011C4B94-7ACC-2EB1-B083-A86B0EC8B5CD}"/>
                  </a:ext>
                </a:extLst>
              </p:cNvPr>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0" name="Oval 579">
                <a:extLst>
                  <a:ext uri="{FF2B5EF4-FFF2-40B4-BE49-F238E27FC236}">
                    <a16:creationId xmlns:a16="http://schemas.microsoft.com/office/drawing/2014/main" id="{C8F271A8-167A-0EE2-D8CF-A739C3628134}"/>
                  </a:ext>
                </a:extLst>
              </p:cNvPr>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1" name="Oval 580">
                <a:extLst>
                  <a:ext uri="{FF2B5EF4-FFF2-40B4-BE49-F238E27FC236}">
                    <a16:creationId xmlns:a16="http://schemas.microsoft.com/office/drawing/2014/main" id="{0771C70D-854F-044C-FC1A-429A249E3199}"/>
                  </a:ext>
                </a:extLst>
              </p:cNvPr>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2" name="Oval 581">
                <a:extLst>
                  <a:ext uri="{FF2B5EF4-FFF2-40B4-BE49-F238E27FC236}">
                    <a16:creationId xmlns:a16="http://schemas.microsoft.com/office/drawing/2014/main" id="{8FF1EA48-371C-049D-7F20-4C36AA7A5EA3}"/>
                  </a:ext>
                </a:extLst>
              </p:cNvPr>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3" name="Oval 582">
                <a:extLst>
                  <a:ext uri="{FF2B5EF4-FFF2-40B4-BE49-F238E27FC236}">
                    <a16:creationId xmlns:a16="http://schemas.microsoft.com/office/drawing/2014/main" id="{7F63B880-3D9D-967F-9F6A-9714AC1D04D0}"/>
                  </a:ext>
                </a:extLst>
              </p:cNvPr>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4" name="Oval 583">
                <a:extLst>
                  <a:ext uri="{FF2B5EF4-FFF2-40B4-BE49-F238E27FC236}">
                    <a16:creationId xmlns:a16="http://schemas.microsoft.com/office/drawing/2014/main" id="{48EAD895-24B9-3681-D1F6-C3303903B177}"/>
                  </a:ext>
                </a:extLst>
              </p:cNvPr>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5" name="Oval 584">
                <a:extLst>
                  <a:ext uri="{FF2B5EF4-FFF2-40B4-BE49-F238E27FC236}">
                    <a16:creationId xmlns:a16="http://schemas.microsoft.com/office/drawing/2014/main" id="{FE29DC43-4ABC-49D0-09B7-09B033BAF5B1}"/>
                  </a:ext>
                </a:extLst>
              </p:cNvPr>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6" name="Oval 585">
                <a:extLst>
                  <a:ext uri="{FF2B5EF4-FFF2-40B4-BE49-F238E27FC236}">
                    <a16:creationId xmlns:a16="http://schemas.microsoft.com/office/drawing/2014/main" id="{EBDEC48B-2847-F901-6DA0-F851F2DDE1EF}"/>
                  </a:ext>
                </a:extLst>
              </p:cNvPr>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7" name="Oval 586">
                <a:extLst>
                  <a:ext uri="{FF2B5EF4-FFF2-40B4-BE49-F238E27FC236}">
                    <a16:creationId xmlns:a16="http://schemas.microsoft.com/office/drawing/2014/main" id="{4EAF91A8-C250-0EF0-995D-42698C5BBC14}"/>
                  </a:ext>
                </a:extLst>
              </p:cNvPr>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8" name="Oval 587">
                <a:extLst>
                  <a:ext uri="{FF2B5EF4-FFF2-40B4-BE49-F238E27FC236}">
                    <a16:creationId xmlns:a16="http://schemas.microsoft.com/office/drawing/2014/main" id="{6157E296-E526-9CA1-E650-AC1DDCD15BB4}"/>
                  </a:ext>
                </a:extLst>
              </p:cNvPr>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9" name="Oval 588">
                <a:extLst>
                  <a:ext uri="{FF2B5EF4-FFF2-40B4-BE49-F238E27FC236}">
                    <a16:creationId xmlns:a16="http://schemas.microsoft.com/office/drawing/2014/main" id="{EA518A7B-D4C2-21E4-6A33-661525CE59BF}"/>
                  </a:ext>
                </a:extLst>
              </p:cNvPr>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0" name="Oval 589">
                <a:extLst>
                  <a:ext uri="{FF2B5EF4-FFF2-40B4-BE49-F238E27FC236}">
                    <a16:creationId xmlns:a16="http://schemas.microsoft.com/office/drawing/2014/main" id="{0010B845-B850-1DEA-2971-808A70F389B8}"/>
                  </a:ext>
                </a:extLst>
              </p:cNvPr>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1" name="Oval 590">
                <a:extLst>
                  <a:ext uri="{FF2B5EF4-FFF2-40B4-BE49-F238E27FC236}">
                    <a16:creationId xmlns:a16="http://schemas.microsoft.com/office/drawing/2014/main" id="{03FA30CB-B402-C2EC-2E51-B965E8CAC142}"/>
                  </a:ext>
                </a:extLst>
              </p:cNvPr>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2" name="Oval 591">
                <a:extLst>
                  <a:ext uri="{FF2B5EF4-FFF2-40B4-BE49-F238E27FC236}">
                    <a16:creationId xmlns:a16="http://schemas.microsoft.com/office/drawing/2014/main" id="{BF098353-EE8D-9360-263C-4B742AF68D99}"/>
                  </a:ext>
                </a:extLst>
              </p:cNvPr>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3" name="Oval 592">
                <a:extLst>
                  <a:ext uri="{FF2B5EF4-FFF2-40B4-BE49-F238E27FC236}">
                    <a16:creationId xmlns:a16="http://schemas.microsoft.com/office/drawing/2014/main" id="{8DAA06B3-578D-04C4-1DC2-B4983FFBD8E3}"/>
                  </a:ext>
                </a:extLst>
              </p:cNvPr>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4" name="Oval 593">
                <a:extLst>
                  <a:ext uri="{FF2B5EF4-FFF2-40B4-BE49-F238E27FC236}">
                    <a16:creationId xmlns:a16="http://schemas.microsoft.com/office/drawing/2014/main" id="{2DB574AB-BDEF-03F1-AE46-D0B25E7B57FD}"/>
                  </a:ext>
                </a:extLst>
              </p:cNvPr>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5" name="Oval 594">
                <a:extLst>
                  <a:ext uri="{FF2B5EF4-FFF2-40B4-BE49-F238E27FC236}">
                    <a16:creationId xmlns:a16="http://schemas.microsoft.com/office/drawing/2014/main" id="{37189C67-71B6-7C83-EDD7-0C1ADBB9AC4C}"/>
                  </a:ext>
                </a:extLst>
              </p:cNvPr>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6" name="Oval 595">
                <a:extLst>
                  <a:ext uri="{FF2B5EF4-FFF2-40B4-BE49-F238E27FC236}">
                    <a16:creationId xmlns:a16="http://schemas.microsoft.com/office/drawing/2014/main" id="{CAC44854-8228-6412-6965-F12025B9458E}"/>
                  </a:ext>
                </a:extLst>
              </p:cNvPr>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7" name="Oval 596">
                <a:extLst>
                  <a:ext uri="{FF2B5EF4-FFF2-40B4-BE49-F238E27FC236}">
                    <a16:creationId xmlns:a16="http://schemas.microsoft.com/office/drawing/2014/main" id="{75484343-7086-84D5-F98F-1106EF69566E}"/>
                  </a:ext>
                </a:extLst>
              </p:cNvPr>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8" name="Oval 597">
                <a:extLst>
                  <a:ext uri="{FF2B5EF4-FFF2-40B4-BE49-F238E27FC236}">
                    <a16:creationId xmlns:a16="http://schemas.microsoft.com/office/drawing/2014/main" id="{44E9B32F-8508-3670-8CAD-CE818891D5A4}"/>
                  </a:ext>
                </a:extLst>
              </p:cNvPr>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9" name="Oval 598">
                <a:extLst>
                  <a:ext uri="{FF2B5EF4-FFF2-40B4-BE49-F238E27FC236}">
                    <a16:creationId xmlns:a16="http://schemas.microsoft.com/office/drawing/2014/main" id="{A6012491-1732-022E-D54F-60C68C1CB2E8}"/>
                  </a:ext>
                </a:extLst>
              </p:cNvPr>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0" name="Oval 599">
                <a:extLst>
                  <a:ext uri="{FF2B5EF4-FFF2-40B4-BE49-F238E27FC236}">
                    <a16:creationId xmlns:a16="http://schemas.microsoft.com/office/drawing/2014/main" id="{DA98D136-47DE-D4ED-3890-B0B18709B573}"/>
                  </a:ext>
                </a:extLst>
              </p:cNvPr>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1" name="Oval 600">
                <a:extLst>
                  <a:ext uri="{FF2B5EF4-FFF2-40B4-BE49-F238E27FC236}">
                    <a16:creationId xmlns:a16="http://schemas.microsoft.com/office/drawing/2014/main" id="{6837A466-3102-68C5-B5B5-41637318AFB6}"/>
                  </a:ext>
                </a:extLst>
              </p:cNvPr>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2" name="Oval 601">
                <a:extLst>
                  <a:ext uri="{FF2B5EF4-FFF2-40B4-BE49-F238E27FC236}">
                    <a16:creationId xmlns:a16="http://schemas.microsoft.com/office/drawing/2014/main" id="{A9AD4146-37B4-16A4-F409-0B522AD52E55}"/>
                  </a:ext>
                </a:extLst>
              </p:cNvPr>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3" name="Oval 602">
                <a:extLst>
                  <a:ext uri="{FF2B5EF4-FFF2-40B4-BE49-F238E27FC236}">
                    <a16:creationId xmlns:a16="http://schemas.microsoft.com/office/drawing/2014/main" id="{06579AD7-8368-AB86-0848-91920FE7E2E8}"/>
                  </a:ext>
                </a:extLst>
              </p:cNvPr>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4" name="Oval 603">
                <a:extLst>
                  <a:ext uri="{FF2B5EF4-FFF2-40B4-BE49-F238E27FC236}">
                    <a16:creationId xmlns:a16="http://schemas.microsoft.com/office/drawing/2014/main" id="{A61BC767-EE05-0990-9ED6-5D5123A5548C}"/>
                  </a:ext>
                </a:extLst>
              </p:cNvPr>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5" name="Oval 604">
                <a:extLst>
                  <a:ext uri="{FF2B5EF4-FFF2-40B4-BE49-F238E27FC236}">
                    <a16:creationId xmlns:a16="http://schemas.microsoft.com/office/drawing/2014/main" id="{6CF86DEF-2ADE-18AF-E06D-7D7436112D9A}"/>
                  </a:ext>
                </a:extLst>
              </p:cNvPr>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6" name="Oval 605">
                <a:extLst>
                  <a:ext uri="{FF2B5EF4-FFF2-40B4-BE49-F238E27FC236}">
                    <a16:creationId xmlns:a16="http://schemas.microsoft.com/office/drawing/2014/main" id="{429E9482-9EC8-7B83-F424-9BFB9526D2F8}"/>
                  </a:ext>
                </a:extLst>
              </p:cNvPr>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7" name="Oval 606">
                <a:extLst>
                  <a:ext uri="{FF2B5EF4-FFF2-40B4-BE49-F238E27FC236}">
                    <a16:creationId xmlns:a16="http://schemas.microsoft.com/office/drawing/2014/main" id="{9BFC1FFF-1AC6-47CD-FBF4-FB3DBCA30EA2}"/>
                  </a:ext>
                </a:extLst>
              </p:cNvPr>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8" name="Oval 607">
                <a:extLst>
                  <a:ext uri="{FF2B5EF4-FFF2-40B4-BE49-F238E27FC236}">
                    <a16:creationId xmlns:a16="http://schemas.microsoft.com/office/drawing/2014/main" id="{DA2A8E03-71ED-AD4E-128F-AF0DC49BFC1B}"/>
                  </a:ext>
                </a:extLst>
              </p:cNvPr>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9" name="Oval 608">
                <a:extLst>
                  <a:ext uri="{FF2B5EF4-FFF2-40B4-BE49-F238E27FC236}">
                    <a16:creationId xmlns:a16="http://schemas.microsoft.com/office/drawing/2014/main" id="{EF3FCE14-0E43-9506-0CAD-71AABDDC1612}"/>
                  </a:ext>
                </a:extLst>
              </p:cNvPr>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0" name="Oval 609">
                <a:extLst>
                  <a:ext uri="{FF2B5EF4-FFF2-40B4-BE49-F238E27FC236}">
                    <a16:creationId xmlns:a16="http://schemas.microsoft.com/office/drawing/2014/main" id="{9BC830C3-6358-F30A-8D92-29B7DA748F20}"/>
                  </a:ext>
                </a:extLst>
              </p:cNvPr>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1" name="Oval 610">
                <a:extLst>
                  <a:ext uri="{FF2B5EF4-FFF2-40B4-BE49-F238E27FC236}">
                    <a16:creationId xmlns:a16="http://schemas.microsoft.com/office/drawing/2014/main" id="{350DC8E9-2B73-1E20-0E38-1B5DB8E165D9}"/>
                  </a:ext>
                </a:extLst>
              </p:cNvPr>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2" name="Oval 611">
                <a:extLst>
                  <a:ext uri="{FF2B5EF4-FFF2-40B4-BE49-F238E27FC236}">
                    <a16:creationId xmlns:a16="http://schemas.microsoft.com/office/drawing/2014/main" id="{CB892F36-252E-88F9-5990-FCB2B83AD1AB}"/>
                  </a:ext>
                </a:extLst>
              </p:cNvPr>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3" name="Oval 612">
                <a:extLst>
                  <a:ext uri="{FF2B5EF4-FFF2-40B4-BE49-F238E27FC236}">
                    <a16:creationId xmlns:a16="http://schemas.microsoft.com/office/drawing/2014/main" id="{18290197-0D4D-6B3D-16A0-BA16C16682BE}"/>
                  </a:ext>
                </a:extLst>
              </p:cNvPr>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4" name="Oval 613">
                <a:extLst>
                  <a:ext uri="{FF2B5EF4-FFF2-40B4-BE49-F238E27FC236}">
                    <a16:creationId xmlns:a16="http://schemas.microsoft.com/office/drawing/2014/main" id="{13F31867-C84D-9515-C882-A00269C8F4FC}"/>
                  </a:ext>
                </a:extLst>
              </p:cNvPr>
              <p:cNvSpPr>
                <a:spLocks noChangeAspect="1" noChangeArrowheads="1"/>
              </p:cNvSpPr>
              <p:nvPr/>
            </p:nvSpPr>
            <p:spPr bwMode="auto">
              <a:xfrm>
                <a:off x="6228022" y="26733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5" name="Oval 614">
                <a:extLst>
                  <a:ext uri="{FF2B5EF4-FFF2-40B4-BE49-F238E27FC236}">
                    <a16:creationId xmlns:a16="http://schemas.microsoft.com/office/drawing/2014/main" id="{E6BB23C6-376F-A969-910D-C87AC6556464}"/>
                  </a:ext>
                </a:extLst>
              </p:cNvPr>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6" name="Oval 615">
                <a:extLst>
                  <a:ext uri="{FF2B5EF4-FFF2-40B4-BE49-F238E27FC236}">
                    <a16:creationId xmlns:a16="http://schemas.microsoft.com/office/drawing/2014/main" id="{BF1E1882-C2B8-E282-C260-7B38A0028818}"/>
                  </a:ext>
                </a:extLst>
              </p:cNvPr>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7" name="Oval 616">
                <a:extLst>
                  <a:ext uri="{FF2B5EF4-FFF2-40B4-BE49-F238E27FC236}">
                    <a16:creationId xmlns:a16="http://schemas.microsoft.com/office/drawing/2014/main" id="{8B91D2F7-C50F-8CEB-FD26-76E08FE84325}"/>
                  </a:ext>
                </a:extLst>
              </p:cNvPr>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8" name="Oval 617">
                <a:extLst>
                  <a:ext uri="{FF2B5EF4-FFF2-40B4-BE49-F238E27FC236}">
                    <a16:creationId xmlns:a16="http://schemas.microsoft.com/office/drawing/2014/main" id="{FB74EB95-AFF2-AA4C-B7CB-08F268782112}"/>
                  </a:ext>
                </a:extLst>
              </p:cNvPr>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9" name="Oval 618">
                <a:extLst>
                  <a:ext uri="{FF2B5EF4-FFF2-40B4-BE49-F238E27FC236}">
                    <a16:creationId xmlns:a16="http://schemas.microsoft.com/office/drawing/2014/main" id="{638575C2-1790-6446-A9B2-6F7A7DB36D4C}"/>
                  </a:ext>
                </a:extLst>
              </p:cNvPr>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0" name="Oval 619">
                <a:extLst>
                  <a:ext uri="{FF2B5EF4-FFF2-40B4-BE49-F238E27FC236}">
                    <a16:creationId xmlns:a16="http://schemas.microsoft.com/office/drawing/2014/main" id="{172E851F-C2BF-474B-5CD4-968B4EF9A63A}"/>
                  </a:ext>
                </a:extLst>
              </p:cNvPr>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1" name="Oval 620">
                <a:extLst>
                  <a:ext uri="{FF2B5EF4-FFF2-40B4-BE49-F238E27FC236}">
                    <a16:creationId xmlns:a16="http://schemas.microsoft.com/office/drawing/2014/main" id="{78F748DB-6B8F-0E0F-A15D-EF7279720649}"/>
                  </a:ext>
                </a:extLst>
              </p:cNvPr>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2" name="Oval 621">
                <a:extLst>
                  <a:ext uri="{FF2B5EF4-FFF2-40B4-BE49-F238E27FC236}">
                    <a16:creationId xmlns:a16="http://schemas.microsoft.com/office/drawing/2014/main" id="{31B97E4D-9709-ECBE-0A13-85D4CC107F41}"/>
                  </a:ext>
                </a:extLst>
              </p:cNvPr>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3" name="Oval 622">
                <a:extLst>
                  <a:ext uri="{FF2B5EF4-FFF2-40B4-BE49-F238E27FC236}">
                    <a16:creationId xmlns:a16="http://schemas.microsoft.com/office/drawing/2014/main" id="{832CEA2C-5C62-C2B3-9DAF-35C3C94509C0}"/>
                  </a:ext>
                </a:extLst>
              </p:cNvPr>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4" name="Oval 623">
                <a:extLst>
                  <a:ext uri="{FF2B5EF4-FFF2-40B4-BE49-F238E27FC236}">
                    <a16:creationId xmlns:a16="http://schemas.microsoft.com/office/drawing/2014/main" id="{A55EA9F9-3719-534A-DF0C-DC88D8B7C370}"/>
                  </a:ext>
                </a:extLst>
              </p:cNvPr>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5" name="Oval 624">
                <a:extLst>
                  <a:ext uri="{FF2B5EF4-FFF2-40B4-BE49-F238E27FC236}">
                    <a16:creationId xmlns:a16="http://schemas.microsoft.com/office/drawing/2014/main" id="{C94F22B9-72CB-F630-9545-91D3921D66A3}"/>
                  </a:ext>
                </a:extLst>
              </p:cNvPr>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6" name="Oval 625">
                <a:extLst>
                  <a:ext uri="{FF2B5EF4-FFF2-40B4-BE49-F238E27FC236}">
                    <a16:creationId xmlns:a16="http://schemas.microsoft.com/office/drawing/2014/main" id="{0A3F7B1F-CFD6-50D8-E393-C158A0858868}"/>
                  </a:ext>
                </a:extLst>
              </p:cNvPr>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7" name="Oval 626">
                <a:extLst>
                  <a:ext uri="{FF2B5EF4-FFF2-40B4-BE49-F238E27FC236}">
                    <a16:creationId xmlns:a16="http://schemas.microsoft.com/office/drawing/2014/main" id="{48A943DE-9BF1-1FE8-00F1-F01573D1412F}"/>
                  </a:ext>
                </a:extLst>
              </p:cNvPr>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8" name="Oval 627">
                <a:extLst>
                  <a:ext uri="{FF2B5EF4-FFF2-40B4-BE49-F238E27FC236}">
                    <a16:creationId xmlns:a16="http://schemas.microsoft.com/office/drawing/2014/main" id="{D3A67454-6342-9475-2459-EAD168FAC78E}"/>
                  </a:ext>
                </a:extLst>
              </p:cNvPr>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9" name="Oval 628">
                <a:extLst>
                  <a:ext uri="{FF2B5EF4-FFF2-40B4-BE49-F238E27FC236}">
                    <a16:creationId xmlns:a16="http://schemas.microsoft.com/office/drawing/2014/main" id="{0CC0778D-40CB-A5FA-684D-85BE24448BFD}"/>
                  </a:ext>
                </a:extLst>
              </p:cNvPr>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0" name="Oval 629">
                <a:extLst>
                  <a:ext uri="{FF2B5EF4-FFF2-40B4-BE49-F238E27FC236}">
                    <a16:creationId xmlns:a16="http://schemas.microsoft.com/office/drawing/2014/main" id="{4D622D91-55F6-3CF3-C340-8684F939F3EF}"/>
                  </a:ext>
                </a:extLst>
              </p:cNvPr>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1" name="Oval 630">
                <a:extLst>
                  <a:ext uri="{FF2B5EF4-FFF2-40B4-BE49-F238E27FC236}">
                    <a16:creationId xmlns:a16="http://schemas.microsoft.com/office/drawing/2014/main" id="{CF11F854-7CC9-2DE8-0526-FC693CDAFCE3}"/>
                  </a:ext>
                </a:extLst>
              </p:cNvPr>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2" name="Oval 631">
                <a:extLst>
                  <a:ext uri="{FF2B5EF4-FFF2-40B4-BE49-F238E27FC236}">
                    <a16:creationId xmlns:a16="http://schemas.microsoft.com/office/drawing/2014/main" id="{01C35AF2-88B2-0090-2166-DAC5CED5FD51}"/>
                  </a:ext>
                </a:extLst>
              </p:cNvPr>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3" name="Oval 632">
                <a:extLst>
                  <a:ext uri="{FF2B5EF4-FFF2-40B4-BE49-F238E27FC236}">
                    <a16:creationId xmlns:a16="http://schemas.microsoft.com/office/drawing/2014/main" id="{B26CC8ED-0267-48F2-A928-AE9B1A7FB992}"/>
                  </a:ext>
                </a:extLst>
              </p:cNvPr>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4" name="Oval 633">
                <a:extLst>
                  <a:ext uri="{FF2B5EF4-FFF2-40B4-BE49-F238E27FC236}">
                    <a16:creationId xmlns:a16="http://schemas.microsoft.com/office/drawing/2014/main" id="{589FD311-CD3C-EF4B-2AF9-368D0A530352}"/>
                  </a:ext>
                </a:extLst>
              </p:cNvPr>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5" name="Oval 634">
                <a:extLst>
                  <a:ext uri="{FF2B5EF4-FFF2-40B4-BE49-F238E27FC236}">
                    <a16:creationId xmlns:a16="http://schemas.microsoft.com/office/drawing/2014/main" id="{DAC08AD8-A3CE-B449-F974-CE61C115A07D}"/>
                  </a:ext>
                </a:extLst>
              </p:cNvPr>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6" name="Oval 635">
                <a:extLst>
                  <a:ext uri="{FF2B5EF4-FFF2-40B4-BE49-F238E27FC236}">
                    <a16:creationId xmlns:a16="http://schemas.microsoft.com/office/drawing/2014/main" id="{6EE4E131-86EC-A634-DE28-70244E6B621A}"/>
                  </a:ext>
                </a:extLst>
              </p:cNvPr>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7" name="Oval 636">
                <a:extLst>
                  <a:ext uri="{FF2B5EF4-FFF2-40B4-BE49-F238E27FC236}">
                    <a16:creationId xmlns:a16="http://schemas.microsoft.com/office/drawing/2014/main" id="{736AF767-57EC-7BE4-03D2-DB6AF76454A7}"/>
                  </a:ext>
                </a:extLst>
              </p:cNvPr>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8" name="Oval 637">
                <a:extLst>
                  <a:ext uri="{FF2B5EF4-FFF2-40B4-BE49-F238E27FC236}">
                    <a16:creationId xmlns:a16="http://schemas.microsoft.com/office/drawing/2014/main" id="{6E3386C6-24FF-C008-39A1-82B35C2F1FAA}"/>
                  </a:ext>
                </a:extLst>
              </p:cNvPr>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9" name="Oval 638">
                <a:extLst>
                  <a:ext uri="{FF2B5EF4-FFF2-40B4-BE49-F238E27FC236}">
                    <a16:creationId xmlns:a16="http://schemas.microsoft.com/office/drawing/2014/main" id="{453F518A-B4E6-84EA-0217-03272B032893}"/>
                  </a:ext>
                </a:extLst>
              </p:cNvPr>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0" name="Oval 639">
                <a:extLst>
                  <a:ext uri="{FF2B5EF4-FFF2-40B4-BE49-F238E27FC236}">
                    <a16:creationId xmlns:a16="http://schemas.microsoft.com/office/drawing/2014/main" id="{A6832B7E-5B78-8417-E621-7D5B692BA9C6}"/>
                  </a:ext>
                </a:extLst>
              </p:cNvPr>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1" name="Oval 640">
                <a:extLst>
                  <a:ext uri="{FF2B5EF4-FFF2-40B4-BE49-F238E27FC236}">
                    <a16:creationId xmlns:a16="http://schemas.microsoft.com/office/drawing/2014/main" id="{5E229C49-3DF7-C6EE-80A7-2CE6B00CBDC4}"/>
                  </a:ext>
                </a:extLst>
              </p:cNvPr>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2" name="Oval 641">
                <a:extLst>
                  <a:ext uri="{FF2B5EF4-FFF2-40B4-BE49-F238E27FC236}">
                    <a16:creationId xmlns:a16="http://schemas.microsoft.com/office/drawing/2014/main" id="{8E56B60F-9411-E536-C03F-F33ED1A0D7CB}"/>
                  </a:ext>
                </a:extLst>
              </p:cNvPr>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3" name="Oval 642">
                <a:extLst>
                  <a:ext uri="{FF2B5EF4-FFF2-40B4-BE49-F238E27FC236}">
                    <a16:creationId xmlns:a16="http://schemas.microsoft.com/office/drawing/2014/main" id="{1CAA8610-AF76-6AC3-8BA6-5C15B94599BD}"/>
                  </a:ext>
                </a:extLst>
              </p:cNvPr>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4" name="Oval 643">
                <a:extLst>
                  <a:ext uri="{FF2B5EF4-FFF2-40B4-BE49-F238E27FC236}">
                    <a16:creationId xmlns:a16="http://schemas.microsoft.com/office/drawing/2014/main" id="{DE63B103-71C7-DB15-E4AD-8230F4784864}"/>
                  </a:ext>
                </a:extLst>
              </p:cNvPr>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5" name="Oval 644">
                <a:extLst>
                  <a:ext uri="{FF2B5EF4-FFF2-40B4-BE49-F238E27FC236}">
                    <a16:creationId xmlns:a16="http://schemas.microsoft.com/office/drawing/2014/main" id="{77D29A16-0E57-0178-0603-C190CDE0A120}"/>
                  </a:ext>
                </a:extLst>
              </p:cNvPr>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6" name="Oval 645">
                <a:extLst>
                  <a:ext uri="{FF2B5EF4-FFF2-40B4-BE49-F238E27FC236}">
                    <a16:creationId xmlns:a16="http://schemas.microsoft.com/office/drawing/2014/main" id="{2B4CC008-2F6F-CFDE-6D27-E1D167BA83D1}"/>
                  </a:ext>
                </a:extLst>
              </p:cNvPr>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7" name="Oval 646">
                <a:extLst>
                  <a:ext uri="{FF2B5EF4-FFF2-40B4-BE49-F238E27FC236}">
                    <a16:creationId xmlns:a16="http://schemas.microsoft.com/office/drawing/2014/main" id="{975CCE86-B0CF-D82D-8E8A-D0795A44E805}"/>
                  </a:ext>
                </a:extLst>
              </p:cNvPr>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8" name="Oval 647">
                <a:extLst>
                  <a:ext uri="{FF2B5EF4-FFF2-40B4-BE49-F238E27FC236}">
                    <a16:creationId xmlns:a16="http://schemas.microsoft.com/office/drawing/2014/main" id="{59370FFC-C777-1E63-1023-2F816A3EE19C}"/>
                  </a:ext>
                </a:extLst>
              </p:cNvPr>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9" name="Oval 648">
                <a:extLst>
                  <a:ext uri="{FF2B5EF4-FFF2-40B4-BE49-F238E27FC236}">
                    <a16:creationId xmlns:a16="http://schemas.microsoft.com/office/drawing/2014/main" id="{D4E517F4-037F-7B07-901C-27E80C5CDA86}"/>
                  </a:ext>
                </a:extLst>
              </p:cNvPr>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0" name="Oval 649">
                <a:extLst>
                  <a:ext uri="{FF2B5EF4-FFF2-40B4-BE49-F238E27FC236}">
                    <a16:creationId xmlns:a16="http://schemas.microsoft.com/office/drawing/2014/main" id="{6AC35DFD-9B03-0C21-3CD3-E6420CD745F0}"/>
                  </a:ext>
                </a:extLst>
              </p:cNvPr>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1" name="Oval 650">
                <a:extLst>
                  <a:ext uri="{FF2B5EF4-FFF2-40B4-BE49-F238E27FC236}">
                    <a16:creationId xmlns:a16="http://schemas.microsoft.com/office/drawing/2014/main" id="{3D4B9DEA-6CE6-C720-A5B8-A50E12CB694E}"/>
                  </a:ext>
                </a:extLst>
              </p:cNvPr>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2" name="Oval 651">
                <a:extLst>
                  <a:ext uri="{FF2B5EF4-FFF2-40B4-BE49-F238E27FC236}">
                    <a16:creationId xmlns:a16="http://schemas.microsoft.com/office/drawing/2014/main" id="{5FBE5E86-482A-4E1B-EC40-A341547A14F1}"/>
                  </a:ext>
                </a:extLst>
              </p:cNvPr>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3" name="Oval 652">
                <a:extLst>
                  <a:ext uri="{FF2B5EF4-FFF2-40B4-BE49-F238E27FC236}">
                    <a16:creationId xmlns:a16="http://schemas.microsoft.com/office/drawing/2014/main" id="{3DA4EB51-5765-E841-ECDA-CECCDCD3A197}"/>
                  </a:ext>
                </a:extLst>
              </p:cNvPr>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4" name="Oval 653">
                <a:extLst>
                  <a:ext uri="{FF2B5EF4-FFF2-40B4-BE49-F238E27FC236}">
                    <a16:creationId xmlns:a16="http://schemas.microsoft.com/office/drawing/2014/main" id="{1CBB3DE0-3E95-8B19-26C9-56FD953A780C}"/>
                  </a:ext>
                </a:extLst>
              </p:cNvPr>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5" name="Oval 654">
                <a:extLst>
                  <a:ext uri="{FF2B5EF4-FFF2-40B4-BE49-F238E27FC236}">
                    <a16:creationId xmlns:a16="http://schemas.microsoft.com/office/drawing/2014/main" id="{C3767925-F825-E627-3576-45195097759E}"/>
                  </a:ext>
                </a:extLst>
              </p:cNvPr>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6" name="Oval 655">
                <a:extLst>
                  <a:ext uri="{FF2B5EF4-FFF2-40B4-BE49-F238E27FC236}">
                    <a16:creationId xmlns:a16="http://schemas.microsoft.com/office/drawing/2014/main" id="{86C8D9F7-E97C-7AEB-C66A-32676F9B1F4F}"/>
                  </a:ext>
                </a:extLst>
              </p:cNvPr>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7" name="Oval 656">
                <a:extLst>
                  <a:ext uri="{FF2B5EF4-FFF2-40B4-BE49-F238E27FC236}">
                    <a16:creationId xmlns:a16="http://schemas.microsoft.com/office/drawing/2014/main" id="{A228FE07-E08C-75FD-26D4-E13131FAAAB9}"/>
                  </a:ext>
                </a:extLst>
              </p:cNvPr>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8" name="Oval 657">
                <a:extLst>
                  <a:ext uri="{FF2B5EF4-FFF2-40B4-BE49-F238E27FC236}">
                    <a16:creationId xmlns:a16="http://schemas.microsoft.com/office/drawing/2014/main" id="{8A6EC59A-498C-E7D2-BD63-C1617895BFE9}"/>
                  </a:ext>
                </a:extLst>
              </p:cNvPr>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9" name="Oval 658">
                <a:extLst>
                  <a:ext uri="{FF2B5EF4-FFF2-40B4-BE49-F238E27FC236}">
                    <a16:creationId xmlns:a16="http://schemas.microsoft.com/office/drawing/2014/main" id="{39435D96-1B6C-384E-8581-830BF70095D1}"/>
                  </a:ext>
                </a:extLst>
              </p:cNvPr>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0" name="Oval 659">
                <a:extLst>
                  <a:ext uri="{FF2B5EF4-FFF2-40B4-BE49-F238E27FC236}">
                    <a16:creationId xmlns:a16="http://schemas.microsoft.com/office/drawing/2014/main" id="{0076CEDD-66F1-F797-D2A8-0854803BFB86}"/>
                  </a:ext>
                </a:extLst>
              </p:cNvPr>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1" name="Oval 660">
                <a:extLst>
                  <a:ext uri="{FF2B5EF4-FFF2-40B4-BE49-F238E27FC236}">
                    <a16:creationId xmlns:a16="http://schemas.microsoft.com/office/drawing/2014/main" id="{56A50481-2CAC-476C-0982-929CEE7C3AA2}"/>
                  </a:ext>
                </a:extLst>
              </p:cNvPr>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2" name="Oval 661">
                <a:extLst>
                  <a:ext uri="{FF2B5EF4-FFF2-40B4-BE49-F238E27FC236}">
                    <a16:creationId xmlns:a16="http://schemas.microsoft.com/office/drawing/2014/main" id="{6A74CFB2-7B84-08A5-5F45-01FD48EE2D6C}"/>
                  </a:ext>
                </a:extLst>
              </p:cNvPr>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3" name="Oval 662">
                <a:extLst>
                  <a:ext uri="{FF2B5EF4-FFF2-40B4-BE49-F238E27FC236}">
                    <a16:creationId xmlns:a16="http://schemas.microsoft.com/office/drawing/2014/main" id="{369B28EA-C559-FB11-F999-8CE3AF5D36C1}"/>
                  </a:ext>
                </a:extLst>
              </p:cNvPr>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4" name="Oval 663">
                <a:extLst>
                  <a:ext uri="{FF2B5EF4-FFF2-40B4-BE49-F238E27FC236}">
                    <a16:creationId xmlns:a16="http://schemas.microsoft.com/office/drawing/2014/main" id="{A8D22183-7557-980D-95B2-4F243853AA27}"/>
                  </a:ext>
                </a:extLst>
              </p:cNvPr>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5" name="Oval 664">
                <a:extLst>
                  <a:ext uri="{FF2B5EF4-FFF2-40B4-BE49-F238E27FC236}">
                    <a16:creationId xmlns:a16="http://schemas.microsoft.com/office/drawing/2014/main" id="{2CFCAB56-47DE-9ADB-2D86-105F60F0DB90}"/>
                  </a:ext>
                </a:extLst>
              </p:cNvPr>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6" name="Oval 665">
                <a:extLst>
                  <a:ext uri="{FF2B5EF4-FFF2-40B4-BE49-F238E27FC236}">
                    <a16:creationId xmlns:a16="http://schemas.microsoft.com/office/drawing/2014/main" id="{45A37F53-5864-B1E7-CB1F-1741CF9750BD}"/>
                  </a:ext>
                </a:extLst>
              </p:cNvPr>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7" name="Oval 666">
                <a:extLst>
                  <a:ext uri="{FF2B5EF4-FFF2-40B4-BE49-F238E27FC236}">
                    <a16:creationId xmlns:a16="http://schemas.microsoft.com/office/drawing/2014/main" id="{F57FE883-DDDF-C921-AD38-9D8F2279930D}"/>
                  </a:ext>
                </a:extLst>
              </p:cNvPr>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8" name="Oval 667">
                <a:extLst>
                  <a:ext uri="{FF2B5EF4-FFF2-40B4-BE49-F238E27FC236}">
                    <a16:creationId xmlns:a16="http://schemas.microsoft.com/office/drawing/2014/main" id="{87319E4C-F576-5F17-3AA6-FD689210CB67}"/>
                  </a:ext>
                </a:extLst>
              </p:cNvPr>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9" name="Oval 668">
                <a:extLst>
                  <a:ext uri="{FF2B5EF4-FFF2-40B4-BE49-F238E27FC236}">
                    <a16:creationId xmlns:a16="http://schemas.microsoft.com/office/drawing/2014/main" id="{669E07B7-69F6-9164-5723-FA8342C234C9}"/>
                  </a:ext>
                </a:extLst>
              </p:cNvPr>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0" name="Oval 669">
                <a:extLst>
                  <a:ext uri="{FF2B5EF4-FFF2-40B4-BE49-F238E27FC236}">
                    <a16:creationId xmlns:a16="http://schemas.microsoft.com/office/drawing/2014/main" id="{DA800164-576B-AF60-8F26-03DBF7014045}"/>
                  </a:ext>
                </a:extLst>
              </p:cNvPr>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1" name="Oval 670">
                <a:extLst>
                  <a:ext uri="{FF2B5EF4-FFF2-40B4-BE49-F238E27FC236}">
                    <a16:creationId xmlns:a16="http://schemas.microsoft.com/office/drawing/2014/main" id="{167CB943-5013-89BC-E825-990684BCF853}"/>
                  </a:ext>
                </a:extLst>
              </p:cNvPr>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2" name="Oval 671">
                <a:extLst>
                  <a:ext uri="{FF2B5EF4-FFF2-40B4-BE49-F238E27FC236}">
                    <a16:creationId xmlns:a16="http://schemas.microsoft.com/office/drawing/2014/main" id="{16A2A3BF-D270-049A-99C9-8E6C3CEC6E06}"/>
                  </a:ext>
                </a:extLst>
              </p:cNvPr>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3" name="Oval 672">
                <a:extLst>
                  <a:ext uri="{FF2B5EF4-FFF2-40B4-BE49-F238E27FC236}">
                    <a16:creationId xmlns:a16="http://schemas.microsoft.com/office/drawing/2014/main" id="{E7B2E819-B7F9-E795-6405-9F321DEF9D5C}"/>
                  </a:ext>
                </a:extLst>
              </p:cNvPr>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4" name="Oval 673">
                <a:extLst>
                  <a:ext uri="{FF2B5EF4-FFF2-40B4-BE49-F238E27FC236}">
                    <a16:creationId xmlns:a16="http://schemas.microsoft.com/office/drawing/2014/main" id="{BA16749F-C653-7C21-0750-9442B5934526}"/>
                  </a:ext>
                </a:extLst>
              </p:cNvPr>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5" name="Oval 674">
                <a:extLst>
                  <a:ext uri="{FF2B5EF4-FFF2-40B4-BE49-F238E27FC236}">
                    <a16:creationId xmlns:a16="http://schemas.microsoft.com/office/drawing/2014/main" id="{12912BE2-B3A0-76B5-8A53-8CB9B66CFAA1}"/>
                  </a:ext>
                </a:extLst>
              </p:cNvPr>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6" name="Oval 675">
                <a:extLst>
                  <a:ext uri="{FF2B5EF4-FFF2-40B4-BE49-F238E27FC236}">
                    <a16:creationId xmlns:a16="http://schemas.microsoft.com/office/drawing/2014/main" id="{108DC0B8-825D-10B4-3325-2937AEBAAE49}"/>
                  </a:ext>
                </a:extLst>
              </p:cNvPr>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7" name="Oval 676">
                <a:extLst>
                  <a:ext uri="{FF2B5EF4-FFF2-40B4-BE49-F238E27FC236}">
                    <a16:creationId xmlns:a16="http://schemas.microsoft.com/office/drawing/2014/main" id="{F0F1C4A2-708D-9225-296E-4D8F148ED1CD}"/>
                  </a:ext>
                </a:extLst>
              </p:cNvPr>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8" name="Oval 677">
                <a:extLst>
                  <a:ext uri="{FF2B5EF4-FFF2-40B4-BE49-F238E27FC236}">
                    <a16:creationId xmlns:a16="http://schemas.microsoft.com/office/drawing/2014/main" id="{839BB822-5E5E-AD2B-EC97-4D15588CCB0E}"/>
                  </a:ext>
                </a:extLst>
              </p:cNvPr>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9" name="Oval 678">
                <a:extLst>
                  <a:ext uri="{FF2B5EF4-FFF2-40B4-BE49-F238E27FC236}">
                    <a16:creationId xmlns:a16="http://schemas.microsoft.com/office/drawing/2014/main" id="{67E2FBCA-B9E9-FDB7-05A2-38370AB1B4CF}"/>
                  </a:ext>
                </a:extLst>
              </p:cNvPr>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0" name="Oval 679">
                <a:extLst>
                  <a:ext uri="{FF2B5EF4-FFF2-40B4-BE49-F238E27FC236}">
                    <a16:creationId xmlns:a16="http://schemas.microsoft.com/office/drawing/2014/main" id="{0E48259B-F0A9-0E33-33BF-10840F991547}"/>
                  </a:ext>
                </a:extLst>
              </p:cNvPr>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1" name="Oval 680">
                <a:extLst>
                  <a:ext uri="{FF2B5EF4-FFF2-40B4-BE49-F238E27FC236}">
                    <a16:creationId xmlns:a16="http://schemas.microsoft.com/office/drawing/2014/main" id="{901176DB-8AD3-A67A-DD90-C51C8264FE02}"/>
                  </a:ext>
                </a:extLst>
              </p:cNvPr>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2" name="Oval 681">
                <a:extLst>
                  <a:ext uri="{FF2B5EF4-FFF2-40B4-BE49-F238E27FC236}">
                    <a16:creationId xmlns:a16="http://schemas.microsoft.com/office/drawing/2014/main" id="{E4DB1BD8-269F-9241-7114-750D8936FC26}"/>
                  </a:ext>
                </a:extLst>
              </p:cNvPr>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3" name="Oval 682">
                <a:extLst>
                  <a:ext uri="{FF2B5EF4-FFF2-40B4-BE49-F238E27FC236}">
                    <a16:creationId xmlns:a16="http://schemas.microsoft.com/office/drawing/2014/main" id="{755D4BAF-FF95-DDE5-D62A-5CFED07D2D72}"/>
                  </a:ext>
                </a:extLst>
              </p:cNvPr>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4" name="Oval 683">
                <a:extLst>
                  <a:ext uri="{FF2B5EF4-FFF2-40B4-BE49-F238E27FC236}">
                    <a16:creationId xmlns:a16="http://schemas.microsoft.com/office/drawing/2014/main" id="{125B17FB-BAF5-C2F4-0E1B-43DB7B112FB5}"/>
                  </a:ext>
                </a:extLst>
              </p:cNvPr>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5" name="Oval 684">
                <a:extLst>
                  <a:ext uri="{FF2B5EF4-FFF2-40B4-BE49-F238E27FC236}">
                    <a16:creationId xmlns:a16="http://schemas.microsoft.com/office/drawing/2014/main" id="{97CDFE41-E4E5-C07D-1264-42E7D4A38A85}"/>
                  </a:ext>
                </a:extLst>
              </p:cNvPr>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6" name="Oval 685">
                <a:extLst>
                  <a:ext uri="{FF2B5EF4-FFF2-40B4-BE49-F238E27FC236}">
                    <a16:creationId xmlns:a16="http://schemas.microsoft.com/office/drawing/2014/main" id="{C306CE78-E8A1-0D20-F055-8BB3A5D0533F}"/>
                  </a:ext>
                </a:extLst>
              </p:cNvPr>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7" name="Oval 686">
                <a:extLst>
                  <a:ext uri="{FF2B5EF4-FFF2-40B4-BE49-F238E27FC236}">
                    <a16:creationId xmlns:a16="http://schemas.microsoft.com/office/drawing/2014/main" id="{35B2D8F6-BC59-3B39-7B31-DD5221738B98}"/>
                  </a:ext>
                </a:extLst>
              </p:cNvPr>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8" name="Oval 687">
                <a:extLst>
                  <a:ext uri="{FF2B5EF4-FFF2-40B4-BE49-F238E27FC236}">
                    <a16:creationId xmlns:a16="http://schemas.microsoft.com/office/drawing/2014/main" id="{2ED9881E-493B-F29B-4ED2-DA430A8EFFBF}"/>
                  </a:ext>
                </a:extLst>
              </p:cNvPr>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9" name="Oval 688">
                <a:extLst>
                  <a:ext uri="{FF2B5EF4-FFF2-40B4-BE49-F238E27FC236}">
                    <a16:creationId xmlns:a16="http://schemas.microsoft.com/office/drawing/2014/main" id="{3420978D-7A19-14B7-6C4A-9D980877844F}"/>
                  </a:ext>
                </a:extLst>
              </p:cNvPr>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0" name="Oval 689">
                <a:extLst>
                  <a:ext uri="{FF2B5EF4-FFF2-40B4-BE49-F238E27FC236}">
                    <a16:creationId xmlns:a16="http://schemas.microsoft.com/office/drawing/2014/main" id="{1F9C6263-EAE2-E1B9-5917-C173F1B9588F}"/>
                  </a:ext>
                </a:extLst>
              </p:cNvPr>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1" name="Oval 690">
                <a:extLst>
                  <a:ext uri="{FF2B5EF4-FFF2-40B4-BE49-F238E27FC236}">
                    <a16:creationId xmlns:a16="http://schemas.microsoft.com/office/drawing/2014/main" id="{03B4306A-63A6-2D95-19AB-C61797E17D30}"/>
                  </a:ext>
                </a:extLst>
              </p:cNvPr>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2" name="Oval 691">
                <a:extLst>
                  <a:ext uri="{FF2B5EF4-FFF2-40B4-BE49-F238E27FC236}">
                    <a16:creationId xmlns:a16="http://schemas.microsoft.com/office/drawing/2014/main" id="{C2BBDD2A-FC9C-DAF1-9EA6-474709494DA0}"/>
                  </a:ext>
                </a:extLst>
              </p:cNvPr>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3" name="Oval 692">
                <a:extLst>
                  <a:ext uri="{FF2B5EF4-FFF2-40B4-BE49-F238E27FC236}">
                    <a16:creationId xmlns:a16="http://schemas.microsoft.com/office/drawing/2014/main" id="{5E25ABC3-301F-169F-D659-C5F09C2BA1EB}"/>
                  </a:ext>
                </a:extLst>
              </p:cNvPr>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4" name="Oval 693">
                <a:extLst>
                  <a:ext uri="{FF2B5EF4-FFF2-40B4-BE49-F238E27FC236}">
                    <a16:creationId xmlns:a16="http://schemas.microsoft.com/office/drawing/2014/main" id="{5AB66BE2-E378-C2A0-7B3F-1B370555BC05}"/>
                  </a:ext>
                </a:extLst>
              </p:cNvPr>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5" name="Oval 694">
                <a:extLst>
                  <a:ext uri="{FF2B5EF4-FFF2-40B4-BE49-F238E27FC236}">
                    <a16:creationId xmlns:a16="http://schemas.microsoft.com/office/drawing/2014/main" id="{F45E1562-0382-78FD-83F3-B059E330D1B8}"/>
                  </a:ext>
                </a:extLst>
              </p:cNvPr>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6" name="Oval 695">
                <a:extLst>
                  <a:ext uri="{FF2B5EF4-FFF2-40B4-BE49-F238E27FC236}">
                    <a16:creationId xmlns:a16="http://schemas.microsoft.com/office/drawing/2014/main" id="{44AD979F-AD45-744F-3A93-5CF2214A150C}"/>
                  </a:ext>
                </a:extLst>
              </p:cNvPr>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7" name="Oval 696">
                <a:extLst>
                  <a:ext uri="{FF2B5EF4-FFF2-40B4-BE49-F238E27FC236}">
                    <a16:creationId xmlns:a16="http://schemas.microsoft.com/office/drawing/2014/main" id="{DB11AC74-E8FE-D2DB-A03B-E5F8056E088C}"/>
                  </a:ext>
                </a:extLst>
              </p:cNvPr>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8" name="Oval 697">
                <a:extLst>
                  <a:ext uri="{FF2B5EF4-FFF2-40B4-BE49-F238E27FC236}">
                    <a16:creationId xmlns:a16="http://schemas.microsoft.com/office/drawing/2014/main" id="{8A7FDB2A-32D6-29A3-320B-A47BA325E4CC}"/>
                  </a:ext>
                </a:extLst>
              </p:cNvPr>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9" name="Oval 698">
                <a:extLst>
                  <a:ext uri="{FF2B5EF4-FFF2-40B4-BE49-F238E27FC236}">
                    <a16:creationId xmlns:a16="http://schemas.microsoft.com/office/drawing/2014/main" id="{4F75EA08-AC37-B73C-A309-6AD0E5A5D64D}"/>
                  </a:ext>
                </a:extLst>
              </p:cNvPr>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0" name="Oval 699">
                <a:extLst>
                  <a:ext uri="{FF2B5EF4-FFF2-40B4-BE49-F238E27FC236}">
                    <a16:creationId xmlns:a16="http://schemas.microsoft.com/office/drawing/2014/main" id="{5088E2C7-6252-DA6B-443E-807DDB8FF69F}"/>
                  </a:ext>
                </a:extLst>
              </p:cNvPr>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1" name="Oval 700">
                <a:extLst>
                  <a:ext uri="{FF2B5EF4-FFF2-40B4-BE49-F238E27FC236}">
                    <a16:creationId xmlns:a16="http://schemas.microsoft.com/office/drawing/2014/main" id="{BC00AA9C-DD27-0F46-92A7-0E0D40C57837}"/>
                  </a:ext>
                </a:extLst>
              </p:cNvPr>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2" name="Oval 701">
                <a:extLst>
                  <a:ext uri="{FF2B5EF4-FFF2-40B4-BE49-F238E27FC236}">
                    <a16:creationId xmlns:a16="http://schemas.microsoft.com/office/drawing/2014/main" id="{25C1697F-6269-9A30-CC10-3E4C7A926E7E}"/>
                  </a:ext>
                </a:extLst>
              </p:cNvPr>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3" name="Oval 702">
                <a:extLst>
                  <a:ext uri="{FF2B5EF4-FFF2-40B4-BE49-F238E27FC236}">
                    <a16:creationId xmlns:a16="http://schemas.microsoft.com/office/drawing/2014/main" id="{0A3FF4CF-1F67-7DEE-7954-EE3910A299EC}"/>
                  </a:ext>
                </a:extLst>
              </p:cNvPr>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4" name="Oval 703">
                <a:extLst>
                  <a:ext uri="{FF2B5EF4-FFF2-40B4-BE49-F238E27FC236}">
                    <a16:creationId xmlns:a16="http://schemas.microsoft.com/office/drawing/2014/main" id="{E7FEC577-94F3-A552-2B94-FA63A09B860E}"/>
                  </a:ext>
                </a:extLst>
              </p:cNvPr>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5" name="Oval 704">
                <a:extLst>
                  <a:ext uri="{FF2B5EF4-FFF2-40B4-BE49-F238E27FC236}">
                    <a16:creationId xmlns:a16="http://schemas.microsoft.com/office/drawing/2014/main" id="{203F4AE0-0593-075F-B1D7-60CA981C2651}"/>
                  </a:ext>
                </a:extLst>
              </p:cNvPr>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6" name="Oval 705">
                <a:extLst>
                  <a:ext uri="{FF2B5EF4-FFF2-40B4-BE49-F238E27FC236}">
                    <a16:creationId xmlns:a16="http://schemas.microsoft.com/office/drawing/2014/main" id="{27008FEB-A7C6-EEB5-6E86-E4F5035120EF}"/>
                  </a:ext>
                </a:extLst>
              </p:cNvPr>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7" name="Oval 706">
                <a:extLst>
                  <a:ext uri="{FF2B5EF4-FFF2-40B4-BE49-F238E27FC236}">
                    <a16:creationId xmlns:a16="http://schemas.microsoft.com/office/drawing/2014/main" id="{ADC80EAC-C10E-7678-CB40-1E28A3789512}"/>
                  </a:ext>
                </a:extLst>
              </p:cNvPr>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8" name="Oval 707">
                <a:extLst>
                  <a:ext uri="{FF2B5EF4-FFF2-40B4-BE49-F238E27FC236}">
                    <a16:creationId xmlns:a16="http://schemas.microsoft.com/office/drawing/2014/main" id="{68E59B0E-2326-651B-D2D6-C0697F7438A0}"/>
                  </a:ext>
                </a:extLst>
              </p:cNvPr>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9" name="Oval 708">
                <a:extLst>
                  <a:ext uri="{FF2B5EF4-FFF2-40B4-BE49-F238E27FC236}">
                    <a16:creationId xmlns:a16="http://schemas.microsoft.com/office/drawing/2014/main" id="{95694FEA-1ADF-3D66-31C7-38051FAB2CC3}"/>
                  </a:ext>
                </a:extLst>
              </p:cNvPr>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0" name="Oval 709">
                <a:extLst>
                  <a:ext uri="{FF2B5EF4-FFF2-40B4-BE49-F238E27FC236}">
                    <a16:creationId xmlns:a16="http://schemas.microsoft.com/office/drawing/2014/main" id="{3EB2D699-8D54-9A8D-2988-ACC24B6CE9C6}"/>
                  </a:ext>
                </a:extLst>
              </p:cNvPr>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1" name="Oval 710">
                <a:extLst>
                  <a:ext uri="{FF2B5EF4-FFF2-40B4-BE49-F238E27FC236}">
                    <a16:creationId xmlns:a16="http://schemas.microsoft.com/office/drawing/2014/main" id="{5257F21B-F4A6-BE0C-079B-62512BF4FB50}"/>
                  </a:ext>
                </a:extLst>
              </p:cNvPr>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2" name="Oval 711">
                <a:extLst>
                  <a:ext uri="{FF2B5EF4-FFF2-40B4-BE49-F238E27FC236}">
                    <a16:creationId xmlns:a16="http://schemas.microsoft.com/office/drawing/2014/main" id="{84B415DE-703E-717C-3E8E-A3E428490D5A}"/>
                  </a:ext>
                </a:extLst>
              </p:cNvPr>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3" name="Oval 712">
                <a:extLst>
                  <a:ext uri="{FF2B5EF4-FFF2-40B4-BE49-F238E27FC236}">
                    <a16:creationId xmlns:a16="http://schemas.microsoft.com/office/drawing/2014/main" id="{0025E160-F3B9-A601-F657-3BE5836124B7}"/>
                  </a:ext>
                </a:extLst>
              </p:cNvPr>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4" name="Oval 713">
                <a:extLst>
                  <a:ext uri="{FF2B5EF4-FFF2-40B4-BE49-F238E27FC236}">
                    <a16:creationId xmlns:a16="http://schemas.microsoft.com/office/drawing/2014/main" id="{3B0A450E-1FCB-BC6E-2D63-1D220F639357}"/>
                  </a:ext>
                </a:extLst>
              </p:cNvPr>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5" name="Oval 714">
                <a:extLst>
                  <a:ext uri="{FF2B5EF4-FFF2-40B4-BE49-F238E27FC236}">
                    <a16:creationId xmlns:a16="http://schemas.microsoft.com/office/drawing/2014/main" id="{7A7659FE-2CBB-9264-B591-6DDA46B92BA2}"/>
                  </a:ext>
                </a:extLst>
              </p:cNvPr>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6" name="Oval 715">
                <a:extLst>
                  <a:ext uri="{FF2B5EF4-FFF2-40B4-BE49-F238E27FC236}">
                    <a16:creationId xmlns:a16="http://schemas.microsoft.com/office/drawing/2014/main" id="{92D912B9-6F4E-7A84-D92B-5A482AFB8838}"/>
                  </a:ext>
                </a:extLst>
              </p:cNvPr>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7" name="Oval 716">
                <a:extLst>
                  <a:ext uri="{FF2B5EF4-FFF2-40B4-BE49-F238E27FC236}">
                    <a16:creationId xmlns:a16="http://schemas.microsoft.com/office/drawing/2014/main" id="{7769AA40-8627-6676-CCE8-8C5B01EE9342}"/>
                  </a:ext>
                </a:extLst>
              </p:cNvPr>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8" name="Oval 717">
                <a:extLst>
                  <a:ext uri="{FF2B5EF4-FFF2-40B4-BE49-F238E27FC236}">
                    <a16:creationId xmlns:a16="http://schemas.microsoft.com/office/drawing/2014/main" id="{C8916B41-80BB-B8D9-A5FA-2E92B1CD0FA2}"/>
                  </a:ext>
                </a:extLst>
              </p:cNvPr>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9" name="Oval 718">
                <a:extLst>
                  <a:ext uri="{FF2B5EF4-FFF2-40B4-BE49-F238E27FC236}">
                    <a16:creationId xmlns:a16="http://schemas.microsoft.com/office/drawing/2014/main" id="{A6CD438D-E749-573C-946A-6226F0752319}"/>
                  </a:ext>
                </a:extLst>
              </p:cNvPr>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0" name="Oval 719">
                <a:extLst>
                  <a:ext uri="{FF2B5EF4-FFF2-40B4-BE49-F238E27FC236}">
                    <a16:creationId xmlns:a16="http://schemas.microsoft.com/office/drawing/2014/main" id="{F2951A54-0268-4693-96E5-EE34CC4AD751}"/>
                  </a:ext>
                </a:extLst>
              </p:cNvPr>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1" name="Oval 720">
                <a:extLst>
                  <a:ext uri="{FF2B5EF4-FFF2-40B4-BE49-F238E27FC236}">
                    <a16:creationId xmlns:a16="http://schemas.microsoft.com/office/drawing/2014/main" id="{9D769C96-E801-FBF7-0925-63D89206E32E}"/>
                  </a:ext>
                </a:extLst>
              </p:cNvPr>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2" name="Oval 721">
                <a:extLst>
                  <a:ext uri="{FF2B5EF4-FFF2-40B4-BE49-F238E27FC236}">
                    <a16:creationId xmlns:a16="http://schemas.microsoft.com/office/drawing/2014/main" id="{92D3FC01-7319-F341-504F-E7CD33DA2F96}"/>
                  </a:ext>
                </a:extLst>
              </p:cNvPr>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3" name="Oval 722">
                <a:extLst>
                  <a:ext uri="{FF2B5EF4-FFF2-40B4-BE49-F238E27FC236}">
                    <a16:creationId xmlns:a16="http://schemas.microsoft.com/office/drawing/2014/main" id="{F425FA1B-C670-2FED-88D2-F22713345003}"/>
                  </a:ext>
                </a:extLst>
              </p:cNvPr>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4" name="Oval 723">
                <a:extLst>
                  <a:ext uri="{FF2B5EF4-FFF2-40B4-BE49-F238E27FC236}">
                    <a16:creationId xmlns:a16="http://schemas.microsoft.com/office/drawing/2014/main" id="{349B0811-AD39-C487-86FB-CD996F6C94A4}"/>
                  </a:ext>
                </a:extLst>
              </p:cNvPr>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5" name="Oval 724">
                <a:extLst>
                  <a:ext uri="{FF2B5EF4-FFF2-40B4-BE49-F238E27FC236}">
                    <a16:creationId xmlns:a16="http://schemas.microsoft.com/office/drawing/2014/main" id="{1A998C56-6409-6C6C-B9BF-6100F25C724B}"/>
                  </a:ext>
                </a:extLst>
              </p:cNvPr>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6" name="Oval 725">
                <a:extLst>
                  <a:ext uri="{FF2B5EF4-FFF2-40B4-BE49-F238E27FC236}">
                    <a16:creationId xmlns:a16="http://schemas.microsoft.com/office/drawing/2014/main" id="{BE540FB7-B83F-540B-E269-92A6BAFAC48F}"/>
                  </a:ext>
                </a:extLst>
              </p:cNvPr>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7" name="Oval 726">
                <a:extLst>
                  <a:ext uri="{FF2B5EF4-FFF2-40B4-BE49-F238E27FC236}">
                    <a16:creationId xmlns:a16="http://schemas.microsoft.com/office/drawing/2014/main" id="{22793A0C-1117-734A-1D83-B82F7FBC801D}"/>
                  </a:ext>
                </a:extLst>
              </p:cNvPr>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8" name="Oval 727">
                <a:extLst>
                  <a:ext uri="{FF2B5EF4-FFF2-40B4-BE49-F238E27FC236}">
                    <a16:creationId xmlns:a16="http://schemas.microsoft.com/office/drawing/2014/main" id="{14901FE6-E41D-B551-33B4-FD2E53DAEFED}"/>
                  </a:ext>
                </a:extLst>
              </p:cNvPr>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9" name="Oval 728">
                <a:extLst>
                  <a:ext uri="{FF2B5EF4-FFF2-40B4-BE49-F238E27FC236}">
                    <a16:creationId xmlns:a16="http://schemas.microsoft.com/office/drawing/2014/main" id="{A8030AB3-D52D-1CFB-5A3D-D466A378C2EB}"/>
                  </a:ext>
                </a:extLst>
              </p:cNvPr>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0" name="Oval 729">
                <a:extLst>
                  <a:ext uri="{FF2B5EF4-FFF2-40B4-BE49-F238E27FC236}">
                    <a16:creationId xmlns:a16="http://schemas.microsoft.com/office/drawing/2014/main" id="{788FB27E-1F07-3AF3-3D07-D04056D29F05}"/>
                  </a:ext>
                </a:extLst>
              </p:cNvPr>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1" name="Oval 730">
                <a:extLst>
                  <a:ext uri="{FF2B5EF4-FFF2-40B4-BE49-F238E27FC236}">
                    <a16:creationId xmlns:a16="http://schemas.microsoft.com/office/drawing/2014/main" id="{6CBBDBC9-97A3-B58A-0EC7-739104F0C84F}"/>
                  </a:ext>
                </a:extLst>
              </p:cNvPr>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2" name="Oval 731">
                <a:extLst>
                  <a:ext uri="{FF2B5EF4-FFF2-40B4-BE49-F238E27FC236}">
                    <a16:creationId xmlns:a16="http://schemas.microsoft.com/office/drawing/2014/main" id="{51CDFEB0-454D-7DD0-F6F4-8FF55D3561C4}"/>
                  </a:ext>
                </a:extLst>
              </p:cNvPr>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3" name="Oval 732">
                <a:extLst>
                  <a:ext uri="{FF2B5EF4-FFF2-40B4-BE49-F238E27FC236}">
                    <a16:creationId xmlns:a16="http://schemas.microsoft.com/office/drawing/2014/main" id="{721724D9-F838-C423-238C-0E32912D654B}"/>
                  </a:ext>
                </a:extLst>
              </p:cNvPr>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4" name="Oval 733">
                <a:extLst>
                  <a:ext uri="{FF2B5EF4-FFF2-40B4-BE49-F238E27FC236}">
                    <a16:creationId xmlns:a16="http://schemas.microsoft.com/office/drawing/2014/main" id="{65A5A623-F535-DD66-985F-2A23860E57AC}"/>
                  </a:ext>
                </a:extLst>
              </p:cNvPr>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5" name="Oval 734">
                <a:extLst>
                  <a:ext uri="{FF2B5EF4-FFF2-40B4-BE49-F238E27FC236}">
                    <a16:creationId xmlns:a16="http://schemas.microsoft.com/office/drawing/2014/main" id="{4F363049-BC66-64DA-C550-848D926EECD9}"/>
                  </a:ext>
                </a:extLst>
              </p:cNvPr>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6" name="Oval 735">
                <a:extLst>
                  <a:ext uri="{FF2B5EF4-FFF2-40B4-BE49-F238E27FC236}">
                    <a16:creationId xmlns:a16="http://schemas.microsoft.com/office/drawing/2014/main" id="{FC05CC30-9ECC-68D0-58B9-E9F9348CD006}"/>
                  </a:ext>
                </a:extLst>
              </p:cNvPr>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7" name="Oval 736">
                <a:extLst>
                  <a:ext uri="{FF2B5EF4-FFF2-40B4-BE49-F238E27FC236}">
                    <a16:creationId xmlns:a16="http://schemas.microsoft.com/office/drawing/2014/main" id="{CEE0EEC3-BB04-BC23-2B32-2106106B60DA}"/>
                  </a:ext>
                </a:extLst>
              </p:cNvPr>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8" name="Oval 737">
                <a:extLst>
                  <a:ext uri="{FF2B5EF4-FFF2-40B4-BE49-F238E27FC236}">
                    <a16:creationId xmlns:a16="http://schemas.microsoft.com/office/drawing/2014/main" id="{C22748AB-E507-0C70-2D4B-412686831BD5}"/>
                  </a:ext>
                </a:extLst>
              </p:cNvPr>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9" name="Oval 738">
                <a:extLst>
                  <a:ext uri="{FF2B5EF4-FFF2-40B4-BE49-F238E27FC236}">
                    <a16:creationId xmlns:a16="http://schemas.microsoft.com/office/drawing/2014/main" id="{7AE49679-341C-B655-AF53-0B73321E332A}"/>
                  </a:ext>
                </a:extLst>
              </p:cNvPr>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0" name="Oval 739">
                <a:extLst>
                  <a:ext uri="{FF2B5EF4-FFF2-40B4-BE49-F238E27FC236}">
                    <a16:creationId xmlns:a16="http://schemas.microsoft.com/office/drawing/2014/main" id="{ACF80FA4-174E-FC06-2AC9-C3CB7A713E90}"/>
                  </a:ext>
                </a:extLst>
              </p:cNvPr>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1" name="Oval 740">
                <a:extLst>
                  <a:ext uri="{FF2B5EF4-FFF2-40B4-BE49-F238E27FC236}">
                    <a16:creationId xmlns:a16="http://schemas.microsoft.com/office/drawing/2014/main" id="{AD6DAC35-3ABC-4897-9FCC-64F1BF00F8CD}"/>
                  </a:ext>
                </a:extLst>
              </p:cNvPr>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2" name="Oval 741">
                <a:extLst>
                  <a:ext uri="{FF2B5EF4-FFF2-40B4-BE49-F238E27FC236}">
                    <a16:creationId xmlns:a16="http://schemas.microsoft.com/office/drawing/2014/main" id="{6EF3D7CF-0202-AE99-E94A-E132262D9A11}"/>
                  </a:ext>
                </a:extLst>
              </p:cNvPr>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3" name="Oval 742">
                <a:extLst>
                  <a:ext uri="{FF2B5EF4-FFF2-40B4-BE49-F238E27FC236}">
                    <a16:creationId xmlns:a16="http://schemas.microsoft.com/office/drawing/2014/main" id="{E9F2532A-AEC5-8EA9-259F-73EDB2C07C13}"/>
                  </a:ext>
                </a:extLst>
              </p:cNvPr>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4" name="Oval 743">
                <a:extLst>
                  <a:ext uri="{FF2B5EF4-FFF2-40B4-BE49-F238E27FC236}">
                    <a16:creationId xmlns:a16="http://schemas.microsoft.com/office/drawing/2014/main" id="{774555F9-AAEC-96A5-CCF3-C030CC7B4148}"/>
                  </a:ext>
                </a:extLst>
              </p:cNvPr>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5" name="Oval 744">
                <a:extLst>
                  <a:ext uri="{FF2B5EF4-FFF2-40B4-BE49-F238E27FC236}">
                    <a16:creationId xmlns:a16="http://schemas.microsoft.com/office/drawing/2014/main" id="{73EFA8D2-B504-D99E-8E70-C42B742F93AE}"/>
                  </a:ext>
                </a:extLst>
              </p:cNvPr>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6" name="Oval 745">
                <a:extLst>
                  <a:ext uri="{FF2B5EF4-FFF2-40B4-BE49-F238E27FC236}">
                    <a16:creationId xmlns:a16="http://schemas.microsoft.com/office/drawing/2014/main" id="{35EB8199-3AAF-A891-530A-07C8E52EDC7C}"/>
                  </a:ext>
                </a:extLst>
              </p:cNvPr>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7" name="Oval 746">
                <a:extLst>
                  <a:ext uri="{FF2B5EF4-FFF2-40B4-BE49-F238E27FC236}">
                    <a16:creationId xmlns:a16="http://schemas.microsoft.com/office/drawing/2014/main" id="{4AD2777C-1741-DE46-46E1-085DE97B718B}"/>
                  </a:ext>
                </a:extLst>
              </p:cNvPr>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8" name="Oval 747">
                <a:extLst>
                  <a:ext uri="{FF2B5EF4-FFF2-40B4-BE49-F238E27FC236}">
                    <a16:creationId xmlns:a16="http://schemas.microsoft.com/office/drawing/2014/main" id="{92D7CC11-FA9E-BA7A-08DA-05231FD92619}"/>
                  </a:ext>
                </a:extLst>
              </p:cNvPr>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9" name="Oval 748">
                <a:extLst>
                  <a:ext uri="{FF2B5EF4-FFF2-40B4-BE49-F238E27FC236}">
                    <a16:creationId xmlns:a16="http://schemas.microsoft.com/office/drawing/2014/main" id="{1E772A6C-A6FF-8952-303B-09CA6C9528A1}"/>
                  </a:ext>
                </a:extLst>
              </p:cNvPr>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0" name="Oval 749">
                <a:extLst>
                  <a:ext uri="{FF2B5EF4-FFF2-40B4-BE49-F238E27FC236}">
                    <a16:creationId xmlns:a16="http://schemas.microsoft.com/office/drawing/2014/main" id="{54ACF6B1-BAC0-CC56-77ED-DB8B6B734364}"/>
                  </a:ext>
                </a:extLst>
              </p:cNvPr>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1" name="Oval 750">
                <a:extLst>
                  <a:ext uri="{FF2B5EF4-FFF2-40B4-BE49-F238E27FC236}">
                    <a16:creationId xmlns:a16="http://schemas.microsoft.com/office/drawing/2014/main" id="{7920E54C-7A52-0135-DBA0-099F647DA881}"/>
                  </a:ext>
                </a:extLst>
              </p:cNvPr>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2" name="Oval 751">
                <a:extLst>
                  <a:ext uri="{FF2B5EF4-FFF2-40B4-BE49-F238E27FC236}">
                    <a16:creationId xmlns:a16="http://schemas.microsoft.com/office/drawing/2014/main" id="{1CC19452-4CC1-E4CD-719E-4054A9C7A4DC}"/>
                  </a:ext>
                </a:extLst>
              </p:cNvPr>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3" name="Oval 752">
                <a:extLst>
                  <a:ext uri="{FF2B5EF4-FFF2-40B4-BE49-F238E27FC236}">
                    <a16:creationId xmlns:a16="http://schemas.microsoft.com/office/drawing/2014/main" id="{C6B5DD1D-2D5D-ADDB-5AFB-1C49CF60B729}"/>
                  </a:ext>
                </a:extLst>
              </p:cNvPr>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4" name="Oval 753">
                <a:extLst>
                  <a:ext uri="{FF2B5EF4-FFF2-40B4-BE49-F238E27FC236}">
                    <a16:creationId xmlns:a16="http://schemas.microsoft.com/office/drawing/2014/main" id="{14DDD725-E872-B559-C19C-27669C93E8DA}"/>
                  </a:ext>
                </a:extLst>
              </p:cNvPr>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5" name="Oval 754">
                <a:extLst>
                  <a:ext uri="{FF2B5EF4-FFF2-40B4-BE49-F238E27FC236}">
                    <a16:creationId xmlns:a16="http://schemas.microsoft.com/office/drawing/2014/main" id="{669B4B76-62FA-BCD7-3996-D7224CC9FFFE}"/>
                  </a:ext>
                </a:extLst>
              </p:cNvPr>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6" name="Oval 755">
                <a:extLst>
                  <a:ext uri="{FF2B5EF4-FFF2-40B4-BE49-F238E27FC236}">
                    <a16:creationId xmlns:a16="http://schemas.microsoft.com/office/drawing/2014/main" id="{66C3FA74-ECD1-2480-8F43-8CAA7D302182}"/>
                  </a:ext>
                </a:extLst>
              </p:cNvPr>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7" name="Oval 756">
                <a:extLst>
                  <a:ext uri="{FF2B5EF4-FFF2-40B4-BE49-F238E27FC236}">
                    <a16:creationId xmlns:a16="http://schemas.microsoft.com/office/drawing/2014/main" id="{101413F6-9DDB-6041-800C-213E3E3F2D05}"/>
                  </a:ext>
                </a:extLst>
              </p:cNvPr>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8" name="Oval 757">
                <a:extLst>
                  <a:ext uri="{FF2B5EF4-FFF2-40B4-BE49-F238E27FC236}">
                    <a16:creationId xmlns:a16="http://schemas.microsoft.com/office/drawing/2014/main" id="{E0DBC4F2-5AB5-2B5B-CD4C-9CC221DEA75A}"/>
                  </a:ext>
                </a:extLst>
              </p:cNvPr>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9" name="Oval 758">
                <a:extLst>
                  <a:ext uri="{FF2B5EF4-FFF2-40B4-BE49-F238E27FC236}">
                    <a16:creationId xmlns:a16="http://schemas.microsoft.com/office/drawing/2014/main" id="{98D7CCCC-36CE-7C39-D5D4-5105388D58AD}"/>
                  </a:ext>
                </a:extLst>
              </p:cNvPr>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0" name="Oval 759">
                <a:extLst>
                  <a:ext uri="{FF2B5EF4-FFF2-40B4-BE49-F238E27FC236}">
                    <a16:creationId xmlns:a16="http://schemas.microsoft.com/office/drawing/2014/main" id="{E94C7CFD-A362-74F1-E86D-798ED5EF5ACE}"/>
                  </a:ext>
                </a:extLst>
              </p:cNvPr>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1" name="Oval 760">
                <a:extLst>
                  <a:ext uri="{FF2B5EF4-FFF2-40B4-BE49-F238E27FC236}">
                    <a16:creationId xmlns:a16="http://schemas.microsoft.com/office/drawing/2014/main" id="{5973E85C-D8DD-F319-2669-31A606B19399}"/>
                  </a:ext>
                </a:extLst>
              </p:cNvPr>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2" name="Oval 761">
                <a:extLst>
                  <a:ext uri="{FF2B5EF4-FFF2-40B4-BE49-F238E27FC236}">
                    <a16:creationId xmlns:a16="http://schemas.microsoft.com/office/drawing/2014/main" id="{F7B9BEC0-4B34-7EBF-88EE-DC781906BA15}"/>
                  </a:ext>
                </a:extLst>
              </p:cNvPr>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3" name="Oval 762">
                <a:extLst>
                  <a:ext uri="{FF2B5EF4-FFF2-40B4-BE49-F238E27FC236}">
                    <a16:creationId xmlns:a16="http://schemas.microsoft.com/office/drawing/2014/main" id="{ADD75B6D-F720-8F1B-A2D9-ED611CB21763}"/>
                  </a:ext>
                </a:extLst>
              </p:cNvPr>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4" name="Oval 763">
                <a:extLst>
                  <a:ext uri="{FF2B5EF4-FFF2-40B4-BE49-F238E27FC236}">
                    <a16:creationId xmlns:a16="http://schemas.microsoft.com/office/drawing/2014/main" id="{39A6ADE3-8AB6-3E4C-B3D2-65F2C152A3A3}"/>
                  </a:ext>
                </a:extLst>
              </p:cNvPr>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5" name="Oval 764">
                <a:extLst>
                  <a:ext uri="{FF2B5EF4-FFF2-40B4-BE49-F238E27FC236}">
                    <a16:creationId xmlns:a16="http://schemas.microsoft.com/office/drawing/2014/main" id="{5BC94A4D-08B5-02B3-272A-C9CA71AF70B2}"/>
                  </a:ext>
                </a:extLst>
              </p:cNvPr>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6" name="Oval 765">
                <a:extLst>
                  <a:ext uri="{FF2B5EF4-FFF2-40B4-BE49-F238E27FC236}">
                    <a16:creationId xmlns:a16="http://schemas.microsoft.com/office/drawing/2014/main" id="{64802F9D-FC49-2C3F-0394-3A77BE2E5987}"/>
                  </a:ext>
                </a:extLst>
              </p:cNvPr>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7" name="Oval 766">
                <a:extLst>
                  <a:ext uri="{FF2B5EF4-FFF2-40B4-BE49-F238E27FC236}">
                    <a16:creationId xmlns:a16="http://schemas.microsoft.com/office/drawing/2014/main" id="{4437A655-C5E8-9DBD-D582-1D29A6016313}"/>
                  </a:ext>
                </a:extLst>
              </p:cNvPr>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8" name="Oval 767">
                <a:extLst>
                  <a:ext uri="{FF2B5EF4-FFF2-40B4-BE49-F238E27FC236}">
                    <a16:creationId xmlns:a16="http://schemas.microsoft.com/office/drawing/2014/main" id="{5AAFA75A-E7D1-F347-2AFF-4631A675F5E4}"/>
                  </a:ext>
                </a:extLst>
              </p:cNvPr>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9" name="Oval 768">
                <a:extLst>
                  <a:ext uri="{FF2B5EF4-FFF2-40B4-BE49-F238E27FC236}">
                    <a16:creationId xmlns:a16="http://schemas.microsoft.com/office/drawing/2014/main" id="{241D23A8-9C51-8B40-B82A-C34E60ADD13A}"/>
                  </a:ext>
                </a:extLst>
              </p:cNvPr>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0" name="Oval 769">
                <a:extLst>
                  <a:ext uri="{FF2B5EF4-FFF2-40B4-BE49-F238E27FC236}">
                    <a16:creationId xmlns:a16="http://schemas.microsoft.com/office/drawing/2014/main" id="{C9C6B247-1CF8-0FF3-F725-1B9FC300638B}"/>
                  </a:ext>
                </a:extLst>
              </p:cNvPr>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1" name="Oval 770">
                <a:extLst>
                  <a:ext uri="{FF2B5EF4-FFF2-40B4-BE49-F238E27FC236}">
                    <a16:creationId xmlns:a16="http://schemas.microsoft.com/office/drawing/2014/main" id="{534D137E-673C-B05D-607D-9D3913BE1832}"/>
                  </a:ext>
                </a:extLst>
              </p:cNvPr>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2" name="Oval 771">
                <a:extLst>
                  <a:ext uri="{FF2B5EF4-FFF2-40B4-BE49-F238E27FC236}">
                    <a16:creationId xmlns:a16="http://schemas.microsoft.com/office/drawing/2014/main" id="{BAD03C51-6490-FD33-C5BB-FD3AEF5A4954}"/>
                  </a:ext>
                </a:extLst>
              </p:cNvPr>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3" name="Oval 772">
                <a:extLst>
                  <a:ext uri="{FF2B5EF4-FFF2-40B4-BE49-F238E27FC236}">
                    <a16:creationId xmlns:a16="http://schemas.microsoft.com/office/drawing/2014/main" id="{1824E96A-D27A-B2A2-4A7B-80AD8CFE077C}"/>
                  </a:ext>
                </a:extLst>
              </p:cNvPr>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4" name="Oval 773">
                <a:extLst>
                  <a:ext uri="{FF2B5EF4-FFF2-40B4-BE49-F238E27FC236}">
                    <a16:creationId xmlns:a16="http://schemas.microsoft.com/office/drawing/2014/main" id="{0987537E-75CC-A0F6-C360-FC59AB076122}"/>
                  </a:ext>
                </a:extLst>
              </p:cNvPr>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5" name="Oval 774">
                <a:extLst>
                  <a:ext uri="{FF2B5EF4-FFF2-40B4-BE49-F238E27FC236}">
                    <a16:creationId xmlns:a16="http://schemas.microsoft.com/office/drawing/2014/main" id="{5190CBD4-DCF8-DE87-48D5-45861D81909C}"/>
                  </a:ext>
                </a:extLst>
              </p:cNvPr>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6" name="Oval 775">
                <a:extLst>
                  <a:ext uri="{FF2B5EF4-FFF2-40B4-BE49-F238E27FC236}">
                    <a16:creationId xmlns:a16="http://schemas.microsoft.com/office/drawing/2014/main" id="{3F4465B6-E226-A825-D544-C9467BF1339E}"/>
                  </a:ext>
                </a:extLst>
              </p:cNvPr>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7" name="Oval 776">
                <a:extLst>
                  <a:ext uri="{FF2B5EF4-FFF2-40B4-BE49-F238E27FC236}">
                    <a16:creationId xmlns:a16="http://schemas.microsoft.com/office/drawing/2014/main" id="{D1BFF1AB-12A8-11BD-22EC-E84290BC10F3}"/>
                  </a:ext>
                </a:extLst>
              </p:cNvPr>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8" name="Oval 777">
                <a:extLst>
                  <a:ext uri="{FF2B5EF4-FFF2-40B4-BE49-F238E27FC236}">
                    <a16:creationId xmlns:a16="http://schemas.microsoft.com/office/drawing/2014/main" id="{986FF0F2-C401-0E3A-D3DC-75C51A004E89}"/>
                  </a:ext>
                </a:extLst>
              </p:cNvPr>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9" name="Oval 778">
                <a:extLst>
                  <a:ext uri="{FF2B5EF4-FFF2-40B4-BE49-F238E27FC236}">
                    <a16:creationId xmlns:a16="http://schemas.microsoft.com/office/drawing/2014/main" id="{414AB62A-42A0-047E-9476-984215B47DC0}"/>
                  </a:ext>
                </a:extLst>
              </p:cNvPr>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0" name="Oval 779">
                <a:extLst>
                  <a:ext uri="{FF2B5EF4-FFF2-40B4-BE49-F238E27FC236}">
                    <a16:creationId xmlns:a16="http://schemas.microsoft.com/office/drawing/2014/main" id="{7176460C-0826-FA3F-218D-DE32BF2A2690}"/>
                  </a:ext>
                </a:extLst>
              </p:cNvPr>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1" name="Oval 780">
                <a:extLst>
                  <a:ext uri="{FF2B5EF4-FFF2-40B4-BE49-F238E27FC236}">
                    <a16:creationId xmlns:a16="http://schemas.microsoft.com/office/drawing/2014/main" id="{BF06246A-0551-9749-716A-E1A4536BA1B9}"/>
                  </a:ext>
                </a:extLst>
              </p:cNvPr>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2" name="Oval 781">
                <a:extLst>
                  <a:ext uri="{FF2B5EF4-FFF2-40B4-BE49-F238E27FC236}">
                    <a16:creationId xmlns:a16="http://schemas.microsoft.com/office/drawing/2014/main" id="{5478ABF2-6F9F-9B0D-26D1-B0C12242DF14}"/>
                  </a:ext>
                </a:extLst>
              </p:cNvPr>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3" name="Oval 782">
                <a:extLst>
                  <a:ext uri="{FF2B5EF4-FFF2-40B4-BE49-F238E27FC236}">
                    <a16:creationId xmlns:a16="http://schemas.microsoft.com/office/drawing/2014/main" id="{889F6278-2F08-7C27-38D1-CAC4117A6CCA}"/>
                  </a:ext>
                </a:extLst>
              </p:cNvPr>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4" name="Oval 783">
                <a:extLst>
                  <a:ext uri="{FF2B5EF4-FFF2-40B4-BE49-F238E27FC236}">
                    <a16:creationId xmlns:a16="http://schemas.microsoft.com/office/drawing/2014/main" id="{B0C96DC4-BF3D-6950-293B-94075A7D95A7}"/>
                  </a:ext>
                </a:extLst>
              </p:cNvPr>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5" name="Oval 784">
                <a:extLst>
                  <a:ext uri="{FF2B5EF4-FFF2-40B4-BE49-F238E27FC236}">
                    <a16:creationId xmlns:a16="http://schemas.microsoft.com/office/drawing/2014/main" id="{5F7A7933-1435-AF89-6BDE-3E29CBC2D6E2}"/>
                  </a:ext>
                </a:extLst>
              </p:cNvPr>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6" name="Oval 785">
                <a:extLst>
                  <a:ext uri="{FF2B5EF4-FFF2-40B4-BE49-F238E27FC236}">
                    <a16:creationId xmlns:a16="http://schemas.microsoft.com/office/drawing/2014/main" id="{1CF604BE-FE2E-A3D5-B297-27DAC54056F3}"/>
                  </a:ext>
                </a:extLst>
              </p:cNvPr>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7" name="Oval 786">
                <a:extLst>
                  <a:ext uri="{FF2B5EF4-FFF2-40B4-BE49-F238E27FC236}">
                    <a16:creationId xmlns:a16="http://schemas.microsoft.com/office/drawing/2014/main" id="{E478B673-3B99-C83D-0A33-CD504C60A7F4}"/>
                  </a:ext>
                </a:extLst>
              </p:cNvPr>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8" name="Oval 787">
                <a:extLst>
                  <a:ext uri="{FF2B5EF4-FFF2-40B4-BE49-F238E27FC236}">
                    <a16:creationId xmlns:a16="http://schemas.microsoft.com/office/drawing/2014/main" id="{4882FB41-89E9-FBFF-FD3D-654839EEC03F}"/>
                  </a:ext>
                </a:extLst>
              </p:cNvPr>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9" name="Oval 788">
                <a:extLst>
                  <a:ext uri="{FF2B5EF4-FFF2-40B4-BE49-F238E27FC236}">
                    <a16:creationId xmlns:a16="http://schemas.microsoft.com/office/drawing/2014/main" id="{75D9FCD7-5F99-156E-471D-CF4ACAF94B32}"/>
                  </a:ext>
                </a:extLst>
              </p:cNvPr>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0" name="Oval 789">
                <a:extLst>
                  <a:ext uri="{FF2B5EF4-FFF2-40B4-BE49-F238E27FC236}">
                    <a16:creationId xmlns:a16="http://schemas.microsoft.com/office/drawing/2014/main" id="{274F7948-F9AE-CAE2-2191-F5378AB83866}"/>
                  </a:ext>
                </a:extLst>
              </p:cNvPr>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1" name="Oval 790">
                <a:extLst>
                  <a:ext uri="{FF2B5EF4-FFF2-40B4-BE49-F238E27FC236}">
                    <a16:creationId xmlns:a16="http://schemas.microsoft.com/office/drawing/2014/main" id="{4D8CC48B-712F-1DD6-0641-E3B78AE8D6AB}"/>
                  </a:ext>
                </a:extLst>
              </p:cNvPr>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2" name="Oval 791">
                <a:extLst>
                  <a:ext uri="{FF2B5EF4-FFF2-40B4-BE49-F238E27FC236}">
                    <a16:creationId xmlns:a16="http://schemas.microsoft.com/office/drawing/2014/main" id="{05509C7B-DCB6-0235-2D8D-F859B7031F3C}"/>
                  </a:ext>
                </a:extLst>
              </p:cNvPr>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3" name="Oval 792">
                <a:extLst>
                  <a:ext uri="{FF2B5EF4-FFF2-40B4-BE49-F238E27FC236}">
                    <a16:creationId xmlns:a16="http://schemas.microsoft.com/office/drawing/2014/main" id="{89FB8140-7D1D-90B8-6384-2079953A6B27}"/>
                  </a:ext>
                </a:extLst>
              </p:cNvPr>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4" name="Oval 793">
                <a:extLst>
                  <a:ext uri="{FF2B5EF4-FFF2-40B4-BE49-F238E27FC236}">
                    <a16:creationId xmlns:a16="http://schemas.microsoft.com/office/drawing/2014/main" id="{5DB50F77-86B2-C05B-C3DB-0EA41CE9421B}"/>
                  </a:ext>
                </a:extLst>
              </p:cNvPr>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5" name="Oval 794">
                <a:extLst>
                  <a:ext uri="{FF2B5EF4-FFF2-40B4-BE49-F238E27FC236}">
                    <a16:creationId xmlns:a16="http://schemas.microsoft.com/office/drawing/2014/main" id="{D4A6D516-6196-9921-4AFC-CF173E24CB41}"/>
                  </a:ext>
                </a:extLst>
              </p:cNvPr>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6" name="Oval 795">
                <a:extLst>
                  <a:ext uri="{FF2B5EF4-FFF2-40B4-BE49-F238E27FC236}">
                    <a16:creationId xmlns:a16="http://schemas.microsoft.com/office/drawing/2014/main" id="{EF0B1F62-8CAE-F824-9FD9-776005BA41F1}"/>
                  </a:ext>
                </a:extLst>
              </p:cNvPr>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7" name="Oval 796">
                <a:extLst>
                  <a:ext uri="{FF2B5EF4-FFF2-40B4-BE49-F238E27FC236}">
                    <a16:creationId xmlns:a16="http://schemas.microsoft.com/office/drawing/2014/main" id="{93099B2A-01A9-E3D5-2FBA-B1416E8F8004}"/>
                  </a:ext>
                </a:extLst>
              </p:cNvPr>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8" name="Oval 797">
                <a:extLst>
                  <a:ext uri="{FF2B5EF4-FFF2-40B4-BE49-F238E27FC236}">
                    <a16:creationId xmlns:a16="http://schemas.microsoft.com/office/drawing/2014/main" id="{4F5DF259-1CDE-8593-D779-0313E5642B28}"/>
                  </a:ext>
                </a:extLst>
              </p:cNvPr>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9" name="Oval 798">
                <a:extLst>
                  <a:ext uri="{FF2B5EF4-FFF2-40B4-BE49-F238E27FC236}">
                    <a16:creationId xmlns:a16="http://schemas.microsoft.com/office/drawing/2014/main" id="{74C67BEF-0782-B04F-079A-FD7CAD000956}"/>
                  </a:ext>
                </a:extLst>
              </p:cNvPr>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0" name="Oval 799">
                <a:extLst>
                  <a:ext uri="{FF2B5EF4-FFF2-40B4-BE49-F238E27FC236}">
                    <a16:creationId xmlns:a16="http://schemas.microsoft.com/office/drawing/2014/main" id="{B6E7D4C2-F7CB-BCBD-5FD8-BED613103C31}"/>
                  </a:ext>
                </a:extLst>
              </p:cNvPr>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1" name="Oval 800">
                <a:extLst>
                  <a:ext uri="{FF2B5EF4-FFF2-40B4-BE49-F238E27FC236}">
                    <a16:creationId xmlns:a16="http://schemas.microsoft.com/office/drawing/2014/main" id="{BF28D98D-7190-DD8A-3C7D-76A174496B75}"/>
                  </a:ext>
                </a:extLst>
              </p:cNvPr>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2" name="Oval 801">
                <a:extLst>
                  <a:ext uri="{FF2B5EF4-FFF2-40B4-BE49-F238E27FC236}">
                    <a16:creationId xmlns:a16="http://schemas.microsoft.com/office/drawing/2014/main" id="{9F728DC3-4BDA-5BB7-EC6F-764CFA5DF7FF}"/>
                  </a:ext>
                </a:extLst>
              </p:cNvPr>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3" name="Oval 802">
                <a:extLst>
                  <a:ext uri="{FF2B5EF4-FFF2-40B4-BE49-F238E27FC236}">
                    <a16:creationId xmlns:a16="http://schemas.microsoft.com/office/drawing/2014/main" id="{A492209A-4827-CF3A-E649-B9748EE18E60}"/>
                  </a:ext>
                </a:extLst>
              </p:cNvPr>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4" name="Oval 803">
                <a:extLst>
                  <a:ext uri="{FF2B5EF4-FFF2-40B4-BE49-F238E27FC236}">
                    <a16:creationId xmlns:a16="http://schemas.microsoft.com/office/drawing/2014/main" id="{22A33DA0-FC86-1738-EE05-3D6EBA494552}"/>
                  </a:ext>
                </a:extLst>
              </p:cNvPr>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5" name="Oval 804">
                <a:extLst>
                  <a:ext uri="{FF2B5EF4-FFF2-40B4-BE49-F238E27FC236}">
                    <a16:creationId xmlns:a16="http://schemas.microsoft.com/office/drawing/2014/main" id="{BCD95E9C-18C1-8038-9010-8EE47084E859}"/>
                  </a:ext>
                </a:extLst>
              </p:cNvPr>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6" name="Oval 805">
                <a:extLst>
                  <a:ext uri="{FF2B5EF4-FFF2-40B4-BE49-F238E27FC236}">
                    <a16:creationId xmlns:a16="http://schemas.microsoft.com/office/drawing/2014/main" id="{6659738D-5AFD-1836-1465-1B93FB945BDF}"/>
                  </a:ext>
                </a:extLst>
              </p:cNvPr>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7" name="Oval 806">
                <a:extLst>
                  <a:ext uri="{FF2B5EF4-FFF2-40B4-BE49-F238E27FC236}">
                    <a16:creationId xmlns:a16="http://schemas.microsoft.com/office/drawing/2014/main" id="{6F250E51-A316-C6B1-68F8-392532B03E90}"/>
                  </a:ext>
                </a:extLst>
              </p:cNvPr>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8" name="Oval 807">
                <a:extLst>
                  <a:ext uri="{FF2B5EF4-FFF2-40B4-BE49-F238E27FC236}">
                    <a16:creationId xmlns:a16="http://schemas.microsoft.com/office/drawing/2014/main" id="{4E76DC74-3A2D-924A-FD6F-D483E395841B}"/>
                  </a:ext>
                </a:extLst>
              </p:cNvPr>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9" name="Oval 808">
                <a:extLst>
                  <a:ext uri="{FF2B5EF4-FFF2-40B4-BE49-F238E27FC236}">
                    <a16:creationId xmlns:a16="http://schemas.microsoft.com/office/drawing/2014/main" id="{EA11EB62-D5DB-EB1D-20B5-AB743D33248C}"/>
                  </a:ext>
                </a:extLst>
              </p:cNvPr>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0" name="Oval 809">
                <a:extLst>
                  <a:ext uri="{FF2B5EF4-FFF2-40B4-BE49-F238E27FC236}">
                    <a16:creationId xmlns:a16="http://schemas.microsoft.com/office/drawing/2014/main" id="{B07F897B-18A6-1CC9-DA96-4D2553B1E759}"/>
                  </a:ext>
                </a:extLst>
              </p:cNvPr>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1" name="Oval 810">
                <a:extLst>
                  <a:ext uri="{FF2B5EF4-FFF2-40B4-BE49-F238E27FC236}">
                    <a16:creationId xmlns:a16="http://schemas.microsoft.com/office/drawing/2014/main" id="{D9940E8B-6B94-30D6-CB02-D05155A60BDC}"/>
                  </a:ext>
                </a:extLst>
              </p:cNvPr>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2" name="Oval 811">
                <a:extLst>
                  <a:ext uri="{FF2B5EF4-FFF2-40B4-BE49-F238E27FC236}">
                    <a16:creationId xmlns:a16="http://schemas.microsoft.com/office/drawing/2014/main" id="{13B7D886-C506-9DBC-4051-CAD714B2F593}"/>
                  </a:ext>
                </a:extLst>
              </p:cNvPr>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3" name="Oval 812">
                <a:extLst>
                  <a:ext uri="{FF2B5EF4-FFF2-40B4-BE49-F238E27FC236}">
                    <a16:creationId xmlns:a16="http://schemas.microsoft.com/office/drawing/2014/main" id="{E6A25EAC-272E-0ED7-83DD-172A011E70FE}"/>
                  </a:ext>
                </a:extLst>
              </p:cNvPr>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4" name="Oval 813">
                <a:extLst>
                  <a:ext uri="{FF2B5EF4-FFF2-40B4-BE49-F238E27FC236}">
                    <a16:creationId xmlns:a16="http://schemas.microsoft.com/office/drawing/2014/main" id="{347F2347-3961-C26C-794D-8B6665EF01C3}"/>
                  </a:ext>
                </a:extLst>
              </p:cNvPr>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5" name="Oval 814">
                <a:extLst>
                  <a:ext uri="{FF2B5EF4-FFF2-40B4-BE49-F238E27FC236}">
                    <a16:creationId xmlns:a16="http://schemas.microsoft.com/office/drawing/2014/main" id="{1C033622-719A-0A01-DEDF-024DABEF7D57}"/>
                  </a:ext>
                </a:extLst>
              </p:cNvPr>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6" name="Oval 815">
                <a:extLst>
                  <a:ext uri="{FF2B5EF4-FFF2-40B4-BE49-F238E27FC236}">
                    <a16:creationId xmlns:a16="http://schemas.microsoft.com/office/drawing/2014/main" id="{3FDF6185-FFFE-93BA-1D98-1820B15C2E73}"/>
                  </a:ext>
                </a:extLst>
              </p:cNvPr>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7" name="Oval 816">
                <a:extLst>
                  <a:ext uri="{FF2B5EF4-FFF2-40B4-BE49-F238E27FC236}">
                    <a16:creationId xmlns:a16="http://schemas.microsoft.com/office/drawing/2014/main" id="{4EFE31D4-8494-EFF6-94FA-55CB0ACBEA6E}"/>
                  </a:ext>
                </a:extLst>
              </p:cNvPr>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8" name="Oval 817">
                <a:extLst>
                  <a:ext uri="{FF2B5EF4-FFF2-40B4-BE49-F238E27FC236}">
                    <a16:creationId xmlns:a16="http://schemas.microsoft.com/office/drawing/2014/main" id="{3F1703C5-AECB-FD08-225D-F35615D130BE}"/>
                  </a:ext>
                </a:extLst>
              </p:cNvPr>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9" name="Oval 818">
                <a:extLst>
                  <a:ext uri="{FF2B5EF4-FFF2-40B4-BE49-F238E27FC236}">
                    <a16:creationId xmlns:a16="http://schemas.microsoft.com/office/drawing/2014/main" id="{FD27FAE7-BBD9-4380-1209-430CF74859A9}"/>
                  </a:ext>
                </a:extLst>
              </p:cNvPr>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0" name="Oval 819">
                <a:extLst>
                  <a:ext uri="{FF2B5EF4-FFF2-40B4-BE49-F238E27FC236}">
                    <a16:creationId xmlns:a16="http://schemas.microsoft.com/office/drawing/2014/main" id="{FC8F9CB1-F3E4-AB25-AAC7-6C003BC94873}"/>
                  </a:ext>
                </a:extLst>
              </p:cNvPr>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1" name="Oval 820">
                <a:extLst>
                  <a:ext uri="{FF2B5EF4-FFF2-40B4-BE49-F238E27FC236}">
                    <a16:creationId xmlns:a16="http://schemas.microsoft.com/office/drawing/2014/main" id="{3CB851A8-0D17-BC2F-7CAB-E1D95FA8C940}"/>
                  </a:ext>
                </a:extLst>
              </p:cNvPr>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2" name="Oval 821">
                <a:extLst>
                  <a:ext uri="{FF2B5EF4-FFF2-40B4-BE49-F238E27FC236}">
                    <a16:creationId xmlns:a16="http://schemas.microsoft.com/office/drawing/2014/main" id="{79F89271-9175-306B-4B05-03AE685C2804}"/>
                  </a:ext>
                </a:extLst>
              </p:cNvPr>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3" name="Oval 822">
                <a:extLst>
                  <a:ext uri="{FF2B5EF4-FFF2-40B4-BE49-F238E27FC236}">
                    <a16:creationId xmlns:a16="http://schemas.microsoft.com/office/drawing/2014/main" id="{D93E61E3-EF82-8F09-52DD-ECDFAB8DE810}"/>
                  </a:ext>
                </a:extLst>
              </p:cNvPr>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4" name="Oval 823">
                <a:extLst>
                  <a:ext uri="{FF2B5EF4-FFF2-40B4-BE49-F238E27FC236}">
                    <a16:creationId xmlns:a16="http://schemas.microsoft.com/office/drawing/2014/main" id="{AAD6D07D-0159-F764-B40A-E432EE7AAB9C}"/>
                  </a:ext>
                </a:extLst>
              </p:cNvPr>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5" name="Oval 824">
                <a:extLst>
                  <a:ext uri="{FF2B5EF4-FFF2-40B4-BE49-F238E27FC236}">
                    <a16:creationId xmlns:a16="http://schemas.microsoft.com/office/drawing/2014/main" id="{F57EF9AB-9939-A294-FDC5-4914F7324659}"/>
                  </a:ext>
                </a:extLst>
              </p:cNvPr>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6" name="Oval 825">
                <a:extLst>
                  <a:ext uri="{FF2B5EF4-FFF2-40B4-BE49-F238E27FC236}">
                    <a16:creationId xmlns:a16="http://schemas.microsoft.com/office/drawing/2014/main" id="{EA4E3B79-8CD4-6CA9-81C5-BC284B9A2BF0}"/>
                  </a:ext>
                </a:extLst>
              </p:cNvPr>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7" name="Oval 826">
                <a:extLst>
                  <a:ext uri="{FF2B5EF4-FFF2-40B4-BE49-F238E27FC236}">
                    <a16:creationId xmlns:a16="http://schemas.microsoft.com/office/drawing/2014/main" id="{856A6BC6-0EC4-8429-8229-9C896F6588BE}"/>
                  </a:ext>
                </a:extLst>
              </p:cNvPr>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8" name="Oval 827">
                <a:extLst>
                  <a:ext uri="{FF2B5EF4-FFF2-40B4-BE49-F238E27FC236}">
                    <a16:creationId xmlns:a16="http://schemas.microsoft.com/office/drawing/2014/main" id="{E799EDD5-14C4-B69A-D69E-A986B5DFE7D9}"/>
                  </a:ext>
                </a:extLst>
              </p:cNvPr>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9" name="Oval 828">
                <a:extLst>
                  <a:ext uri="{FF2B5EF4-FFF2-40B4-BE49-F238E27FC236}">
                    <a16:creationId xmlns:a16="http://schemas.microsoft.com/office/drawing/2014/main" id="{384403C0-402A-8741-EA61-DA84B76C5AD0}"/>
                  </a:ext>
                </a:extLst>
              </p:cNvPr>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0" name="Oval 829">
                <a:extLst>
                  <a:ext uri="{FF2B5EF4-FFF2-40B4-BE49-F238E27FC236}">
                    <a16:creationId xmlns:a16="http://schemas.microsoft.com/office/drawing/2014/main" id="{88FA8A76-1DBD-18A1-C59A-69F6F4890AB3}"/>
                  </a:ext>
                </a:extLst>
              </p:cNvPr>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1" name="Oval 830">
                <a:extLst>
                  <a:ext uri="{FF2B5EF4-FFF2-40B4-BE49-F238E27FC236}">
                    <a16:creationId xmlns:a16="http://schemas.microsoft.com/office/drawing/2014/main" id="{CDB384E9-64A4-8C72-E0D1-BA336D1D75EE}"/>
                  </a:ext>
                </a:extLst>
              </p:cNvPr>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2" name="Oval 831">
                <a:extLst>
                  <a:ext uri="{FF2B5EF4-FFF2-40B4-BE49-F238E27FC236}">
                    <a16:creationId xmlns:a16="http://schemas.microsoft.com/office/drawing/2014/main" id="{E81AC734-3965-2B9A-0EFF-A86199C07194}"/>
                  </a:ext>
                </a:extLst>
              </p:cNvPr>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3" name="Oval 832">
                <a:extLst>
                  <a:ext uri="{FF2B5EF4-FFF2-40B4-BE49-F238E27FC236}">
                    <a16:creationId xmlns:a16="http://schemas.microsoft.com/office/drawing/2014/main" id="{C682F272-AD75-CC80-6F5D-D413EC8E0512}"/>
                  </a:ext>
                </a:extLst>
              </p:cNvPr>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4" name="Oval 833">
                <a:extLst>
                  <a:ext uri="{FF2B5EF4-FFF2-40B4-BE49-F238E27FC236}">
                    <a16:creationId xmlns:a16="http://schemas.microsoft.com/office/drawing/2014/main" id="{F675D3B3-8399-2F41-E4F2-76304F886189}"/>
                  </a:ext>
                </a:extLst>
              </p:cNvPr>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5" name="Oval 834">
                <a:extLst>
                  <a:ext uri="{FF2B5EF4-FFF2-40B4-BE49-F238E27FC236}">
                    <a16:creationId xmlns:a16="http://schemas.microsoft.com/office/drawing/2014/main" id="{FABB6D35-0994-7BBD-1844-93359CB3D889}"/>
                  </a:ext>
                </a:extLst>
              </p:cNvPr>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6" name="Oval 835">
                <a:extLst>
                  <a:ext uri="{FF2B5EF4-FFF2-40B4-BE49-F238E27FC236}">
                    <a16:creationId xmlns:a16="http://schemas.microsoft.com/office/drawing/2014/main" id="{E0B9D02B-65D2-574B-E6E7-EFBAE24459A1}"/>
                  </a:ext>
                </a:extLst>
              </p:cNvPr>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7" name="Oval 836">
                <a:extLst>
                  <a:ext uri="{FF2B5EF4-FFF2-40B4-BE49-F238E27FC236}">
                    <a16:creationId xmlns:a16="http://schemas.microsoft.com/office/drawing/2014/main" id="{A46CFD99-C190-1D36-E564-1357D94D9309}"/>
                  </a:ext>
                </a:extLst>
              </p:cNvPr>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8" name="Oval 837">
                <a:extLst>
                  <a:ext uri="{FF2B5EF4-FFF2-40B4-BE49-F238E27FC236}">
                    <a16:creationId xmlns:a16="http://schemas.microsoft.com/office/drawing/2014/main" id="{C7437A4C-F6BC-69EF-D779-D415686B8770}"/>
                  </a:ext>
                </a:extLst>
              </p:cNvPr>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9" name="Oval 838">
                <a:extLst>
                  <a:ext uri="{FF2B5EF4-FFF2-40B4-BE49-F238E27FC236}">
                    <a16:creationId xmlns:a16="http://schemas.microsoft.com/office/drawing/2014/main" id="{8F0293C0-0D86-F1E0-2653-A8DA25469091}"/>
                  </a:ext>
                </a:extLst>
              </p:cNvPr>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0" name="Oval 839">
                <a:extLst>
                  <a:ext uri="{FF2B5EF4-FFF2-40B4-BE49-F238E27FC236}">
                    <a16:creationId xmlns:a16="http://schemas.microsoft.com/office/drawing/2014/main" id="{DF76EE86-77A8-13D4-A4BE-A9DDB7236A61}"/>
                  </a:ext>
                </a:extLst>
              </p:cNvPr>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1" name="Oval 840">
                <a:extLst>
                  <a:ext uri="{FF2B5EF4-FFF2-40B4-BE49-F238E27FC236}">
                    <a16:creationId xmlns:a16="http://schemas.microsoft.com/office/drawing/2014/main" id="{585D25E7-0498-E74E-167D-E6A0197F83AE}"/>
                  </a:ext>
                </a:extLst>
              </p:cNvPr>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2" name="Oval 841">
                <a:extLst>
                  <a:ext uri="{FF2B5EF4-FFF2-40B4-BE49-F238E27FC236}">
                    <a16:creationId xmlns:a16="http://schemas.microsoft.com/office/drawing/2014/main" id="{3313BB2C-F3CE-3BE7-3524-1983A3F3C8C2}"/>
                  </a:ext>
                </a:extLst>
              </p:cNvPr>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3" name="Oval 842">
                <a:extLst>
                  <a:ext uri="{FF2B5EF4-FFF2-40B4-BE49-F238E27FC236}">
                    <a16:creationId xmlns:a16="http://schemas.microsoft.com/office/drawing/2014/main" id="{64045346-BBD5-D875-DA67-A16272BA14A9}"/>
                  </a:ext>
                </a:extLst>
              </p:cNvPr>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4" name="Oval 843">
                <a:extLst>
                  <a:ext uri="{FF2B5EF4-FFF2-40B4-BE49-F238E27FC236}">
                    <a16:creationId xmlns:a16="http://schemas.microsoft.com/office/drawing/2014/main" id="{21CCD8E7-D7A6-81C0-82E5-906DFE178117}"/>
                  </a:ext>
                </a:extLst>
              </p:cNvPr>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5" name="Oval 844">
                <a:extLst>
                  <a:ext uri="{FF2B5EF4-FFF2-40B4-BE49-F238E27FC236}">
                    <a16:creationId xmlns:a16="http://schemas.microsoft.com/office/drawing/2014/main" id="{9C6A91D9-C8D9-C463-AA47-69AA72A9C091}"/>
                  </a:ext>
                </a:extLst>
              </p:cNvPr>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6" name="Oval 845">
                <a:extLst>
                  <a:ext uri="{FF2B5EF4-FFF2-40B4-BE49-F238E27FC236}">
                    <a16:creationId xmlns:a16="http://schemas.microsoft.com/office/drawing/2014/main" id="{A6D3BAA1-0860-2604-8457-5904518DC1E3}"/>
                  </a:ext>
                </a:extLst>
              </p:cNvPr>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7" name="Oval 846">
                <a:extLst>
                  <a:ext uri="{FF2B5EF4-FFF2-40B4-BE49-F238E27FC236}">
                    <a16:creationId xmlns:a16="http://schemas.microsoft.com/office/drawing/2014/main" id="{EAA4A4BB-E5BF-F026-B96C-EE78F812C47F}"/>
                  </a:ext>
                </a:extLst>
              </p:cNvPr>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8" name="Oval 847">
                <a:extLst>
                  <a:ext uri="{FF2B5EF4-FFF2-40B4-BE49-F238E27FC236}">
                    <a16:creationId xmlns:a16="http://schemas.microsoft.com/office/drawing/2014/main" id="{911CEE85-E6C3-048C-AE97-E828DE0EC083}"/>
                  </a:ext>
                </a:extLst>
              </p:cNvPr>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9" name="Oval 848">
                <a:extLst>
                  <a:ext uri="{FF2B5EF4-FFF2-40B4-BE49-F238E27FC236}">
                    <a16:creationId xmlns:a16="http://schemas.microsoft.com/office/drawing/2014/main" id="{28E6DAE2-1B3B-FCB2-CEAD-BC7360D50D0B}"/>
                  </a:ext>
                </a:extLst>
              </p:cNvPr>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0" name="Oval 849">
                <a:extLst>
                  <a:ext uri="{FF2B5EF4-FFF2-40B4-BE49-F238E27FC236}">
                    <a16:creationId xmlns:a16="http://schemas.microsoft.com/office/drawing/2014/main" id="{BF4CB5BC-46F0-3A1C-002F-64CEBA5F50F5}"/>
                  </a:ext>
                </a:extLst>
              </p:cNvPr>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1" name="Oval 850">
                <a:extLst>
                  <a:ext uri="{FF2B5EF4-FFF2-40B4-BE49-F238E27FC236}">
                    <a16:creationId xmlns:a16="http://schemas.microsoft.com/office/drawing/2014/main" id="{48F6F2BE-BF99-8A76-F829-3167CE050035}"/>
                  </a:ext>
                </a:extLst>
              </p:cNvPr>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2" name="Oval 851">
                <a:extLst>
                  <a:ext uri="{FF2B5EF4-FFF2-40B4-BE49-F238E27FC236}">
                    <a16:creationId xmlns:a16="http://schemas.microsoft.com/office/drawing/2014/main" id="{18AAB667-D1F8-D4E1-D3F3-3AAB3F568F4D}"/>
                  </a:ext>
                </a:extLst>
              </p:cNvPr>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3" name="Oval 852">
                <a:extLst>
                  <a:ext uri="{FF2B5EF4-FFF2-40B4-BE49-F238E27FC236}">
                    <a16:creationId xmlns:a16="http://schemas.microsoft.com/office/drawing/2014/main" id="{6A894C99-77E3-F0D1-C5C4-104971E4924F}"/>
                  </a:ext>
                </a:extLst>
              </p:cNvPr>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4" name="Oval 853">
                <a:extLst>
                  <a:ext uri="{FF2B5EF4-FFF2-40B4-BE49-F238E27FC236}">
                    <a16:creationId xmlns:a16="http://schemas.microsoft.com/office/drawing/2014/main" id="{4ED2D13E-9687-6B0E-4098-779864CFE184}"/>
                  </a:ext>
                </a:extLst>
              </p:cNvPr>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5" name="Oval 854">
                <a:extLst>
                  <a:ext uri="{FF2B5EF4-FFF2-40B4-BE49-F238E27FC236}">
                    <a16:creationId xmlns:a16="http://schemas.microsoft.com/office/drawing/2014/main" id="{97D8592E-20C5-846B-15AF-10BB3ED37EEF}"/>
                  </a:ext>
                </a:extLst>
              </p:cNvPr>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6" name="Oval 855">
                <a:extLst>
                  <a:ext uri="{FF2B5EF4-FFF2-40B4-BE49-F238E27FC236}">
                    <a16:creationId xmlns:a16="http://schemas.microsoft.com/office/drawing/2014/main" id="{71C80CA3-D62F-DC41-9F5D-06D66D65CDF9}"/>
                  </a:ext>
                </a:extLst>
              </p:cNvPr>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7" name="Oval 856">
                <a:extLst>
                  <a:ext uri="{FF2B5EF4-FFF2-40B4-BE49-F238E27FC236}">
                    <a16:creationId xmlns:a16="http://schemas.microsoft.com/office/drawing/2014/main" id="{7EF2B873-CB73-1D17-F097-8FC1609E70FB}"/>
                  </a:ext>
                </a:extLst>
              </p:cNvPr>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8" name="Oval 857">
                <a:extLst>
                  <a:ext uri="{FF2B5EF4-FFF2-40B4-BE49-F238E27FC236}">
                    <a16:creationId xmlns:a16="http://schemas.microsoft.com/office/drawing/2014/main" id="{E3689B23-C96C-0BDE-5E2F-152D67961976}"/>
                  </a:ext>
                </a:extLst>
              </p:cNvPr>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9" name="Oval 858">
                <a:extLst>
                  <a:ext uri="{FF2B5EF4-FFF2-40B4-BE49-F238E27FC236}">
                    <a16:creationId xmlns:a16="http://schemas.microsoft.com/office/drawing/2014/main" id="{CF092931-0C86-1903-6195-3A1901487DBF}"/>
                  </a:ext>
                </a:extLst>
              </p:cNvPr>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0" name="Oval 859">
                <a:extLst>
                  <a:ext uri="{FF2B5EF4-FFF2-40B4-BE49-F238E27FC236}">
                    <a16:creationId xmlns:a16="http://schemas.microsoft.com/office/drawing/2014/main" id="{995C0FD2-6CE7-F7F0-606A-7238EBFD262C}"/>
                  </a:ext>
                </a:extLst>
              </p:cNvPr>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1" name="Oval 860">
                <a:extLst>
                  <a:ext uri="{FF2B5EF4-FFF2-40B4-BE49-F238E27FC236}">
                    <a16:creationId xmlns:a16="http://schemas.microsoft.com/office/drawing/2014/main" id="{9F51A591-8468-887B-A524-9DD2791810B7}"/>
                  </a:ext>
                </a:extLst>
              </p:cNvPr>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2" name="Oval 861">
                <a:extLst>
                  <a:ext uri="{FF2B5EF4-FFF2-40B4-BE49-F238E27FC236}">
                    <a16:creationId xmlns:a16="http://schemas.microsoft.com/office/drawing/2014/main" id="{AEDCD692-FC2A-5C2A-9718-D2066BE8F818}"/>
                  </a:ext>
                </a:extLst>
              </p:cNvPr>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3" name="Oval 862">
                <a:extLst>
                  <a:ext uri="{FF2B5EF4-FFF2-40B4-BE49-F238E27FC236}">
                    <a16:creationId xmlns:a16="http://schemas.microsoft.com/office/drawing/2014/main" id="{036B6C1E-C4EE-FCB0-0F96-7FBB753F294B}"/>
                  </a:ext>
                </a:extLst>
              </p:cNvPr>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4" name="Oval 863">
                <a:extLst>
                  <a:ext uri="{FF2B5EF4-FFF2-40B4-BE49-F238E27FC236}">
                    <a16:creationId xmlns:a16="http://schemas.microsoft.com/office/drawing/2014/main" id="{2066A22C-19C5-8B9C-7F84-B12902E77D29}"/>
                  </a:ext>
                </a:extLst>
              </p:cNvPr>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5" name="Oval 864">
                <a:extLst>
                  <a:ext uri="{FF2B5EF4-FFF2-40B4-BE49-F238E27FC236}">
                    <a16:creationId xmlns:a16="http://schemas.microsoft.com/office/drawing/2014/main" id="{7BFE4F4C-C1C8-DD2C-E915-4BB54C62A680}"/>
                  </a:ext>
                </a:extLst>
              </p:cNvPr>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6" name="Oval 865">
                <a:extLst>
                  <a:ext uri="{FF2B5EF4-FFF2-40B4-BE49-F238E27FC236}">
                    <a16:creationId xmlns:a16="http://schemas.microsoft.com/office/drawing/2014/main" id="{1F5072CA-F948-3433-AE71-BFCBB9848831}"/>
                  </a:ext>
                </a:extLst>
              </p:cNvPr>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7" name="Oval 866">
                <a:extLst>
                  <a:ext uri="{FF2B5EF4-FFF2-40B4-BE49-F238E27FC236}">
                    <a16:creationId xmlns:a16="http://schemas.microsoft.com/office/drawing/2014/main" id="{E85AD61F-149C-1050-42F1-82F81D1FBB61}"/>
                  </a:ext>
                </a:extLst>
              </p:cNvPr>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8" name="Oval 867">
                <a:extLst>
                  <a:ext uri="{FF2B5EF4-FFF2-40B4-BE49-F238E27FC236}">
                    <a16:creationId xmlns:a16="http://schemas.microsoft.com/office/drawing/2014/main" id="{F88D3EFB-5765-8DC3-4C90-631D60383EDF}"/>
                  </a:ext>
                </a:extLst>
              </p:cNvPr>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9" name="Oval 868">
                <a:extLst>
                  <a:ext uri="{FF2B5EF4-FFF2-40B4-BE49-F238E27FC236}">
                    <a16:creationId xmlns:a16="http://schemas.microsoft.com/office/drawing/2014/main" id="{98489702-6782-4C20-E997-09794B507C04}"/>
                  </a:ext>
                </a:extLst>
              </p:cNvPr>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0" name="Oval 869">
                <a:extLst>
                  <a:ext uri="{FF2B5EF4-FFF2-40B4-BE49-F238E27FC236}">
                    <a16:creationId xmlns:a16="http://schemas.microsoft.com/office/drawing/2014/main" id="{8C82DD67-30E5-5102-AA4A-844DD40732E5}"/>
                  </a:ext>
                </a:extLst>
              </p:cNvPr>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1" name="Oval 870">
                <a:extLst>
                  <a:ext uri="{FF2B5EF4-FFF2-40B4-BE49-F238E27FC236}">
                    <a16:creationId xmlns:a16="http://schemas.microsoft.com/office/drawing/2014/main" id="{6697AB80-6378-B171-6356-A104F586A3D4}"/>
                  </a:ext>
                </a:extLst>
              </p:cNvPr>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2" name="Oval 871">
                <a:extLst>
                  <a:ext uri="{FF2B5EF4-FFF2-40B4-BE49-F238E27FC236}">
                    <a16:creationId xmlns:a16="http://schemas.microsoft.com/office/drawing/2014/main" id="{57DCA732-FDC6-F5A8-C5CA-1D8E9C81B439}"/>
                  </a:ext>
                </a:extLst>
              </p:cNvPr>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3" name="Oval 872">
                <a:extLst>
                  <a:ext uri="{FF2B5EF4-FFF2-40B4-BE49-F238E27FC236}">
                    <a16:creationId xmlns:a16="http://schemas.microsoft.com/office/drawing/2014/main" id="{6025DADB-B102-45B7-F834-3CECF6ABBAD5}"/>
                  </a:ext>
                </a:extLst>
              </p:cNvPr>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4" name="Oval 873">
                <a:extLst>
                  <a:ext uri="{FF2B5EF4-FFF2-40B4-BE49-F238E27FC236}">
                    <a16:creationId xmlns:a16="http://schemas.microsoft.com/office/drawing/2014/main" id="{E87F49C0-871E-A5C4-CAAC-93283C169160}"/>
                  </a:ext>
                </a:extLst>
              </p:cNvPr>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5" name="Oval 874">
                <a:extLst>
                  <a:ext uri="{FF2B5EF4-FFF2-40B4-BE49-F238E27FC236}">
                    <a16:creationId xmlns:a16="http://schemas.microsoft.com/office/drawing/2014/main" id="{43DD2724-97D6-C9AF-DA6E-23401A4D5FD8}"/>
                  </a:ext>
                </a:extLst>
              </p:cNvPr>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6" name="Oval 875">
                <a:extLst>
                  <a:ext uri="{FF2B5EF4-FFF2-40B4-BE49-F238E27FC236}">
                    <a16:creationId xmlns:a16="http://schemas.microsoft.com/office/drawing/2014/main" id="{3173D86B-A03F-0D1C-9292-8930D520D7F8}"/>
                  </a:ext>
                </a:extLst>
              </p:cNvPr>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7" name="Oval 876">
                <a:extLst>
                  <a:ext uri="{FF2B5EF4-FFF2-40B4-BE49-F238E27FC236}">
                    <a16:creationId xmlns:a16="http://schemas.microsoft.com/office/drawing/2014/main" id="{A7623EE2-1AAC-23CA-FA11-5ECB3AE31EFE}"/>
                  </a:ext>
                </a:extLst>
              </p:cNvPr>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8" name="Oval 877">
                <a:extLst>
                  <a:ext uri="{FF2B5EF4-FFF2-40B4-BE49-F238E27FC236}">
                    <a16:creationId xmlns:a16="http://schemas.microsoft.com/office/drawing/2014/main" id="{89D82CBD-8AD4-D295-3938-E46B22A3382B}"/>
                  </a:ext>
                </a:extLst>
              </p:cNvPr>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9" name="Oval 878">
                <a:extLst>
                  <a:ext uri="{FF2B5EF4-FFF2-40B4-BE49-F238E27FC236}">
                    <a16:creationId xmlns:a16="http://schemas.microsoft.com/office/drawing/2014/main" id="{A34C4D3C-2516-963F-E55A-153A90688573}"/>
                  </a:ext>
                </a:extLst>
              </p:cNvPr>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0" name="Oval 879">
                <a:extLst>
                  <a:ext uri="{FF2B5EF4-FFF2-40B4-BE49-F238E27FC236}">
                    <a16:creationId xmlns:a16="http://schemas.microsoft.com/office/drawing/2014/main" id="{4A557E32-F746-6F76-E7C4-5CCFE7515044}"/>
                  </a:ext>
                </a:extLst>
              </p:cNvPr>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1" name="Oval 880">
                <a:extLst>
                  <a:ext uri="{FF2B5EF4-FFF2-40B4-BE49-F238E27FC236}">
                    <a16:creationId xmlns:a16="http://schemas.microsoft.com/office/drawing/2014/main" id="{7A5692BB-3236-9089-5312-F5395190D981}"/>
                  </a:ext>
                </a:extLst>
              </p:cNvPr>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2" name="Oval 881">
                <a:extLst>
                  <a:ext uri="{FF2B5EF4-FFF2-40B4-BE49-F238E27FC236}">
                    <a16:creationId xmlns:a16="http://schemas.microsoft.com/office/drawing/2014/main" id="{67BE9895-7D06-9BDB-FA6A-0CFDB7691D6B}"/>
                  </a:ext>
                </a:extLst>
              </p:cNvPr>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3" name="Oval 882">
                <a:extLst>
                  <a:ext uri="{FF2B5EF4-FFF2-40B4-BE49-F238E27FC236}">
                    <a16:creationId xmlns:a16="http://schemas.microsoft.com/office/drawing/2014/main" id="{FEA85368-4348-2D0B-456D-0B7C48A447C3}"/>
                  </a:ext>
                </a:extLst>
              </p:cNvPr>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4" name="Oval 883">
                <a:extLst>
                  <a:ext uri="{FF2B5EF4-FFF2-40B4-BE49-F238E27FC236}">
                    <a16:creationId xmlns:a16="http://schemas.microsoft.com/office/drawing/2014/main" id="{B49CF987-B4C3-810C-6B60-91A5AD9A6F0D}"/>
                  </a:ext>
                </a:extLst>
              </p:cNvPr>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5" name="Oval 884">
                <a:extLst>
                  <a:ext uri="{FF2B5EF4-FFF2-40B4-BE49-F238E27FC236}">
                    <a16:creationId xmlns:a16="http://schemas.microsoft.com/office/drawing/2014/main" id="{461E9CF8-8BC2-6283-9613-D873F07B544C}"/>
                  </a:ext>
                </a:extLst>
              </p:cNvPr>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6" name="Oval 885">
                <a:extLst>
                  <a:ext uri="{FF2B5EF4-FFF2-40B4-BE49-F238E27FC236}">
                    <a16:creationId xmlns:a16="http://schemas.microsoft.com/office/drawing/2014/main" id="{3E85B642-EEBC-C14B-EE49-70EF6EDFDD0C}"/>
                  </a:ext>
                </a:extLst>
              </p:cNvPr>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7" name="Oval 886">
                <a:extLst>
                  <a:ext uri="{FF2B5EF4-FFF2-40B4-BE49-F238E27FC236}">
                    <a16:creationId xmlns:a16="http://schemas.microsoft.com/office/drawing/2014/main" id="{0C8D470B-41CF-55BB-A217-85575108EF7C}"/>
                  </a:ext>
                </a:extLst>
              </p:cNvPr>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8" name="Oval 887">
                <a:extLst>
                  <a:ext uri="{FF2B5EF4-FFF2-40B4-BE49-F238E27FC236}">
                    <a16:creationId xmlns:a16="http://schemas.microsoft.com/office/drawing/2014/main" id="{356CEA80-6FD5-2B6A-506D-C397651502EC}"/>
                  </a:ext>
                </a:extLst>
              </p:cNvPr>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9" name="Oval 888">
                <a:extLst>
                  <a:ext uri="{FF2B5EF4-FFF2-40B4-BE49-F238E27FC236}">
                    <a16:creationId xmlns:a16="http://schemas.microsoft.com/office/drawing/2014/main" id="{060D55A2-8B93-F139-D5E5-92C230B9874C}"/>
                  </a:ext>
                </a:extLst>
              </p:cNvPr>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0" name="Oval 889">
                <a:extLst>
                  <a:ext uri="{FF2B5EF4-FFF2-40B4-BE49-F238E27FC236}">
                    <a16:creationId xmlns:a16="http://schemas.microsoft.com/office/drawing/2014/main" id="{08F8EE9E-3183-0FBC-717C-16717251C950}"/>
                  </a:ext>
                </a:extLst>
              </p:cNvPr>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1" name="Oval 890">
                <a:extLst>
                  <a:ext uri="{FF2B5EF4-FFF2-40B4-BE49-F238E27FC236}">
                    <a16:creationId xmlns:a16="http://schemas.microsoft.com/office/drawing/2014/main" id="{55EBB3A2-6C81-AC8A-98D0-34BF67C90FE4}"/>
                  </a:ext>
                </a:extLst>
              </p:cNvPr>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2" name="Oval 891">
                <a:extLst>
                  <a:ext uri="{FF2B5EF4-FFF2-40B4-BE49-F238E27FC236}">
                    <a16:creationId xmlns:a16="http://schemas.microsoft.com/office/drawing/2014/main" id="{27EF98D7-4ED6-307C-B702-07E23539080B}"/>
                  </a:ext>
                </a:extLst>
              </p:cNvPr>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3" name="Oval 892">
                <a:extLst>
                  <a:ext uri="{FF2B5EF4-FFF2-40B4-BE49-F238E27FC236}">
                    <a16:creationId xmlns:a16="http://schemas.microsoft.com/office/drawing/2014/main" id="{FB519BE6-305D-D7D8-E23B-26E0799B4688}"/>
                  </a:ext>
                </a:extLst>
              </p:cNvPr>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4" name="Oval 893">
                <a:extLst>
                  <a:ext uri="{FF2B5EF4-FFF2-40B4-BE49-F238E27FC236}">
                    <a16:creationId xmlns:a16="http://schemas.microsoft.com/office/drawing/2014/main" id="{BECFB3F7-0597-0A3B-D554-21FB88B3FBE5}"/>
                  </a:ext>
                </a:extLst>
              </p:cNvPr>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5" name="Oval 894">
                <a:extLst>
                  <a:ext uri="{FF2B5EF4-FFF2-40B4-BE49-F238E27FC236}">
                    <a16:creationId xmlns:a16="http://schemas.microsoft.com/office/drawing/2014/main" id="{59510222-474B-3761-6B44-3494B843A1CF}"/>
                  </a:ext>
                </a:extLst>
              </p:cNvPr>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6" name="Oval 895">
                <a:extLst>
                  <a:ext uri="{FF2B5EF4-FFF2-40B4-BE49-F238E27FC236}">
                    <a16:creationId xmlns:a16="http://schemas.microsoft.com/office/drawing/2014/main" id="{61B8A756-6198-7479-B74E-7BBDF9E1822B}"/>
                  </a:ext>
                </a:extLst>
              </p:cNvPr>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7" name="Oval 896">
                <a:extLst>
                  <a:ext uri="{FF2B5EF4-FFF2-40B4-BE49-F238E27FC236}">
                    <a16:creationId xmlns:a16="http://schemas.microsoft.com/office/drawing/2014/main" id="{347FFD3A-DA97-3203-2725-C17723A88B6C}"/>
                  </a:ext>
                </a:extLst>
              </p:cNvPr>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8" name="Oval 897">
                <a:extLst>
                  <a:ext uri="{FF2B5EF4-FFF2-40B4-BE49-F238E27FC236}">
                    <a16:creationId xmlns:a16="http://schemas.microsoft.com/office/drawing/2014/main" id="{2EBB1C37-E7EB-35AB-1E33-B4DC563D81D6}"/>
                  </a:ext>
                </a:extLst>
              </p:cNvPr>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9" name="Oval 898">
                <a:extLst>
                  <a:ext uri="{FF2B5EF4-FFF2-40B4-BE49-F238E27FC236}">
                    <a16:creationId xmlns:a16="http://schemas.microsoft.com/office/drawing/2014/main" id="{744F53AC-B0BE-2412-E4A5-4D5621DFC1B4}"/>
                  </a:ext>
                </a:extLst>
              </p:cNvPr>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0" name="Oval 899">
                <a:extLst>
                  <a:ext uri="{FF2B5EF4-FFF2-40B4-BE49-F238E27FC236}">
                    <a16:creationId xmlns:a16="http://schemas.microsoft.com/office/drawing/2014/main" id="{CF091341-53F0-7810-1BFC-F8342DB51272}"/>
                  </a:ext>
                </a:extLst>
              </p:cNvPr>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1" name="Oval 900">
                <a:extLst>
                  <a:ext uri="{FF2B5EF4-FFF2-40B4-BE49-F238E27FC236}">
                    <a16:creationId xmlns:a16="http://schemas.microsoft.com/office/drawing/2014/main" id="{37F0A3DC-94A7-0C35-AFB5-15C95D0F995D}"/>
                  </a:ext>
                </a:extLst>
              </p:cNvPr>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2" name="Oval 901">
                <a:extLst>
                  <a:ext uri="{FF2B5EF4-FFF2-40B4-BE49-F238E27FC236}">
                    <a16:creationId xmlns:a16="http://schemas.microsoft.com/office/drawing/2014/main" id="{1A9FB06D-9DAA-A8EA-A660-DE1A1159C633}"/>
                  </a:ext>
                </a:extLst>
              </p:cNvPr>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3" name="Oval 902">
                <a:extLst>
                  <a:ext uri="{FF2B5EF4-FFF2-40B4-BE49-F238E27FC236}">
                    <a16:creationId xmlns:a16="http://schemas.microsoft.com/office/drawing/2014/main" id="{A1BA678F-362C-9772-001E-7F3AB5D52E43}"/>
                  </a:ext>
                </a:extLst>
              </p:cNvPr>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4" name="Oval 903">
                <a:extLst>
                  <a:ext uri="{FF2B5EF4-FFF2-40B4-BE49-F238E27FC236}">
                    <a16:creationId xmlns:a16="http://schemas.microsoft.com/office/drawing/2014/main" id="{9CAC0E21-41DA-3253-A452-657731D9E0BE}"/>
                  </a:ext>
                </a:extLst>
              </p:cNvPr>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5" name="Oval 904">
                <a:extLst>
                  <a:ext uri="{FF2B5EF4-FFF2-40B4-BE49-F238E27FC236}">
                    <a16:creationId xmlns:a16="http://schemas.microsoft.com/office/drawing/2014/main" id="{816EFB3C-6FC6-4651-7F3B-BA1BC8EA4640}"/>
                  </a:ext>
                </a:extLst>
              </p:cNvPr>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6" name="Oval 905">
                <a:extLst>
                  <a:ext uri="{FF2B5EF4-FFF2-40B4-BE49-F238E27FC236}">
                    <a16:creationId xmlns:a16="http://schemas.microsoft.com/office/drawing/2014/main" id="{0B4F9A5C-3F6C-5164-53C8-D8663E64FDB3}"/>
                  </a:ext>
                </a:extLst>
              </p:cNvPr>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7" name="Oval 906">
                <a:extLst>
                  <a:ext uri="{FF2B5EF4-FFF2-40B4-BE49-F238E27FC236}">
                    <a16:creationId xmlns:a16="http://schemas.microsoft.com/office/drawing/2014/main" id="{ECCC75AC-9191-D307-7891-042BF700BF1F}"/>
                  </a:ext>
                </a:extLst>
              </p:cNvPr>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8" name="Oval 907">
                <a:extLst>
                  <a:ext uri="{FF2B5EF4-FFF2-40B4-BE49-F238E27FC236}">
                    <a16:creationId xmlns:a16="http://schemas.microsoft.com/office/drawing/2014/main" id="{20AC0724-2EA4-D1D3-0CD6-88BCBC0A1E9E}"/>
                  </a:ext>
                </a:extLst>
              </p:cNvPr>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9" name="Oval 908">
                <a:extLst>
                  <a:ext uri="{FF2B5EF4-FFF2-40B4-BE49-F238E27FC236}">
                    <a16:creationId xmlns:a16="http://schemas.microsoft.com/office/drawing/2014/main" id="{32DFFE54-7B76-39F7-5678-869C24052B68}"/>
                  </a:ext>
                </a:extLst>
              </p:cNvPr>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0" name="Oval 909">
                <a:extLst>
                  <a:ext uri="{FF2B5EF4-FFF2-40B4-BE49-F238E27FC236}">
                    <a16:creationId xmlns:a16="http://schemas.microsoft.com/office/drawing/2014/main" id="{2C4042E6-867E-DD0A-5238-DA3BA94F8D84}"/>
                  </a:ext>
                </a:extLst>
              </p:cNvPr>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1" name="Oval 910">
                <a:extLst>
                  <a:ext uri="{FF2B5EF4-FFF2-40B4-BE49-F238E27FC236}">
                    <a16:creationId xmlns:a16="http://schemas.microsoft.com/office/drawing/2014/main" id="{F09605E4-49BC-E720-E721-512D5924FE82}"/>
                  </a:ext>
                </a:extLst>
              </p:cNvPr>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2" name="Oval 911">
                <a:extLst>
                  <a:ext uri="{FF2B5EF4-FFF2-40B4-BE49-F238E27FC236}">
                    <a16:creationId xmlns:a16="http://schemas.microsoft.com/office/drawing/2014/main" id="{0601A39F-55CE-2B90-E406-C092975C37F6}"/>
                  </a:ext>
                </a:extLst>
              </p:cNvPr>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3" name="Oval 912">
                <a:extLst>
                  <a:ext uri="{FF2B5EF4-FFF2-40B4-BE49-F238E27FC236}">
                    <a16:creationId xmlns:a16="http://schemas.microsoft.com/office/drawing/2014/main" id="{7F16DCF3-19EF-2F86-F932-9CE81B7C74FC}"/>
                  </a:ext>
                </a:extLst>
              </p:cNvPr>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4" name="Oval 913">
                <a:extLst>
                  <a:ext uri="{FF2B5EF4-FFF2-40B4-BE49-F238E27FC236}">
                    <a16:creationId xmlns:a16="http://schemas.microsoft.com/office/drawing/2014/main" id="{B4019E29-DF9C-773F-97E0-9CB95CD5FBA0}"/>
                  </a:ext>
                </a:extLst>
              </p:cNvPr>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5" name="Oval 914">
                <a:extLst>
                  <a:ext uri="{FF2B5EF4-FFF2-40B4-BE49-F238E27FC236}">
                    <a16:creationId xmlns:a16="http://schemas.microsoft.com/office/drawing/2014/main" id="{38FA9913-0785-020A-623C-3D0416C29E8C}"/>
                  </a:ext>
                </a:extLst>
              </p:cNvPr>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6" name="Oval 915">
                <a:extLst>
                  <a:ext uri="{FF2B5EF4-FFF2-40B4-BE49-F238E27FC236}">
                    <a16:creationId xmlns:a16="http://schemas.microsoft.com/office/drawing/2014/main" id="{7E40D1B1-69BD-BE8B-26E8-D2FDDF970FAB}"/>
                  </a:ext>
                </a:extLst>
              </p:cNvPr>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7" name="Oval 916">
                <a:extLst>
                  <a:ext uri="{FF2B5EF4-FFF2-40B4-BE49-F238E27FC236}">
                    <a16:creationId xmlns:a16="http://schemas.microsoft.com/office/drawing/2014/main" id="{A0B19E65-EC33-7CD8-2F87-564BDEEE1E53}"/>
                  </a:ext>
                </a:extLst>
              </p:cNvPr>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8" name="Oval 917">
                <a:extLst>
                  <a:ext uri="{FF2B5EF4-FFF2-40B4-BE49-F238E27FC236}">
                    <a16:creationId xmlns:a16="http://schemas.microsoft.com/office/drawing/2014/main" id="{0CA7DD72-B6FF-9F22-6777-607E8AE5BD89}"/>
                  </a:ext>
                </a:extLst>
              </p:cNvPr>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9" name="Oval 918">
                <a:extLst>
                  <a:ext uri="{FF2B5EF4-FFF2-40B4-BE49-F238E27FC236}">
                    <a16:creationId xmlns:a16="http://schemas.microsoft.com/office/drawing/2014/main" id="{7F9D2E00-031C-12A7-952A-D4F243F9E3E9}"/>
                  </a:ext>
                </a:extLst>
              </p:cNvPr>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0" name="Oval 919">
                <a:extLst>
                  <a:ext uri="{FF2B5EF4-FFF2-40B4-BE49-F238E27FC236}">
                    <a16:creationId xmlns:a16="http://schemas.microsoft.com/office/drawing/2014/main" id="{FBF11657-F803-E9EF-8D15-92DCB12C80AA}"/>
                  </a:ext>
                </a:extLst>
              </p:cNvPr>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1" name="Oval 920">
                <a:extLst>
                  <a:ext uri="{FF2B5EF4-FFF2-40B4-BE49-F238E27FC236}">
                    <a16:creationId xmlns:a16="http://schemas.microsoft.com/office/drawing/2014/main" id="{CFC0F97C-8EC1-0F3F-39B3-E17229BF925C}"/>
                  </a:ext>
                </a:extLst>
              </p:cNvPr>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2" name="Oval 921">
                <a:extLst>
                  <a:ext uri="{FF2B5EF4-FFF2-40B4-BE49-F238E27FC236}">
                    <a16:creationId xmlns:a16="http://schemas.microsoft.com/office/drawing/2014/main" id="{1AD1C692-5527-0082-D107-C350F546212B}"/>
                  </a:ext>
                </a:extLst>
              </p:cNvPr>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3" name="Oval 922">
                <a:extLst>
                  <a:ext uri="{FF2B5EF4-FFF2-40B4-BE49-F238E27FC236}">
                    <a16:creationId xmlns:a16="http://schemas.microsoft.com/office/drawing/2014/main" id="{B0AB6F32-A5EA-36DA-8D2B-55412000E754}"/>
                  </a:ext>
                </a:extLst>
              </p:cNvPr>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4" name="Oval 923">
                <a:extLst>
                  <a:ext uri="{FF2B5EF4-FFF2-40B4-BE49-F238E27FC236}">
                    <a16:creationId xmlns:a16="http://schemas.microsoft.com/office/drawing/2014/main" id="{FA3D0644-3B7E-3FC5-BE59-D717BCBE3BCC}"/>
                  </a:ext>
                </a:extLst>
              </p:cNvPr>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5" name="Oval 924">
                <a:extLst>
                  <a:ext uri="{FF2B5EF4-FFF2-40B4-BE49-F238E27FC236}">
                    <a16:creationId xmlns:a16="http://schemas.microsoft.com/office/drawing/2014/main" id="{5CA19B95-A12B-7137-33F1-103BC8AFAD31}"/>
                  </a:ext>
                </a:extLst>
              </p:cNvPr>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6" name="Oval 925">
                <a:extLst>
                  <a:ext uri="{FF2B5EF4-FFF2-40B4-BE49-F238E27FC236}">
                    <a16:creationId xmlns:a16="http://schemas.microsoft.com/office/drawing/2014/main" id="{D4399CF6-66C2-DDE6-7770-E098A2D9028A}"/>
                  </a:ext>
                </a:extLst>
              </p:cNvPr>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7" name="Oval 926">
                <a:extLst>
                  <a:ext uri="{FF2B5EF4-FFF2-40B4-BE49-F238E27FC236}">
                    <a16:creationId xmlns:a16="http://schemas.microsoft.com/office/drawing/2014/main" id="{3431BCE7-B6F0-0CFD-6A55-5675A805B743}"/>
                  </a:ext>
                </a:extLst>
              </p:cNvPr>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8" name="Oval 927">
                <a:extLst>
                  <a:ext uri="{FF2B5EF4-FFF2-40B4-BE49-F238E27FC236}">
                    <a16:creationId xmlns:a16="http://schemas.microsoft.com/office/drawing/2014/main" id="{38F6AA51-BD3C-7371-EA0B-3B65AD964216}"/>
                  </a:ext>
                </a:extLst>
              </p:cNvPr>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9" name="Oval 928">
                <a:extLst>
                  <a:ext uri="{FF2B5EF4-FFF2-40B4-BE49-F238E27FC236}">
                    <a16:creationId xmlns:a16="http://schemas.microsoft.com/office/drawing/2014/main" id="{8A131DD7-8B47-5950-627A-85762FB317A3}"/>
                  </a:ext>
                </a:extLst>
              </p:cNvPr>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0" name="Oval 929">
                <a:extLst>
                  <a:ext uri="{FF2B5EF4-FFF2-40B4-BE49-F238E27FC236}">
                    <a16:creationId xmlns:a16="http://schemas.microsoft.com/office/drawing/2014/main" id="{DE1283E0-759B-9A7F-3DB9-D5526B496C22}"/>
                  </a:ext>
                </a:extLst>
              </p:cNvPr>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1" name="Oval 930">
                <a:extLst>
                  <a:ext uri="{FF2B5EF4-FFF2-40B4-BE49-F238E27FC236}">
                    <a16:creationId xmlns:a16="http://schemas.microsoft.com/office/drawing/2014/main" id="{BAAED09B-AA95-0C41-FDEC-B7969F77E0E5}"/>
                  </a:ext>
                </a:extLst>
              </p:cNvPr>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2" name="Oval 931">
                <a:extLst>
                  <a:ext uri="{FF2B5EF4-FFF2-40B4-BE49-F238E27FC236}">
                    <a16:creationId xmlns:a16="http://schemas.microsoft.com/office/drawing/2014/main" id="{5A228FEA-5E67-5FA6-692B-5DD78532F022}"/>
                  </a:ext>
                </a:extLst>
              </p:cNvPr>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3" name="Oval 932">
                <a:extLst>
                  <a:ext uri="{FF2B5EF4-FFF2-40B4-BE49-F238E27FC236}">
                    <a16:creationId xmlns:a16="http://schemas.microsoft.com/office/drawing/2014/main" id="{EF7B4AE4-68CA-0F48-35B2-15CBB4156996}"/>
                  </a:ext>
                </a:extLst>
              </p:cNvPr>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4" name="Oval 933">
                <a:extLst>
                  <a:ext uri="{FF2B5EF4-FFF2-40B4-BE49-F238E27FC236}">
                    <a16:creationId xmlns:a16="http://schemas.microsoft.com/office/drawing/2014/main" id="{C18AA5FB-4038-9801-1919-3112A0497E36}"/>
                  </a:ext>
                </a:extLst>
              </p:cNvPr>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5" name="Oval 934">
                <a:extLst>
                  <a:ext uri="{FF2B5EF4-FFF2-40B4-BE49-F238E27FC236}">
                    <a16:creationId xmlns:a16="http://schemas.microsoft.com/office/drawing/2014/main" id="{074AC9EB-93F0-5B1D-4849-AB7EB5C6084D}"/>
                  </a:ext>
                </a:extLst>
              </p:cNvPr>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6" name="Oval 935">
                <a:extLst>
                  <a:ext uri="{FF2B5EF4-FFF2-40B4-BE49-F238E27FC236}">
                    <a16:creationId xmlns:a16="http://schemas.microsoft.com/office/drawing/2014/main" id="{0775C74D-22F0-5127-88B8-50345E5BE7E1}"/>
                  </a:ext>
                </a:extLst>
              </p:cNvPr>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7" name="Oval 936">
                <a:extLst>
                  <a:ext uri="{FF2B5EF4-FFF2-40B4-BE49-F238E27FC236}">
                    <a16:creationId xmlns:a16="http://schemas.microsoft.com/office/drawing/2014/main" id="{F5EDA155-19F0-2283-E89D-8AF5722834BC}"/>
                  </a:ext>
                </a:extLst>
              </p:cNvPr>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8" name="Oval 937">
                <a:extLst>
                  <a:ext uri="{FF2B5EF4-FFF2-40B4-BE49-F238E27FC236}">
                    <a16:creationId xmlns:a16="http://schemas.microsoft.com/office/drawing/2014/main" id="{70767FBB-C70D-F6BC-8A36-EB99EF0E3D68}"/>
                  </a:ext>
                </a:extLst>
              </p:cNvPr>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9" name="Oval 938">
                <a:extLst>
                  <a:ext uri="{FF2B5EF4-FFF2-40B4-BE49-F238E27FC236}">
                    <a16:creationId xmlns:a16="http://schemas.microsoft.com/office/drawing/2014/main" id="{B4411DD1-B7EF-490D-7A7C-E10238857DE5}"/>
                  </a:ext>
                </a:extLst>
              </p:cNvPr>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0" name="Oval 939">
                <a:extLst>
                  <a:ext uri="{FF2B5EF4-FFF2-40B4-BE49-F238E27FC236}">
                    <a16:creationId xmlns:a16="http://schemas.microsoft.com/office/drawing/2014/main" id="{1EFB89B8-E640-202A-32B6-03A56386FF11}"/>
                  </a:ext>
                </a:extLst>
              </p:cNvPr>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1" name="Oval 940">
                <a:extLst>
                  <a:ext uri="{FF2B5EF4-FFF2-40B4-BE49-F238E27FC236}">
                    <a16:creationId xmlns:a16="http://schemas.microsoft.com/office/drawing/2014/main" id="{BFE6FC05-0035-939B-3280-779D1E854836}"/>
                  </a:ext>
                </a:extLst>
              </p:cNvPr>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2" name="Oval 941">
                <a:extLst>
                  <a:ext uri="{FF2B5EF4-FFF2-40B4-BE49-F238E27FC236}">
                    <a16:creationId xmlns:a16="http://schemas.microsoft.com/office/drawing/2014/main" id="{ABE0E1AE-68CE-9B36-163D-6B93C22CA8F7}"/>
                  </a:ext>
                </a:extLst>
              </p:cNvPr>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3" name="Oval 942">
                <a:extLst>
                  <a:ext uri="{FF2B5EF4-FFF2-40B4-BE49-F238E27FC236}">
                    <a16:creationId xmlns:a16="http://schemas.microsoft.com/office/drawing/2014/main" id="{6A995326-30AF-46F4-511B-366518CE3A7F}"/>
                  </a:ext>
                </a:extLst>
              </p:cNvPr>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4" name="Oval 943">
                <a:extLst>
                  <a:ext uri="{FF2B5EF4-FFF2-40B4-BE49-F238E27FC236}">
                    <a16:creationId xmlns:a16="http://schemas.microsoft.com/office/drawing/2014/main" id="{6D43FE54-809A-C102-E4AF-C51F84543840}"/>
                  </a:ext>
                </a:extLst>
              </p:cNvPr>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5" name="Oval 944">
                <a:extLst>
                  <a:ext uri="{FF2B5EF4-FFF2-40B4-BE49-F238E27FC236}">
                    <a16:creationId xmlns:a16="http://schemas.microsoft.com/office/drawing/2014/main" id="{99F9C4A0-9B92-440F-4983-88A3B25ABA13}"/>
                  </a:ext>
                </a:extLst>
              </p:cNvPr>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6" name="Oval 945">
                <a:extLst>
                  <a:ext uri="{FF2B5EF4-FFF2-40B4-BE49-F238E27FC236}">
                    <a16:creationId xmlns:a16="http://schemas.microsoft.com/office/drawing/2014/main" id="{BA0CD701-6452-49A1-C864-260B775B60BE}"/>
                  </a:ext>
                </a:extLst>
              </p:cNvPr>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7" name="Oval 946">
                <a:extLst>
                  <a:ext uri="{FF2B5EF4-FFF2-40B4-BE49-F238E27FC236}">
                    <a16:creationId xmlns:a16="http://schemas.microsoft.com/office/drawing/2014/main" id="{A0A6A7D8-5C45-0153-60E0-54E024EFB98C}"/>
                  </a:ext>
                </a:extLst>
              </p:cNvPr>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8" name="Oval 947">
                <a:extLst>
                  <a:ext uri="{FF2B5EF4-FFF2-40B4-BE49-F238E27FC236}">
                    <a16:creationId xmlns:a16="http://schemas.microsoft.com/office/drawing/2014/main" id="{9CD03F38-A471-89C7-EE49-4A34EE4907F3}"/>
                  </a:ext>
                </a:extLst>
              </p:cNvPr>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9" name="Oval 948">
                <a:extLst>
                  <a:ext uri="{FF2B5EF4-FFF2-40B4-BE49-F238E27FC236}">
                    <a16:creationId xmlns:a16="http://schemas.microsoft.com/office/drawing/2014/main" id="{1042C265-26D8-FEA3-CF0B-BDA633612AD4}"/>
                  </a:ext>
                </a:extLst>
              </p:cNvPr>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0" name="Oval 949">
                <a:extLst>
                  <a:ext uri="{FF2B5EF4-FFF2-40B4-BE49-F238E27FC236}">
                    <a16:creationId xmlns:a16="http://schemas.microsoft.com/office/drawing/2014/main" id="{94627ABF-2B17-A674-9650-1B433662DFB4}"/>
                  </a:ext>
                </a:extLst>
              </p:cNvPr>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1" name="Oval 950">
                <a:extLst>
                  <a:ext uri="{FF2B5EF4-FFF2-40B4-BE49-F238E27FC236}">
                    <a16:creationId xmlns:a16="http://schemas.microsoft.com/office/drawing/2014/main" id="{EB2CE067-42BB-C1A7-7585-0B947089F229}"/>
                  </a:ext>
                </a:extLst>
              </p:cNvPr>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2" name="Oval 951">
                <a:extLst>
                  <a:ext uri="{FF2B5EF4-FFF2-40B4-BE49-F238E27FC236}">
                    <a16:creationId xmlns:a16="http://schemas.microsoft.com/office/drawing/2014/main" id="{7314D793-4EB5-52EB-64BD-CFCBBEFBB15F}"/>
                  </a:ext>
                </a:extLst>
              </p:cNvPr>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3" name="Oval 952">
                <a:extLst>
                  <a:ext uri="{FF2B5EF4-FFF2-40B4-BE49-F238E27FC236}">
                    <a16:creationId xmlns:a16="http://schemas.microsoft.com/office/drawing/2014/main" id="{05B87C10-C633-C94B-F2C0-398CD3EE5F98}"/>
                  </a:ext>
                </a:extLst>
              </p:cNvPr>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4" name="Oval 953">
                <a:extLst>
                  <a:ext uri="{FF2B5EF4-FFF2-40B4-BE49-F238E27FC236}">
                    <a16:creationId xmlns:a16="http://schemas.microsoft.com/office/drawing/2014/main" id="{70485483-F75D-D4D4-D1BD-C3A3E06E0BFA}"/>
                  </a:ext>
                </a:extLst>
              </p:cNvPr>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5" name="Oval 954">
                <a:extLst>
                  <a:ext uri="{FF2B5EF4-FFF2-40B4-BE49-F238E27FC236}">
                    <a16:creationId xmlns:a16="http://schemas.microsoft.com/office/drawing/2014/main" id="{57545798-C33A-0A01-CC61-5D0FF7436810}"/>
                  </a:ext>
                </a:extLst>
              </p:cNvPr>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6" name="Oval 955">
                <a:extLst>
                  <a:ext uri="{FF2B5EF4-FFF2-40B4-BE49-F238E27FC236}">
                    <a16:creationId xmlns:a16="http://schemas.microsoft.com/office/drawing/2014/main" id="{3BD6C475-E3FE-1388-35BB-2EB9C8B4BC98}"/>
                  </a:ext>
                </a:extLst>
              </p:cNvPr>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7" name="Oval 956">
                <a:extLst>
                  <a:ext uri="{FF2B5EF4-FFF2-40B4-BE49-F238E27FC236}">
                    <a16:creationId xmlns:a16="http://schemas.microsoft.com/office/drawing/2014/main" id="{0DE51801-94B7-CB05-9BE5-329FC86FDDB6}"/>
                  </a:ext>
                </a:extLst>
              </p:cNvPr>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8" name="Oval 957">
                <a:extLst>
                  <a:ext uri="{FF2B5EF4-FFF2-40B4-BE49-F238E27FC236}">
                    <a16:creationId xmlns:a16="http://schemas.microsoft.com/office/drawing/2014/main" id="{794FF607-2EF4-E50A-62D1-C360B9E7B1D6}"/>
                  </a:ext>
                </a:extLst>
              </p:cNvPr>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9" name="Oval 958">
                <a:extLst>
                  <a:ext uri="{FF2B5EF4-FFF2-40B4-BE49-F238E27FC236}">
                    <a16:creationId xmlns:a16="http://schemas.microsoft.com/office/drawing/2014/main" id="{5A0D3A92-04D9-C691-F225-D96E685C6215}"/>
                  </a:ext>
                </a:extLst>
              </p:cNvPr>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0" name="Oval 959">
                <a:extLst>
                  <a:ext uri="{FF2B5EF4-FFF2-40B4-BE49-F238E27FC236}">
                    <a16:creationId xmlns:a16="http://schemas.microsoft.com/office/drawing/2014/main" id="{3778747F-1893-B3A1-4CFC-F8D5B1EEF92E}"/>
                  </a:ext>
                </a:extLst>
              </p:cNvPr>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1" name="Oval 960">
                <a:extLst>
                  <a:ext uri="{FF2B5EF4-FFF2-40B4-BE49-F238E27FC236}">
                    <a16:creationId xmlns:a16="http://schemas.microsoft.com/office/drawing/2014/main" id="{FFB9B4C1-D4AA-2596-A26B-219C2BD46145}"/>
                  </a:ext>
                </a:extLst>
              </p:cNvPr>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2" name="Oval 961">
                <a:extLst>
                  <a:ext uri="{FF2B5EF4-FFF2-40B4-BE49-F238E27FC236}">
                    <a16:creationId xmlns:a16="http://schemas.microsoft.com/office/drawing/2014/main" id="{22F6E8A1-C090-B04A-4AC8-E29818D025C2}"/>
                  </a:ext>
                </a:extLst>
              </p:cNvPr>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3" name="Oval 962">
                <a:extLst>
                  <a:ext uri="{FF2B5EF4-FFF2-40B4-BE49-F238E27FC236}">
                    <a16:creationId xmlns:a16="http://schemas.microsoft.com/office/drawing/2014/main" id="{0BD692B8-936B-593F-5D5F-ABBF23619B1B}"/>
                  </a:ext>
                </a:extLst>
              </p:cNvPr>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4" name="Oval 963">
                <a:extLst>
                  <a:ext uri="{FF2B5EF4-FFF2-40B4-BE49-F238E27FC236}">
                    <a16:creationId xmlns:a16="http://schemas.microsoft.com/office/drawing/2014/main" id="{5745D6F3-9436-E2B2-B40F-040B50ECD1C6}"/>
                  </a:ext>
                </a:extLst>
              </p:cNvPr>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5" name="Oval 964">
                <a:extLst>
                  <a:ext uri="{FF2B5EF4-FFF2-40B4-BE49-F238E27FC236}">
                    <a16:creationId xmlns:a16="http://schemas.microsoft.com/office/drawing/2014/main" id="{7BCA467D-6A26-3E43-DDC5-5AE22C058F37}"/>
                  </a:ext>
                </a:extLst>
              </p:cNvPr>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6" name="Oval 965">
                <a:extLst>
                  <a:ext uri="{FF2B5EF4-FFF2-40B4-BE49-F238E27FC236}">
                    <a16:creationId xmlns:a16="http://schemas.microsoft.com/office/drawing/2014/main" id="{AB3D24DC-0BBA-A688-5A26-5FA0F9BF8BF2}"/>
                  </a:ext>
                </a:extLst>
              </p:cNvPr>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7" name="Oval 966">
                <a:extLst>
                  <a:ext uri="{FF2B5EF4-FFF2-40B4-BE49-F238E27FC236}">
                    <a16:creationId xmlns:a16="http://schemas.microsoft.com/office/drawing/2014/main" id="{64C18959-44BC-66B8-3651-23CA05834337}"/>
                  </a:ext>
                </a:extLst>
              </p:cNvPr>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8" name="Oval 967">
                <a:extLst>
                  <a:ext uri="{FF2B5EF4-FFF2-40B4-BE49-F238E27FC236}">
                    <a16:creationId xmlns:a16="http://schemas.microsoft.com/office/drawing/2014/main" id="{4C92963B-5786-6A0F-9891-9993BECE1EDF}"/>
                  </a:ext>
                </a:extLst>
              </p:cNvPr>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9" name="Oval 968">
                <a:extLst>
                  <a:ext uri="{FF2B5EF4-FFF2-40B4-BE49-F238E27FC236}">
                    <a16:creationId xmlns:a16="http://schemas.microsoft.com/office/drawing/2014/main" id="{2A2E71DA-50AA-CE40-A353-5B35EEF438E1}"/>
                  </a:ext>
                </a:extLst>
              </p:cNvPr>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0" name="Oval 969">
                <a:extLst>
                  <a:ext uri="{FF2B5EF4-FFF2-40B4-BE49-F238E27FC236}">
                    <a16:creationId xmlns:a16="http://schemas.microsoft.com/office/drawing/2014/main" id="{EA2D4CF8-8DCF-C682-C8C9-398ED883D558}"/>
                  </a:ext>
                </a:extLst>
              </p:cNvPr>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1" name="Oval 970">
                <a:extLst>
                  <a:ext uri="{FF2B5EF4-FFF2-40B4-BE49-F238E27FC236}">
                    <a16:creationId xmlns:a16="http://schemas.microsoft.com/office/drawing/2014/main" id="{B0E93235-BA0D-E26F-D1DF-84FC701D2BF6}"/>
                  </a:ext>
                </a:extLst>
              </p:cNvPr>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2" name="Oval 971">
                <a:extLst>
                  <a:ext uri="{FF2B5EF4-FFF2-40B4-BE49-F238E27FC236}">
                    <a16:creationId xmlns:a16="http://schemas.microsoft.com/office/drawing/2014/main" id="{CB2331BE-9394-CBA8-B32D-543B56CDA0A8}"/>
                  </a:ext>
                </a:extLst>
              </p:cNvPr>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3" name="Oval 972">
                <a:extLst>
                  <a:ext uri="{FF2B5EF4-FFF2-40B4-BE49-F238E27FC236}">
                    <a16:creationId xmlns:a16="http://schemas.microsoft.com/office/drawing/2014/main" id="{8B3C5F24-8EFA-1950-E26C-0C3A57D19F85}"/>
                  </a:ext>
                </a:extLst>
              </p:cNvPr>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4" name="Oval 973">
                <a:extLst>
                  <a:ext uri="{FF2B5EF4-FFF2-40B4-BE49-F238E27FC236}">
                    <a16:creationId xmlns:a16="http://schemas.microsoft.com/office/drawing/2014/main" id="{BCCA9CD5-DFCD-F84E-98AE-6119A7A68B55}"/>
                  </a:ext>
                </a:extLst>
              </p:cNvPr>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5" name="Oval 974">
                <a:extLst>
                  <a:ext uri="{FF2B5EF4-FFF2-40B4-BE49-F238E27FC236}">
                    <a16:creationId xmlns:a16="http://schemas.microsoft.com/office/drawing/2014/main" id="{AECC36A0-35BB-D854-BA6E-E4C2F3C19DD3}"/>
                  </a:ext>
                </a:extLst>
              </p:cNvPr>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6" name="Oval 975">
                <a:extLst>
                  <a:ext uri="{FF2B5EF4-FFF2-40B4-BE49-F238E27FC236}">
                    <a16:creationId xmlns:a16="http://schemas.microsoft.com/office/drawing/2014/main" id="{A9796D68-3784-BC32-AE48-BF315F360CDC}"/>
                  </a:ext>
                </a:extLst>
              </p:cNvPr>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7" name="Oval 976">
                <a:extLst>
                  <a:ext uri="{FF2B5EF4-FFF2-40B4-BE49-F238E27FC236}">
                    <a16:creationId xmlns:a16="http://schemas.microsoft.com/office/drawing/2014/main" id="{45C87358-BDEE-2404-5179-2AF91E8323D9}"/>
                  </a:ext>
                </a:extLst>
              </p:cNvPr>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8" name="Oval 977">
                <a:extLst>
                  <a:ext uri="{FF2B5EF4-FFF2-40B4-BE49-F238E27FC236}">
                    <a16:creationId xmlns:a16="http://schemas.microsoft.com/office/drawing/2014/main" id="{4C2CF1F3-BDEE-4CF7-A9BC-145EC5D6F060}"/>
                  </a:ext>
                </a:extLst>
              </p:cNvPr>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9" name="Oval 978">
                <a:extLst>
                  <a:ext uri="{FF2B5EF4-FFF2-40B4-BE49-F238E27FC236}">
                    <a16:creationId xmlns:a16="http://schemas.microsoft.com/office/drawing/2014/main" id="{566BF494-2611-2AF6-C732-808AA572C930}"/>
                  </a:ext>
                </a:extLst>
              </p:cNvPr>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0" name="Oval 979">
                <a:extLst>
                  <a:ext uri="{FF2B5EF4-FFF2-40B4-BE49-F238E27FC236}">
                    <a16:creationId xmlns:a16="http://schemas.microsoft.com/office/drawing/2014/main" id="{A13C42B8-DE77-7C2C-33A7-6C7B6BB78B73}"/>
                  </a:ext>
                </a:extLst>
              </p:cNvPr>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1" name="Oval 980">
                <a:extLst>
                  <a:ext uri="{FF2B5EF4-FFF2-40B4-BE49-F238E27FC236}">
                    <a16:creationId xmlns:a16="http://schemas.microsoft.com/office/drawing/2014/main" id="{53FFF80A-0E89-271F-9230-E664678D1B6F}"/>
                  </a:ext>
                </a:extLst>
              </p:cNvPr>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2" name="Oval 981">
                <a:extLst>
                  <a:ext uri="{FF2B5EF4-FFF2-40B4-BE49-F238E27FC236}">
                    <a16:creationId xmlns:a16="http://schemas.microsoft.com/office/drawing/2014/main" id="{9B855446-78BE-1048-2924-1121C951EEB9}"/>
                  </a:ext>
                </a:extLst>
              </p:cNvPr>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3" name="Oval 982">
                <a:extLst>
                  <a:ext uri="{FF2B5EF4-FFF2-40B4-BE49-F238E27FC236}">
                    <a16:creationId xmlns:a16="http://schemas.microsoft.com/office/drawing/2014/main" id="{98D54F10-29CB-ADC2-2477-F45FB566BF49}"/>
                  </a:ext>
                </a:extLst>
              </p:cNvPr>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4" name="Oval 983">
                <a:extLst>
                  <a:ext uri="{FF2B5EF4-FFF2-40B4-BE49-F238E27FC236}">
                    <a16:creationId xmlns:a16="http://schemas.microsoft.com/office/drawing/2014/main" id="{6A82940C-3A3E-16BA-5F15-593A52D1A3DE}"/>
                  </a:ext>
                </a:extLst>
              </p:cNvPr>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5" name="Oval 984">
                <a:extLst>
                  <a:ext uri="{FF2B5EF4-FFF2-40B4-BE49-F238E27FC236}">
                    <a16:creationId xmlns:a16="http://schemas.microsoft.com/office/drawing/2014/main" id="{D61649F0-7698-249A-D1C8-42329C5BE2F4}"/>
                  </a:ext>
                </a:extLst>
              </p:cNvPr>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6" name="Oval 985">
                <a:extLst>
                  <a:ext uri="{FF2B5EF4-FFF2-40B4-BE49-F238E27FC236}">
                    <a16:creationId xmlns:a16="http://schemas.microsoft.com/office/drawing/2014/main" id="{9A36F248-3EDC-AF13-940E-60F0D16E464B}"/>
                  </a:ext>
                </a:extLst>
              </p:cNvPr>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7" name="Oval 986">
                <a:extLst>
                  <a:ext uri="{FF2B5EF4-FFF2-40B4-BE49-F238E27FC236}">
                    <a16:creationId xmlns:a16="http://schemas.microsoft.com/office/drawing/2014/main" id="{0F708A97-C148-1796-906C-327BE014EC30}"/>
                  </a:ext>
                </a:extLst>
              </p:cNvPr>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8" name="Oval 987">
                <a:extLst>
                  <a:ext uri="{FF2B5EF4-FFF2-40B4-BE49-F238E27FC236}">
                    <a16:creationId xmlns:a16="http://schemas.microsoft.com/office/drawing/2014/main" id="{8B404E69-85C9-3997-EA08-9FB495F7B92E}"/>
                  </a:ext>
                </a:extLst>
              </p:cNvPr>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9" name="Oval 988">
                <a:extLst>
                  <a:ext uri="{FF2B5EF4-FFF2-40B4-BE49-F238E27FC236}">
                    <a16:creationId xmlns:a16="http://schemas.microsoft.com/office/drawing/2014/main" id="{82120F69-3033-D07A-EA68-421C2DA9AB94}"/>
                  </a:ext>
                </a:extLst>
              </p:cNvPr>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0" name="Oval 989">
                <a:extLst>
                  <a:ext uri="{FF2B5EF4-FFF2-40B4-BE49-F238E27FC236}">
                    <a16:creationId xmlns:a16="http://schemas.microsoft.com/office/drawing/2014/main" id="{C26E7975-5E02-5449-1F1B-C228D4530369}"/>
                  </a:ext>
                </a:extLst>
              </p:cNvPr>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1" name="Oval 990">
                <a:extLst>
                  <a:ext uri="{FF2B5EF4-FFF2-40B4-BE49-F238E27FC236}">
                    <a16:creationId xmlns:a16="http://schemas.microsoft.com/office/drawing/2014/main" id="{C7DF0C85-2CF9-4C83-BDAC-7B3B5AC9AE34}"/>
                  </a:ext>
                </a:extLst>
              </p:cNvPr>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2" name="Oval 991">
                <a:extLst>
                  <a:ext uri="{FF2B5EF4-FFF2-40B4-BE49-F238E27FC236}">
                    <a16:creationId xmlns:a16="http://schemas.microsoft.com/office/drawing/2014/main" id="{00B5A120-92E4-1EEC-1852-974C5A04D1F2}"/>
                  </a:ext>
                </a:extLst>
              </p:cNvPr>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3" name="Oval 992">
                <a:extLst>
                  <a:ext uri="{FF2B5EF4-FFF2-40B4-BE49-F238E27FC236}">
                    <a16:creationId xmlns:a16="http://schemas.microsoft.com/office/drawing/2014/main" id="{73033AA9-CBFB-4BF5-C186-4E2B7354C7D4}"/>
                  </a:ext>
                </a:extLst>
              </p:cNvPr>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4" name="Oval 993">
                <a:extLst>
                  <a:ext uri="{FF2B5EF4-FFF2-40B4-BE49-F238E27FC236}">
                    <a16:creationId xmlns:a16="http://schemas.microsoft.com/office/drawing/2014/main" id="{4A2D838B-D003-919F-D475-4BB406A8BA4A}"/>
                  </a:ext>
                </a:extLst>
              </p:cNvPr>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5" name="Oval 994">
                <a:extLst>
                  <a:ext uri="{FF2B5EF4-FFF2-40B4-BE49-F238E27FC236}">
                    <a16:creationId xmlns:a16="http://schemas.microsoft.com/office/drawing/2014/main" id="{7F22E7F0-CC4A-2345-318A-371AD9E93465}"/>
                  </a:ext>
                </a:extLst>
              </p:cNvPr>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6" name="Oval 995">
                <a:extLst>
                  <a:ext uri="{FF2B5EF4-FFF2-40B4-BE49-F238E27FC236}">
                    <a16:creationId xmlns:a16="http://schemas.microsoft.com/office/drawing/2014/main" id="{0852F58E-9941-2D54-F804-B093B81E7547}"/>
                  </a:ext>
                </a:extLst>
              </p:cNvPr>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7" name="Oval 996">
                <a:extLst>
                  <a:ext uri="{FF2B5EF4-FFF2-40B4-BE49-F238E27FC236}">
                    <a16:creationId xmlns:a16="http://schemas.microsoft.com/office/drawing/2014/main" id="{C8F87658-AE61-8CFA-EBD5-13849E11EDE8}"/>
                  </a:ext>
                </a:extLst>
              </p:cNvPr>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8" name="Oval 997">
                <a:extLst>
                  <a:ext uri="{FF2B5EF4-FFF2-40B4-BE49-F238E27FC236}">
                    <a16:creationId xmlns:a16="http://schemas.microsoft.com/office/drawing/2014/main" id="{836ACCCA-D55F-DF40-CB7A-49676036F4F1}"/>
                  </a:ext>
                </a:extLst>
              </p:cNvPr>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9" name="Oval 998">
                <a:extLst>
                  <a:ext uri="{FF2B5EF4-FFF2-40B4-BE49-F238E27FC236}">
                    <a16:creationId xmlns:a16="http://schemas.microsoft.com/office/drawing/2014/main" id="{6DF1A8B9-11B0-B3FF-4F19-859986417BEF}"/>
                  </a:ext>
                </a:extLst>
              </p:cNvPr>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0" name="Oval 999">
                <a:extLst>
                  <a:ext uri="{FF2B5EF4-FFF2-40B4-BE49-F238E27FC236}">
                    <a16:creationId xmlns:a16="http://schemas.microsoft.com/office/drawing/2014/main" id="{FBA05C06-E2B6-42DB-46EA-00A737E7ABE0}"/>
                  </a:ext>
                </a:extLst>
              </p:cNvPr>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1" name="Oval 1000">
                <a:extLst>
                  <a:ext uri="{FF2B5EF4-FFF2-40B4-BE49-F238E27FC236}">
                    <a16:creationId xmlns:a16="http://schemas.microsoft.com/office/drawing/2014/main" id="{CB3BD025-41BE-0F0F-F799-ED9D6BCD9273}"/>
                  </a:ext>
                </a:extLst>
              </p:cNvPr>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2" name="Oval 1001">
                <a:extLst>
                  <a:ext uri="{FF2B5EF4-FFF2-40B4-BE49-F238E27FC236}">
                    <a16:creationId xmlns:a16="http://schemas.microsoft.com/office/drawing/2014/main" id="{6D26949B-686E-4FDC-B93C-36F648FEB563}"/>
                  </a:ext>
                </a:extLst>
              </p:cNvPr>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3" name="Oval 1002">
                <a:extLst>
                  <a:ext uri="{FF2B5EF4-FFF2-40B4-BE49-F238E27FC236}">
                    <a16:creationId xmlns:a16="http://schemas.microsoft.com/office/drawing/2014/main" id="{F69B6221-9B50-9D7B-D798-0373371A5299}"/>
                  </a:ext>
                </a:extLst>
              </p:cNvPr>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4" name="Oval 1003">
                <a:extLst>
                  <a:ext uri="{FF2B5EF4-FFF2-40B4-BE49-F238E27FC236}">
                    <a16:creationId xmlns:a16="http://schemas.microsoft.com/office/drawing/2014/main" id="{4195C60A-4718-475A-C05E-29D5C07F0545}"/>
                  </a:ext>
                </a:extLst>
              </p:cNvPr>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5" name="Oval 1004">
                <a:extLst>
                  <a:ext uri="{FF2B5EF4-FFF2-40B4-BE49-F238E27FC236}">
                    <a16:creationId xmlns:a16="http://schemas.microsoft.com/office/drawing/2014/main" id="{40954AD4-AC5C-2244-6C59-194EF0C0EDAA}"/>
                  </a:ext>
                </a:extLst>
              </p:cNvPr>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6" name="Oval 1005">
                <a:extLst>
                  <a:ext uri="{FF2B5EF4-FFF2-40B4-BE49-F238E27FC236}">
                    <a16:creationId xmlns:a16="http://schemas.microsoft.com/office/drawing/2014/main" id="{97120908-14EB-DFE2-2274-E61CC3A095F0}"/>
                  </a:ext>
                </a:extLst>
              </p:cNvPr>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7" name="Oval 1006">
                <a:extLst>
                  <a:ext uri="{FF2B5EF4-FFF2-40B4-BE49-F238E27FC236}">
                    <a16:creationId xmlns:a16="http://schemas.microsoft.com/office/drawing/2014/main" id="{E174E0C7-BBCD-645A-6E48-F4024F791224}"/>
                  </a:ext>
                </a:extLst>
              </p:cNvPr>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8" name="Oval 1007">
                <a:extLst>
                  <a:ext uri="{FF2B5EF4-FFF2-40B4-BE49-F238E27FC236}">
                    <a16:creationId xmlns:a16="http://schemas.microsoft.com/office/drawing/2014/main" id="{8EE19E33-8877-6658-B710-932CD908AEC7}"/>
                  </a:ext>
                </a:extLst>
              </p:cNvPr>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9" name="Oval 1008">
                <a:extLst>
                  <a:ext uri="{FF2B5EF4-FFF2-40B4-BE49-F238E27FC236}">
                    <a16:creationId xmlns:a16="http://schemas.microsoft.com/office/drawing/2014/main" id="{4214C36D-8762-1DC0-5549-F726AE317E9A}"/>
                  </a:ext>
                </a:extLst>
              </p:cNvPr>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0" name="Oval 1009">
                <a:extLst>
                  <a:ext uri="{FF2B5EF4-FFF2-40B4-BE49-F238E27FC236}">
                    <a16:creationId xmlns:a16="http://schemas.microsoft.com/office/drawing/2014/main" id="{FD822EED-F9FC-4F1E-3DBD-4DD1B56945B0}"/>
                  </a:ext>
                </a:extLst>
              </p:cNvPr>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1" name="Oval 1010">
                <a:extLst>
                  <a:ext uri="{FF2B5EF4-FFF2-40B4-BE49-F238E27FC236}">
                    <a16:creationId xmlns:a16="http://schemas.microsoft.com/office/drawing/2014/main" id="{9AABBCE8-7DE7-716E-3C9A-2272B1AFB3B3}"/>
                  </a:ext>
                </a:extLst>
              </p:cNvPr>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2" name="Oval 1011">
                <a:extLst>
                  <a:ext uri="{FF2B5EF4-FFF2-40B4-BE49-F238E27FC236}">
                    <a16:creationId xmlns:a16="http://schemas.microsoft.com/office/drawing/2014/main" id="{7DF157D1-EE99-F7A4-50BA-1708E4CE3512}"/>
                  </a:ext>
                </a:extLst>
              </p:cNvPr>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3" name="Oval 1012">
                <a:extLst>
                  <a:ext uri="{FF2B5EF4-FFF2-40B4-BE49-F238E27FC236}">
                    <a16:creationId xmlns:a16="http://schemas.microsoft.com/office/drawing/2014/main" id="{4BB509E9-8720-653C-094F-2410F99DEBF1}"/>
                  </a:ext>
                </a:extLst>
              </p:cNvPr>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4" name="Oval 1013">
                <a:extLst>
                  <a:ext uri="{FF2B5EF4-FFF2-40B4-BE49-F238E27FC236}">
                    <a16:creationId xmlns:a16="http://schemas.microsoft.com/office/drawing/2014/main" id="{1AD31A5B-17E8-70AD-4AF5-F0B59A896531}"/>
                  </a:ext>
                </a:extLst>
              </p:cNvPr>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5" name="Oval 1014">
                <a:extLst>
                  <a:ext uri="{FF2B5EF4-FFF2-40B4-BE49-F238E27FC236}">
                    <a16:creationId xmlns:a16="http://schemas.microsoft.com/office/drawing/2014/main" id="{162B070D-FB3E-989A-9879-3D6B4237391F}"/>
                  </a:ext>
                </a:extLst>
              </p:cNvPr>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6" name="Oval 1015">
                <a:extLst>
                  <a:ext uri="{FF2B5EF4-FFF2-40B4-BE49-F238E27FC236}">
                    <a16:creationId xmlns:a16="http://schemas.microsoft.com/office/drawing/2014/main" id="{7F48B864-2701-EFAA-14E3-E31700F93791}"/>
                  </a:ext>
                </a:extLst>
              </p:cNvPr>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7" name="Oval 1016">
                <a:extLst>
                  <a:ext uri="{FF2B5EF4-FFF2-40B4-BE49-F238E27FC236}">
                    <a16:creationId xmlns:a16="http://schemas.microsoft.com/office/drawing/2014/main" id="{D597C995-DF09-5CAA-801D-3EB63292DA01}"/>
                  </a:ext>
                </a:extLst>
              </p:cNvPr>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8" name="Oval 1017">
                <a:extLst>
                  <a:ext uri="{FF2B5EF4-FFF2-40B4-BE49-F238E27FC236}">
                    <a16:creationId xmlns:a16="http://schemas.microsoft.com/office/drawing/2014/main" id="{295BCF21-E098-0AE7-721C-BAB9077B1675}"/>
                  </a:ext>
                </a:extLst>
              </p:cNvPr>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9" name="Oval 1018">
                <a:extLst>
                  <a:ext uri="{FF2B5EF4-FFF2-40B4-BE49-F238E27FC236}">
                    <a16:creationId xmlns:a16="http://schemas.microsoft.com/office/drawing/2014/main" id="{6E32C7C1-E214-45DE-5E57-BB4AAFB09544}"/>
                  </a:ext>
                </a:extLst>
              </p:cNvPr>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0" name="Oval 1019">
                <a:extLst>
                  <a:ext uri="{FF2B5EF4-FFF2-40B4-BE49-F238E27FC236}">
                    <a16:creationId xmlns:a16="http://schemas.microsoft.com/office/drawing/2014/main" id="{1B7EEF0B-3763-BA83-950D-F6E412CE38F3}"/>
                  </a:ext>
                </a:extLst>
              </p:cNvPr>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1" name="Oval 1020">
                <a:extLst>
                  <a:ext uri="{FF2B5EF4-FFF2-40B4-BE49-F238E27FC236}">
                    <a16:creationId xmlns:a16="http://schemas.microsoft.com/office/drawing/2014/main" id="{99EBF057-7416-D719-0C97-F846B7F4BA5E}"/>
                  </a:ext>
                </a:extLst>
              </p:cNvPr>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2" name="Oval 1021">
                <a:extLst>
                  <a:ext uri="{FF2B5EF4-FFF2-40B4-BE49-F238E27FC236}">
                    <a16:creationId xmlns:a16="http://schemas.microsoft.com/office/drawing/2014/main" id="{BC59B662-53A2-EEEE-F09E-DE189855D155}"/>
                  </a:ext>
                </a:extLst>
              </p:cNvPr>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3" name="Oval 1022">
                <a:extLst>
                  <a:ext uri="{FF2B5EF4-FFF2-40B4-BE49-F238E27FC236}">
                    <a16:creationId xmlns:a16="http://schemas.microsoft.com/office/drawing/2014/main" id="{30713CF0-ADEB-6708-29DF-5C2771DE9EB2}"/>
                  </a:ext>
                </a:extLst>
              </p:cNvPr>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4" name="Oval 1023">
                <a:extLst>
                  <a:ext uri="{FF2B5EF4-FFF2-40B4-BE49-F238E27FC236}">
                    <a16:creationId xmlns:a16="http://schemas.microsoft.com/office/drawing/2014/main" id="{1C5C2A6B-A515-17E7-3C27-FD30BB58FACD}"/>
                  </a:ext>
                </a:extLst>
              </p:cNvPr>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5" name="Oval 1024">
                <a:extLst>
                  <a:ext uri="{FF2B5EF4-FFF2-40B4-BE49-F238E27FC236}">
                    <a16:creationId xmlns:a16="http://schemas.microsoft.com/office/drawing/2014/main" id="{8F6509D2-3D81-40F7-092A-2C00DB4ACC2C}"/>
                  </a:ext>
                </a:extLst>
              </p:cNvPr>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6" name="Oval 1025">
                <a:extLst>
                  <a:ext uri="{FF2B5EF4-FFF2-40B4-BE49-F238E27FC236}">
                    <a16:creationId xmlns:a16="http://schemas.microsoft.com/office/drawing/2014/main" id="{EC6A9CE7-AA37-AFF2-38C5-084596BAEF58}"/>
                  </a:ext>
                </a:extLst>
              </p:cNvPr>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7" name="Oval 1026">
                <a:extLst>
                  <a:ext uri="{FF2B5EF4-FFF2-40B4-BE49-F238E27FC236}">
                    <a16:creationId xmlns:a16="http://schemas.microsoft.com/office/drawing/2014/main" id="{98223FFC-4DF0-9FE0-1E5A-23CB115D0DEB}"/>
                  </a:ext>
                </a:extLst>
              </p:cNvPr>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8" name="Oval 1027">
                <a:extLst>
                  <a:ext uri="{FF2B5EF4-FFF2-40B4-BE49-F238E27FC236}">
                    <a16:creationId xmlns:a16="http://schemas.microsoft.com/office/drawing/2014/main" id="{943F71FF-56CF-AA2E-1D27-67AEFAA2A924}"/>
                  </a:ext>
                </a:extLst>
              </p:cNvPr>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9" name="Oval 1028">
                <a:extLst>
                  <a:ext uri="{FF2B5EF4-FFF2-40B4-BE49-F238E27FC236}">
                    <a16:creationId xmlns:a16="http://schemas.microsoft.com/office/drawing/2014/main" id="{7DC233AD-29B4-170E-DCF0-73B8DBA138EC}"/>
                  </a:ext>
                </a:extLst>
              </p:cNvPr>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0" name="Oval 1029">
                <a:extLst>
                  <a:ext uri="{FF2B5EF4-FFF2-40B4-BE49-F238E27FC236}">
                    <a16:creationId xmlns:a16="http://schemas.microsoft.com/office/drawing/2014/main" id="{89646F18-6536-C1BA-35BB-4FB9BBB35623}"/>
                  </a:ext>
                </a:extLst>
              </p:cNvPr>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1" name="Oval 1030">
                <a:extLst>
                  <a:ext uri="{FF2B5EF4-FFF2-40B4-BE49-F238E27FC236}">
                    <a16:creationId xmlns:a16="http://schemas.microsoft.com/office/drawing/2014/main" id="{B51D0087-B951-76D9-7291-D3FAC9DD287E}"/>
                  </a:ext>
                </a:extLst>
              </p:cNvPr>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2" name="Oval 1031">
                <a:extLst>
                  <a:ext uri="{FF2B5EF4-FFF2-40B4-BE49-F238E27FC236}">
                    <a16:creationId xmlns:a16="http://schemas.microsoft.com/office/drawing/2014/main" id="{8BFC2569-DF9F-BC71-E14E-070E6DED9FB6}"/>
                  </a:ext>
                </a:extLst>
              </p:cNvPr>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3" name="Oval 1032">
                <a:extLst>
                  <a:ext uri="{FF2B5EF4-FFF2-40B4-BE49-F238E27FC236}">
                    <a16:creationId xmlns:a16="http://schemas.microsoft.com/office/drawing/2014/main" id="{22C0CE1F-72E6-C43B-DC7D-3DBA62B876C2}"/>
                  </a:ext>
                </a:extLst>
              </p:cNvPr>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4" name="Oval 1033">
                <a:extLst>
                  <a:ext uri="{FF2B5EF4-FFF2-40B4-BE49-F238E27FC236}">
                    <a16:creationId xmlns:a16="http://schemas.microsoft.com/office/drawing/2014/main" id="{3940A0F8-86C7-BD28-7830-72B6C1753395}"/>
                  </a:ext>
                </a:extLst>
              </p:cNvPr>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5" name="Oval 1034">
                <a:extLst>
                  <a:ext uri="{FF2B5EF4-FFF2-40B4-BE49-F238E27FC236}">
                    <a16:creationId xmlns:a16="http://schemas.microsoft.com/office/drawing/2014/main" id="{4402897A-60B6-7820-FD93-9F9CFC7F320E}"/>
                  </a:ext>
                </a:extLst>
              </p:cNvPr>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6" name="Oval 1035">
                <a:extLst>
                  <a:ext uri="{FF2B5EF4-FFF2-40B4-BE49-F238E27FC236}">
                    <a16:creationId xmlns:a16="http://schemas.microsoft.com/office/drawing/2014/main" id="{9A3C9AF3-520D-1503-F9F5-F3B5488CF612}"/>
                  </a:ext>
                </a:extLst>
              </p:cNvPr>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7" name="Oval 1036">
                <a:extLst>
                  <a:ext uri="{FF2B5EF4-FFF2-40B4-BE49-F238E27FC236}">
                    <a16:creationId xmlns:a16="http://schemas.microsoft.com/office/drawing/2014/main" id="{96860B56-E46F-BDC9-7DE7-16C308C7FC03}"/>
                  </a:ext>
                </a:extLst>
              </p:cNvPr>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8" name="Oval 1037">
                <a:extLst>
                  <a:ext uri="{FF2B5EF4-FFF2-40B4-BE49-F238E27FC236}">
                    <a16:creationId xmlns:a16="http://schemas.microsoft.com/office/drawing/2014/main" id="{EC59D2F6-0CF4-F343-9E21-AAF13AF063BF}"/>
                  </a:ext>
                </a:extLst>
              </p:cNvPr>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9" name="Oval 1038">
                <a:extLst>
                  <a:ext uri="{FF2B5EF4-FFF2-40B4-BE49-F238E27FC236}">
                    <a16:creationId xmlns:a16="http://schemas.microsoft.com/office/drawing/2014/main" id="{C7613B6E-4036-602B-BD0B-E17F20EB64B4}"/>
                  </a:ext>
                </a:extLst>
              </p:cNvPr>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0" name="Oval 1039">
                <a:extLst>
                  <a:ext uri="{FF2B5EF4-FFF2-40B4-BE49-F238E27FC236}">
                    <a16:creationId xmlns:a16="http://schemas.microsoft.com/office/drawing/2014/main" id="{047ADAE3-FC7F-93D7-3C14-F3C6BBAFB10E}"/>
                  </a:ext>
                </a:extLst>
              </p:cNvPr>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1" name="Oval 1040">
                <a:extLst>
                  <a:ext uri="{FF2B5EF4-FFF2-40B4-BE49-F238E27FC236}">
                    <a16:creationId xmlns:a16="http://schemas.microsoft.com/office/drawing/2014/main" id="{03C8CEF2-8E4D-9C74-D771-0946F9331211}"/>
                  </a:ext>
                </a:extLst>
              </p:cNvPr>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2" name="Oval 1041">
                <a:extLst>
                  <a:ext uri="{FF2B5EF4-FFF2-40B4-BE49-F238E27FC236}">
                    <a16:creationId xmlns:a16="http://schemas.microsoft.com/office/drawing/2014/main" id="{59055233-E6DE-14D2-7526-9231A3CA53AC}"/>
                  </a:ext>
                </a:extLst>
              </p:cNvPr>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3" name="Oval 1042">
                <a:extLst>
                  <a:ext uri="{FF2B5EF4-FFF2-40B4-BE49-F238E27FC236}">
                    <a16:creationId xmlns:a16="http://schemas.microsoft.com/office/drawing/2014/main" id="{848280F9-C558-82B0-13D6-31E7AC854CA7}"/>
                  </a:ext>
                </a:extLst>
              </p:cNvPr>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4" name="Oval 1043">
                <a:extLst>
                  <a:ext uri="{FF2B5EF4-FFF2-40B4-BE49-F238E27FC236}">
                    <a16:creationId xmlns:a16="http://schemas.microsoft.com/office/drawing/2014/main" id="{66C00421-0C76-0A22-B0E5-1D2123F70812}"/>
                  </a:ext>
                </a:extLst>
              </p:cNvPr>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5" name="Oval 1044">
                <a:extLst>
                  <a:ext uri="{FF2B5EF4-FFF2-40B4-BE49-F238E27FC236}">
                    <a16:creationId xmlns:a16="http://schemas.microsoft.com/office/drawing/2014/main" id="{CDF4C227-BC31-A856-2107-1F02F06A08BB}"/>
                  </a:ext>
                </a:extLst>
              </p:cNvPr>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6" name="Oval 1045">
                <a:extLst>
                  <a:ext uri="{FF2B5EF4-FFF2-40B4-BE49-F238E27FC236}">
                    <a16:creationId xmlns:a16="http://schemas.microsoft.com/office/drawing/2014/main" id="{047D3048-55F3-2A43-5A3C-751B3723080E}"/>
                  </a:ext>
                </a:extLst>
              </p:cNvPr>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7" name="Oval 1046">
                <a:extLst>
                  <a:ext uri="{FF2B5EF4-FFF2-40B4-BE49-F238E27FC236}">
                    <a16:creationId xmlns:a16="http://schemas.microsoft.com/office/drawing/2014/main" id="{9699F6C8-5DA0-8FA3-15C0-E5EA2BD6E330}"/>
                  </a:ext>
                </a:extLst>
              </p:cNvPr>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8" name="Oval 1047">
                <a:extLst>
                  <a:ext uri="{FF2B5EF4-FFF2-40B4-BE49-F238E27FC236}">
                    <a16:creationId xmlns:a16="http://schemas.microsoft.com/office/drawing/2014/main" id="{5371BFFC-8D29-07F3-42A7-A8AF258510A2}"/>
                  </a:ext>
                </a:extLst>
              </p:cNvPr>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9" name="Oval 1048">
                <a:extLst>
                  <a:ext uri="{FF2B5EF4-FFF2-40B4-BE49-F238E27FC236}">
                    <a16:creationId xmlns:a16="http://schemas.microsoft.com/office/drawing/2014/main" id="{B2FE0AA9-7B50-1E16-46A8-A0DFEDB84963}"/>
                  </a:ext>
                </a:extLst>
              </p:cNvPr>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0" name="Oval 1049">
                <a:extLst>
                  <a:ext uri="{FF2B5EF4-FFF2-40B4-BE49-F238E27FC236}">
                    <a16:creationId xmlns:a16="http://schemas.microsoft.com/office/drawing/2014/main" id="{0CC80153-B508-195C-0D51-EAA549EF8AB4}"/>
                  </a:ext>
                </a:extLst>
              </p:cNvPr>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1" name="Oval 1050">
                <a:extLst>
                  <a:ext uri="{FF2B5EF4-FFF2-40B4-BE49-F238E27FC236}">
                    <a16:creationId xmlns:a16="http://schemas.microsoft.com/office/drawing/2014/main" id="{2A02B0C0-DEA9-5FC2-67A5-FC6FF25D07A4}"/>
                  </a:ext>
                </a:extLst>
              </p:cNvPr>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2" name="Oval 1051">
                <a:extLst>
                  <a:ext uri="{FF2B5EF4-FFF2-40B4-BE49-F238E27FC236}">
                    <a16:creationId xmlns:a16="http://schemas.microsoft.com/office/drawing/2014/main" id="{D66B772D-C007-A32C-8E8A-5DCDD7133B93}"/>
                  </a:ext>
                </a:extLst>
              </p:cNvPr>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3" name="Oval 1052">
                <a:extLst>
                  <a:ext uri="{FF2B5EF4-FFF2-40B4-BE49-F238E27FC236}">
                    <a16:creationId xmlns:a16="http://schemas.microsoft.com/office/drawing/2014/main" id="{968F4F01-E226-E716-5540-E75EBEF56391}"/>
                  </a:ext>
                </a:extLst>
              </p:cNvPr>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4" name="Oval 1053">
                <a:extLst>
                  <a:ext uri="{FF2B5EF4-FFF2-40B4-BE49-F238E27FC236}">
                    <a16:creationId xmlns:a16="http://schemas.microsoft.com/office/drawing/2014/main" id="{83352BC9-6C2C-8B21-9F15-0D4E22EFF359}"/>
                  </a:ext>
                </a:extLst>
              </p:cNvPr>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5" name="Oval 1054">
                <a:extLst>
                  <a:ext uri="{FF2B5EF4-FFF2-40B4-BE49-F238E27FC236}">
                    <a16:creationId xmlns:a16="http://schemas.microsoft.com/office/drawing/2014/main" id="{8F16DAFA-1241-1FBC-1672-14CCF0C6091D}"/>
                  </a:ext>
                </a:extLst>
              </p:cNvPr>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6" name="Oval 1055">
                <a:extLst>
                  <a:ext uri="{FF2B5EF4-FFF2-40B4-BE49-F238E27FC236}">
                    <a16:creationId xmlns:a16="http://schemas.microsoft.com/office/drawing/2014/main" id="{7EC52ABE-7D76-0E6C-9709-B84100E62667}"/>
                  </a:ext>
                </a:extLst>
              </p:cNvPr>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7" name="Oval 1056">
                <a:extLst>
                  <a:ext uri="{FF2B5EF4-FFF2-40B4-BE49-F238E27FC236}">
                    <a16:creationId xmlns:a16="http://schemas.microsoft.com/office/drawing/2014/main" id="{C560A28D-EF00-06EE-861A-13A044F10197}"/>
                  </a:ext>
                </a:extLst>
              </p:cNvPr>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8" name="Oval 1057">
                <a:extLst>
                  <a:ext uri="{FF2B5EF4-FFF2-40B4-BE49-F238E27FC236}">
                    <a16:creationId xmlns:a16="http://schemas.microsoft.com/office/drawing/2014/main" id="{7F6468E1-6C9B-A5E7-7549-1BEACEB07216}"/>
                  </a:ext>
                </a:extLst>
              </p:cNvPr>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9" name="Oval 1058">
                <a:extLst>
                  <a:ext uri="{FF2B5EF4-FFF2-40B4-BE49-F238E27FC236}">
                    <a16:creationId xmlns:a16="http://schemas.microsoft.com/office/drawing/2014/main" id="{D713BC36-E3FC-6D2B-9B80-E0F7BF05EF4F}"/>
                  </a:ext>
                </a:extLst>
              </p:cNvPr>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0" name="Oval 1059">
                <a:extLst>
                  <a:ext uri="{FF2B5EF4-FFF2-40B4-BE49-F238E27FC236}">
                    <a16:creationId xmlns:a16="http://schemas.microsoft.com/office/drawing/2014/main" id="{994DE675-0BD0-A923-6E7E-DE233865F900}"/>
                  </a:ext>
                </a:extLst>
              </p:cNvPr>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1" name="Oval 1060">
                <a:extLst>
                  <a:ext uri="{FF2B5EF4-FFF2-40B4-BE49-F238E27FC236}">
                    <a16:creationId xmlns:a16="http://schemas.microsoft.com/office/drawing/2014/main" id="{F9BF9236-0A22-F1D6-2546-C5D042A493D9}"/>
                  </a:ext>
                </a:extLst>
              </p:cNvPr>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2" name="Oval 1061">
                <a:extLst>
                  <a:ext uri="{FF2B5EF4-FFF2-40B4-BE49-F238E27FC236}">
                    <a16:creationId xmlns:a16="http://schemas.microsoft.com/office/drawing/2014/main" id="{6D0EAC26-8078-5EE6-840C-910073EF247F}"/>
                  </a:ext>
                </a:extLst>
              </p:cNvPr>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3" name="Oval 1062">
                <a:extLst>
                  <a:ext uri="{FF2B5EF4-FFF2-40B4-BE49-F238E27FC236}">
                    <a16:creationId xmlns:a16="http://schemas.microsoft.com/office/drawing/2014/main" id="{A5DE3AC1-94BF-5D8C-81BF-35B255006DE5}"/>
                  </a:ext>
                </a:extLst>
              </p:cNvPr>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4" name="Oval 1063">
                <a:extLst>
                  <a:ext uri="{FF2B5EF4-FFF2-40B4-BE49-F238E27FC236}">
                    <a16:creationId xmlns:a16="http://schemas.microsoft.com/office/drawing/2014/main" id="{65232AC5-A9C5-5DF9-8FFD-112A1D23D76C}"/>
                  </a:ext>
                </a:extLst>
              </p:cNvPr>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5" name="Oval 1064">
                <a:extLst>
                  <a:ext uri="{FF2B5EF4-FFF2-40B4-BE49-F238E27FC236}">
                    <a16:creationId xmlns:a16="http://schemas.microsoft.com/office/drawing/2014/main" id="{67A13A80-D0E8-632B-E2EB-F4A286151162}"/>
                  </a:ext>
                </a:extLst>
              </p:cNvPr>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6" name="Oval 1065">
                <a:extLst>
                  <a:ext uri="{FF2B5EF4-FFF2-40B4-BE49-F238E27FC236}">
                    <a16:creationId xmlns:a16="http://schemas.microsoft.com/office/drawing/2014/main" id="{2C5BB38D-9077-4C4E-802C-53DFCEF586A9}"/>
                  </a:ext>
                </a:extLst>
              </p:cNvPr>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7" name="Oval 1066">
                <a:extLst>
                  <a:ext uri="{FF2B5EF4-FFF2-40B4-BE49-F238E27FC236}">
                    <a16:creationId xmlns:a16="http://schemas.microsoft.com/office/drawing/2014/main" id="{D7505543-2286-DE3A-3ADA-0DAE41C5CF85}"/>
                  </a:ext>
                </a:extLst>
              </p:cNvPr>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8" name="Oval 1067">
                <a:extLst>
                  <a:ext uri="{FF2B5EF4-FFF2-40B4-BE49-F238E27FC236}">
                    <a16:creationId xmlns:a16="http://schemas.microsoft.com/office/drawing/2014/main" id="{578CEA78-DD9B-4C59-1041-CA3E3F4CCB56}"/>
                  </a:ext>
                </a:extLst>
              </p:cNvPr>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9" name="Oval 1068">
                <a:extLst>
                  <a:ext uri="{FF2B5EF4-FFF2-40B4-BE49-F238E27FC236}">
                    <a16:creationId xmlns:a16="http://schemas.microsoft.com/office/drawing/2014/main" id="{098EF0D9-27C1-7A4C-6E77-1A9B0890A6B2}"/>
                  </a:ext>
                </a:extLst>
              </p:cNvPr>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0" name="Oval 1069">
                <a:extLst>
                  <a:ext uri="{FF2B5EF4-FFF2-40B4-BE49-F238E27FC236}">
                    <a16:creationId xmlns:a16="http://schemas.microsoft.com/office/drawing/2014/main" id="{53818278-420E-A9EA-B4A4-D37259199B1A}"/>
                  </a:ext>
                </a:extLst>
              </p:cNvPr>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1" name="Oval 1070">
                <a:extLst>
                  <a:ext uri="{FF2B5EF4-FFF2-40B4-BE49-F238E27FC236}">
                    <a16:creationId xmlns:a16="http://schemas.microsoft.com/office/drawing/2014/main" id="{6B2B4D43-B462-5EE5-F682-924E04A57A0B}"/>
                  </a:ext>
                </a:extLst>
              </p:cNvPr>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2" name="Oval 1071">
                <a:extLst>
                  <a:ext uri="{FF2B5EF4-FFF2-40B4-BE49-F238E27FC236}">
                    <a16:creationId xmlns:a16="http://schemas.microsoft.com/office/drawing/2014/main" id="{73D4F449-F8FF-5782-1042-20EBA24B0A75}"/>
                  </a:ext>
                </a:extLst>
              </p:cNvPr>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3" name="Oval 1072">
                <a:extLst>
                  <a:ext uri="{FF2B5EF4-FFF2-40B4-BE49-F238E27FC236}">
                    <a16:creationId xmlns:a16="http://schemas.microsoft.com/office/drawing/2014/main" id="{F6BCBFC6-D9B0-BA98-0664-B0C2CCC5D68B}"/>
                  </a:ext>
                </a:extLst>
              </p:cNvPr>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4" name="Oval 1073">
                <a:extLst>
                  <a:ext uri="{FF2B5EF4-FFF2-40B4-BE49-F238E27FC236}">
                    <a16:creationId xmlns:a16="http://schemas.microsoft.com/office/drawing/2014/main" id="{359CDB19-0A9A-744E-C435-5668E7D33E59}"/>
                  </a:ext>
                </a:extLst>
              </p:cNvPr>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5" name="Oval 1074">
                <a:extLst>
                  <a:ext uri="{FF2B5EF4-FFF2-40B4-BE49-F238E27FC236}">
                    <a16:creationId xmlns:a16="http://schemas.microsoft.com/office/drawing/2014/main" id="{07055116-6A00-5ADA-454C-DA7E99CB5990}"/>
                  </a:ext>
                </a:extLst>
              </p:cNvPr>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6" name="Oval 1075">
                <a:extLst>
                  <a:ext uri="{FF2B5EF4-FFF2-40B4-BE49-F238E27FC236}">
                    <a16:creationId xmlns:a16="http://schemas.microsoft.com/office/drawing/2014/main" id="{6C84E708-D695-1C97-5A5F-DC2069CE8CA4}"/>
                  </a:ext>
                </a:extLst>
              </p:cNvPr>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7" name="Oval 1076">
                <a:extLst>
                  <a:ext uri="{FF2B5EF4-FFF2-40B4-BE49-F238E27FC236}">
                    <a16:creationId xmlns:a16="http://schemas.microsoft.com/office/drawing/2014/main" id="{DA5248B1-29DD-FC83-D32B-7DE07C49FD60}"/>
                  </a:ext>
                </a:extLst>
              </p:cNvPr>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8" name="Oval 1077">
                <a:extLst>
                  <a:ext uri="{FF2B5EF4-FFF2-40B4-BE49-F238E27FC236}">
                    <a16:creationId xmlns:a16="http://schemas.microsoft.com/office/drawing/2014/main" id="{465A0DB5-434D-CCF0-DE23-A50F00912414}"/>
                  </a:ext>
                </a:extLst>
              </p:cNvPr>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9" name="Oval 1078">
                <a:extLst>
                  <a:ext uri="{FF2B5EF4-FFF2-40B4-BE49-F238E27FC236}">
                    <a16:creationId xmlns:a16="http://schemas.microsoft.com/office/drawing/2014/main" id="{4FF556BD-F9B4-D383-98E1-E3C4AE8364A7}"/>
                  </a:ext>
                </a:extLst>
              </p:cNvPr>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0" name="Oval 1079">
                <a:extLst>
                  <a:ext uri="{FF2B5EF4-FFF2-40B4-BE49-F238E27FC236}">
                    <a16:creationId xmlns:a16="http://schemas.microsoft.com/office/drawing/2014/main" id="{1D4BD5D4-80C5-986A-4453-A37CBDF90C53}"/>
                  </a:ext>
                </a:extLst>
              </p:cNvPr>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1" name="Oval 1080">
                <a:extLst>
                  <a:ext uri="{FF2B5EF4-FFF2-40B4-BE49-F238E27FC236}">
                    <a16:creationId xmlns:a16="http://schemas.microsoft.com/office/drawing/2014/main" id="{EC083E31-DF43-3E68-15F4-FDC817C956A2}"/>
                  </a:ext>
                </a:extLst>
              </p:cNvPr>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2" name="Oval 1081">
                <a:extLst>
                  <a:ext uri="{FF2B5EF4-FFF2-40B4-BE49-F238E27FC236}">
                    <a16:creationId xmlns:a16="http://schemas.microsoft.com/office/drawing/2014/main" id="{CE57798A-AD60-3047-583E-FD3E739EF3B0}"/>
                  </a:ext>
                </a:extLst>
              </p:cNvPr>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3" name="Oval 1082">
                <a:extLst>
                  <a:ext uri="{FF2B5EF4-FFF2-40B4-BE49-F238E27FC236}">
                    <a16:creationId xmlns:a16="http://schemas.microsoft.com/office/drawing/2014/main" id="{314290F0-7444-38C6-03A2-FA9FD5FDECCE}"/>
                  </a:ext>
                </a:extLst>
              </p:cNvPr>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4" name="Oval 1083">
                <a:extLst>
                  <a:ext uri="{FF2B5EF4-FFF2-40B4-BE49-F238E27FC236}">
                    <a16:creationId xmlns:a16="http://schemas.microsoft.com/office/drawing/2014/main" id="{D43F03CB-D8E9-236E-F193-99CE143DD9FE}"/>
                  </a:ext>
                </a:extLst>
              </p:cNvPr>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5" name="Oval 1084">
                <a:extLst>
                  <a:ext uri="{FF2B5EF4-FFF2-40B4-BE49-F238E27FC236}">
                    <a16:creationId xmlns:a16="http://schemas.microsoft.com/office/drawing/2014/main" id="{943E1914-64B0-A5DD-12F5-467069C74414}"/>
                  </a:ext>
                </a:extLst>
              </p:cNvPr>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6" name="Oval 1085">
                <a:extLst>
                  <a:ext uri="{FF2B5EF4-FFF2-40B4-BE49-F238E27FC236}">
                    <a16:creationId xmlns:a16="http://schemas.microsoft.com/office/drawing/2014/main" id="{2E0EF675-A8F2-10A0-AF68-F5CA5F4A5940}"/>
                  </a:ext>
                </a:extLst>
              </p:cNvPr>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7" name="Oval 1086">
                <a:extLst>
                  <a:ext uri="{FF2B5EF4-FFF2-40B4-BE49-F238E27FC236}">
                    <a16:creationId xmlns:a16="http://schemas.microsoft.com/office/drawing/2014/main" id="{696F7FEB-3E54-3822-DFA3-C70BFDA3836A}"/>
                  </a:ext>
                </a:extLst>
              </p:cNvPr>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8" name="Oval 1087">
                <a:extLst>
                  <a:ext uri="{FF2B5EF4-FFF2-40B4-BE49-F238E27FC236}">
                    <a16:creationId xmlns:a16="http://schemas.microsoft.com/office/drawing/2014/main" id="{8D301AD6-A79A-7218-99C7-2766EB384CD2}"/>
                  </a:ext>
                </a:extLst>
              </p:cNvPr>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9" name="Oval 1088">
                <a:extLst>
                  <a:ext uri="{FF2B5EF4-FFF2-40B4-BE49-F238E27FC236}">
                    <a16:creationId xmlns:a16="http://schemas.microsoft.com/office/drawing/2014/main" id="{9C0493CE-8097-2670-5A8F-1D3B6F5E764E}"/>
                  </a:ext>
                </a:extLst>
              </p:cNvPr>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0" name="Oval 1089">
                <a:extLst>
                  <a:ext uri="{FF2B5EF4-FFF2-40B4-BE49-F238E27FC236}">
                    <a16:creationId xmlns:a16="http://schemas.microsoft.com/office/drawing/2014/main" id="{6E434975-524A-0156-0975-B7202BBE8672}"/>
                  </a:ext>
                </a:extLst>
              </p:cNvPr>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1" name="Oval 1090">
                <a:extLst>
                  <a:ext uri="{FF2B5EF4-FFF2-40B4-BE49-F238E27FC236}">
                    <a16:creationId xmlns:a16="http://schemas.microsoft.com/office/drawing/2014/main" id="{99B3779A-7FED-8285-F913-1D6EE38D8BF1}"/>
                  </a:ext>
                </a:extLst>
              </p:cNvPr>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2" name="Oval 1091">
                <a:extLst>
                  <a:ext uri="{FF2B5EF4-FFF2-40B4-BE49-F238E27FC236}">
                    <a16:creationId xmlns:a16="http://schemas.microsoft.com/office/drawing/2014/main" id="{2BDFB6F1-A92D-D6BF-00E1-37DA3F4A10C3}"/>
                  </a:ext>
                </a:extLst>
              </p:cNvPr>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3" name="Oval 1092">
                <a:extLst>
                  <a:ext uri="{FF2B5EF4-FFF2-40B4-BE49-F238E27FC236}">
                    <a16:creationId xmlns:a16="http://schemas.microsoft.com/office/drawing/2014/main" id="{13EE5105-7968-11C6-D048-3C4B5C499CE1}"/>
                  </a:ext>
                </a:extLst>
              </p:cNvPr>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4" name="Oval 1093">
                <a:extLst>
                  <a:ext uri="{FF2B5EF4-FFF2-40B4-BE49-F238E27FC236}">
                    <a16:creationId xmlns:a16="http://schemas.microsoft.com/office/drawing/2014/main" id="{0E8D6263-45D9-BBCF-2A06-652EC34CA9FE}"/>
                  </a:ext>
                </a:extLst>
              </p:cNvPr>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5" name="Oval 1094">
                <a:extLst>
                  <a:ext uri="{FF2B5EF4-FFF2-40B4-BE49-F238E27FC236}">
                    <a16:creationId xmlns:a16="http://schemas.microsoft.com/office/drawing/2014/main" id="{4ACCC19F-3D08-B6AF-C0BD-BE48DE734448}"/>
                  </a:ext>
                </a:extLst>
              </p:cNvPr>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6" name="Oval 1095">
                <a:extLst>
                  <a:ext uri="{FF2B5EF4-FFF2-40B4-BE49-F238E27FC236}">
                    <a16:creationId xmlns:a16="http://schemas.microsoft.com/office/drawing/2014/main" id="{0B2D8027-B58C-6C6A-4D7B-46B5D99CA48E}"/>
                  </a:ext>
                </a:extLst>
              </p:cNvPr>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7" name="Oval 1096">
                <a:extLst>
                  <a:ext uri="{FF2B5EF4-FFF2-40B4-BE49-F238E27FC236}">
                    <a16:creationId xmlns:a16="http://schemas.microsoft.com/office/drawing/2014/main" id="{C838599E-67C0-9167-C2C8-88793A13F597}"/>
                  </a:ext>
                </a:extLst>
              </p:cNvPr>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8" name="Oval 1097">
                <a:extLst>
                  <a:ext uri="{FF2B5EF4-FFF2-40B4-BE49-F238E27FC236}">
                    <a16:creationId xmlns:a16="http://schemas.microsoft.com/office/drawing/2014/main" id="{715CF9E1-2AD6-2B58-A655-65960715F157}"/>
                  </a:ext>
                </a:extLst>
              </p:cNvPr>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9" name="Oval 1098">
                <a:extLst>
                  <a:ext uri="{FF2B5EF4-FFF2-40B4-BE49-F238E27FC236}">
                    <a16:creationId xmlns:a16="http://schemas.microsoft.com/office/drawing/2014/main" id="{72667FE1-C890-6A76-798B-FD61D6B75E62}"/>
                  </a:ext>
                </a:extLst>
              </p:cNvPr>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0" name="Oval 1099">
                <a:extLst>
                  <a:ext uri="{FF2B5EF4-FFF2-40B4-BE49-F238E27FC236}">
                    <a16:creationId xmlns:a16="http://schemas.microsoft.com/office/drawing/2014/main" id="{FD9A99BA-9CBA-BA7A-1092-3FB61D84E371}"/>
                  </a:ext>
                </a:extLst>
              </p:cNvPr>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1" name="Oval 1100">
                <a:extLst>
                  <a:ext uri="{FF2B5EF4-FFF2-40B4-BE49-F238E27FC236}">
                    <a16:creationId xmlns:a16="http://schemas.microsoft.com/office/drawing/2014/main" id="{8BFB7BCE-D6FF-7714-719E-9B27E1831186}"/>
                  </a:ext>
                </a:extLst>
              </p:cNvPr>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2" name="Oval 1101">
                <a:extLst>
                  <a:ext uri="{FF2B5EF4-FFF2-40B4-BE49-F238E27FC236}">
                    <a16:creationId xmlns:a16="http://schemas.microsoft.com/office/drawing/2014/main" id="{E36F0B5C-9569-A13A-50CF-A101CAA7F005}"/>
                  </a:ext>
                </a:extLst>
              </p:cNvPr>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3" name="Oval 1102">
                <a:extLst>
                  <a:ext uri="{FF2B5EF4-FFF2-40B4-BE49-F238E27FC236}">
                    <a16:creationId xmlns:a16="http://schemas.microsoft.com/office/drawing/2014/main" id="{9B7523F1-0A8D-A8C4-B04C-AC5A21E3D439}"/>
                  </a:ext>
                </a:extLst>
              </p:cNvPr>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4" name="Oval 1103">
                <a:extLst>
                  <a:ext uri="{FF2B5EF4-FFF2-40B4-BE49-F238E27FC236}">
                    <a16:creationId xmlns:a16="http://schemas.microsoft.com/office/drawing/2014/main" id="{4F947B0A-C22A-570D-0954-76F7E420016C}"/>
                  </a:ext>
                </a:extLst>
              </p:cNvPr>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5" name="Oval 1104">
                <a:extLst>
                  <a:ext uri="{FF2B5EF4-FFF2-40B4-BE49-F238E27FC236}">
                    <a16:creationId xmlns:a16="http://schemas.microsoft.com/office/drawing/2014/main" id="{580D053F-0FE1-64F0-5644-9DBE40C19AF5}"/>
                  </a:ext>
                </a:extLst>
              </p:cNvPr>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6" name="Oval 1105">
                <a:extLst>
                  <a:ext uri="{FF2B5EF4-FFF2-40B4-BE49-F238E27FC236}">
                    <a16:creationId xmlns:a16="http://schemas.microsoft.com/office/drawing/2014/main" id="{C909A0F4-69DA-8C1E-2507-DCDE7969B4D7}"/>
                  </a:ext>
                </a:extLst>
              </p:cNvPr>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7" name="Oval 1106">
                <a:extLst>
                  <a:ext uri="{FF2B5EF4-FFF2-40B4-BE49-F238E27FC236}">
                    <a16:creationId xmlns:a16="http://schemas.microsoft.com/office/drawing/2014/main" id="{E2A5B696-2909-4303-7C48-1F7BBFF074A0}"/>
                  </a:ext>
                </a:extLst>
              </p:cNvPr>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8" name="Oval 1107">
                <a:extLst>
                  <a:ext uri="{FF2B5EF4-FFF2-40B4-BE49-F238E27FC236}">
                    <a16:creationId xmlns:a16="http://schemas.microsoft.com/office/drawing/2014/main" id="{139AD84F-872C-7D1A-8C33-FDD76B766C6F}"/>
                  </a:ext>
                </a:extLst>
              </p:cNvPr>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9" name="Oval 1108">
                <a:extLst>
                  <a:ext uri="{FF2B5EF4-FFF2-40B4-BE49-F238E27FC236}">
                    <a16:creationId xmlns:a16="http://schemas.microsoft.com/office/drawing/2014/main" id="{56066A04-DF38-1B39-3957-634FE027F7C1}"/>
                  </a:ext>
                </a:extLst>
              </p:cNvPr>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0" name="Oval 1109">
                <a:extLst>
                  <a:ext uri="{FF2B5EF4-FFF2-40B4-BE49-F238E27FC236}">
                    <a16:creationId xmlns:a16="http://schemas.microsoft.com/office/drawing/2014/main" id="{24424951-FB1F-C7C7-893D-D3C6437E8E37}"/>
                  </a:ext>
                </a:extLst>
              </p:cNvPr>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1" name="Oval 1110">
                <a:extLst>
                  <a:ext uri="{FF2B5EF4-FFF2-40B4-BE49-F238E27FC236}">
                    <a16:creationId xmlns:a16="http://schemas.microsoft.com/office/drawing/2014/main" id="{F31C2759-AA4D-57EE-09A2-5245FD27C27D}"/>
                  </a:ext>
                </a:extLst>
              </p:cNvPr>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2" name="Oval 1111">
                <a:extLst>
                  <a:ext uri="{FF2B5EF4-FFF2-40B4-BE49-F238E27FC236}">
                    <a16:creationId xmlns:a16="http://schemas.microsoft.com/office/drawing/2014/main" id="{B84FCA2F-51C4-CD45-D49A-0C73BE864A21}"/>
                  </a:ext>
                </a:extLst>
              </p:cNvPr>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3" name="Oval 1112">
                <a:extLst>
                  <a:ext uri="{FF2B5EF4-FFF2-40B4-BE49-F238E27FC236}">
                    <a16:creationId xmlns:a16="http://schemas.microsoft.com/office/drawing/2014/main" id="{8841D66A-9EFE-1BCD-EE2C-3E6751C10612}"/>
                  </a:ext>
                </a:extLst>
              </p:cNvPr>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4" name="Oval 1113">
                <a:extLst>
                  <a:ext uri="{FF2B5EF4-FFF2-40B4-BE49-F238E27FC236}">
                    <a16:creationId xmlns:a16="http://schemas.microsoft.com/office/drawing/2014/main" id="{8069F1D4-0149-B60E-C94C-E2951783DBFD}"/>
                  </a:ext>
                </a:extLst>
              </p:cNvPr>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5" name="Oval 1114">
                <a:extLst>
                  <a:ext uri="{FF2B5EF4-FFF2-40B4-BE49-F238E27FC236}">
                    <a16:creationId xmlns:a16="http://schemas.microsoft.com/office/drawing/2014/main" id="{74986E50-A1FC-A96A-9879-51F6FB4E7847}"/>
                  </a:ext>
                </a:extLst>
              </p:cNvPr>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6" name="Oval 1115">
                <a:extLst>
                  <a:ext uri="{FF2B5EF4-FFF2-40B4-BE49-F238E27FC236}">
                    <a16:creationId xmlns:a16="http://schemas.microsoft.com/office/drawing/2014/main" id="{4D48F0D3-EFFA-9205-F377-8B685F87FF88}"/>
                  </a:ext>
                </a:extLst>
              </p:cNvPr>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7" name="Oval 1116">
                <a:extLst>
                  <a:ext uri="{FF2B5EF4-FFF2-40B4-BE49-F238E27FC236}">
                    <a16:creationId xmlns:a16="http://schemas.microsoft.com/office/drawing/2014/main" id="{7C5AF199-D2BC-7F88-6028-76115806FCA2}"/>
                  </a:ext>
                </a:extLst>
              </p:cNvPr>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8" name="Oval 1117">
                <a:extLst>
                  <a:ext uri="{FF2B5EF4-FFF2-40B4-BE49-F238E27FC236}">
                    <a16:creationId xmlns:a16="http://schemas.microsoft.com/office/drawing/2014/main" id="{04FFE416-1B60-476C-CA11-E203FF6FD863}"/>
                  </a:ext>
                </a:extLst>
              </p:cNvPr>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9" name="Oval 1118">
                <a:extLst>
                  <a:ext uri="{FF2B5EF4-FFF2-40B4-BE49-F238E27FC236}">
                    <a16:creationId xmlns:a16="http://schemas.microsoft.com/office/drawing/2014/main" id="{8DDEA74C-71B5-F2BF-914C-A18FEA2E373C}"/>
                  </a:ext>
                </a:extLst>
              </p:cNvPr>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0" name="Oval 1119">
                <a:extLst>
                  <a:ext uri="{FF2B5EF4-FFF2-40B4-BE49-F238E27FC236}">
                    <a16:creationId xmlns:a16="http://schemas.microsoft.com/office/drawing/2014/main" id="{5D599FF8-5325-C70C-9798-85729CD1FDEC}"/>
                  </a:ext>
                </a:extLst>
              </p:cNvPr>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1" name="Oval 1120">
                <a:extLst>
                  <a:ext uri="{FF2B5EF4-FFF2-40B4-BE49-F238E27FC236}">
                    <a16:creationId xmlns:a16="http://schemas.microsoft.com/office/drawing/2014/main" id="{234D45CE-E719-B92E-D703-86BF3C7D61AA}"/>
                  </a:ext>
                </a:extLst>
              </p:cNvPr>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2" name="Oval 1121">
                <a:extLst>
                  <a:ext uri="{FF2B5EF4-FFF2-40B4-BE49-F238E27FC236}">
                    <a16:creationId xmlns:a16="http://schemas.microsoft.com/office/drawing/2014/main" id="{432D4723-1151-AE28-2302-C9C203692241}"/>
                  </a:ext>
                </a:extLst>
              </p:cNvPr>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3" name="Oval 1122">
                <a:extLst>
                  <a:ext uri="{FF2B5EF4-FFF2-40B4-BE49-F238E27FC236}">
                    <a16:creationId xmlns:a16="http://schemas.microsoft.com/office/drawing/2014/main" id="{017476DE-D869-2DDB-FC7D-4D41C6579C2D}"/>
                  </a:ext>
                </a:extLst>
              </p:cNvPr>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4" name="Oval 1123">
                <a:extLst>
                  <a:ext uri="{FF2B5EF4-FFF2-40B4-BE49-F238E27FC236}">
                    <a16:creationId xmlns:a16="http://schemas.microsoft.com/office/drawing/2014/main" id="{C3203692-2CE3-DCBA-6F01-B6B1C3D25CC6}"/>
                  </a:ext>
                </a:extLst>
              </p:cNvPr>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5" name="Oval 1124">
                <a:extLst>
                  <a:ext uri="{FF2B5EF4-FFF2-40B4-BE49-F238E27FC236}">
                    <a16:creationId xmlns:a16="http://schemas.microsoft.com/office/drawing/2014/main" id="{53FC6132-2D47-75DA-D227-CF1A75F53616}"/>
                  </a:ext>
                </a:extLst>
              </p:cNvPr>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6" name="Oval 1125">
                <a:extLst>
                  <a:ext uri="{FF2B5EF4-FFF2-40B4-BE49-F238E27FC236}">
                    <a16:creationId xmlns:a16="http://schemas.microsoft.com/office/drawing/2014/main" id="{43BE97C7-84F8-557D-D2DD-8D364DC7DF5E}"/>
                  </a:ext>
                </a:extLst>
              </p:cNvPr>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7" name="Oval 1126">
                <a:extLst>
                  <a:ext uri="{FF2B5EF4-FFF2-40B4-BE49-F238E27FC236}">
                    <a16:creationId xmlns:a16="http://schemas.microsoft.com/office/drawing/2014/main" id="{8963F45C-37A1-1DE5-22A7-DA5E32AC8292}"/>
                  </a:ext>
                </a:extLst>
              </p:cNvPr>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8" name="Oval 1127">
                <a:extLst>
                  <a:ext uri="{FF2B5EF4-FFF2-40B4-BE49-F238E27FC236}">
                    <a16:creationId xmlns:a16="http://schemas.microsoft.com/office/drawing/2014/main" id="{B98711D7-0EAC-89BD-47C1-13E29A0780C5}"/>
                  </a:ext>
                </a:extLst>
              </p:cNvPr>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9" name="Oval 1128">
                <a:extLst>
                  <a:ext uri="{FF2B5EF4-FFF2-40B4-BE49-F238E27FC236}">
                    <a16:creationId xmlns:a16="http://schemas.microsoft.com/office/drawing/2014/main" id="{FA12A2E3-C6D0-6621-0ABB-DA737DE6AC08}"/>
                  </a:ext>
                </a:extLst>
              </p:cNvPr>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0" name="Oval 1129">
                <a:extLst>
                  <a:ext uri="{FF2B5EF4-FFF2-40B4-BE49-F238E27FC236}">
                    <a16:creationId xmlns:a16="http://schemas.microsoft.com/office/drawing/2014/main" id="{DAE0644C-DD48-6907-D5FA-D904781C07A2}"/>
                  </a:ext>
                </a:extLst>
              </p:cNvPr>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1" name="Oval 1130">
                <a:extLst>
                  <a:ext uri="{FF2B5EF4-FFF2-40B4-BE49-F238E27FC236}">
                    <a16:creationId xmlns:a16="http://schemas.microsoft.com/office/drawing/2014/main" id="{9732DE7D-4528-7893-CED2-1C2DCF850865}"/>
                  </a:ext>
                </a:extLst>
              </p:cNvPr>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2" name="Oval 1131">
                <a:extLst>
                  <a:ext uri="{FF2B5EF4-FFF2-40B4-BE49-F238E27FC236}">
                    <a16:creationId xmlns:a16="http://schemas.microsoft.com/office/drawing/2014/main" id="{59939BC2-45F7-E38B-6C05-89FCB78359E8}"/>
                  </a:ext>
                </a:extLst>
              </p:cNvPr>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3" name="Oval 1132">
                <a:extLst>
                  <a:ext uri="{FF2B5EF4-FFF2-40B4-BE49-F238E27FC236}">
                    <a16:creationId xmlns:a16="http://schemas.microsoft.com/office/drawing/2014/main" id="{47292FAD-5F83-B5CF-C8C5-37896B4A93B4}"/>
                  </a:ext>
                </a:extLst>
              </p:cNvPr>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4" name="Oval 1133">
                <a:extLst>
                  <a:ext uri="{FF2B5EF4-FFF2-40B4-BE49-F238E27FC236}">
                    <a16:creationId xmlns:a16="http://schemas.microsoft.com/office/drawing/2014/main" id="{5A2A0D63-83D9-AD61-4A22-34DC4C3BC4EE}"/>
                  </a:ext>
                </a:extLst>
              </p:cNvPr>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5" name="Oval 1134">
                <a:extLst>
                  <a:ext uri="{FF2B5EF4-FFF2-40B4-BE49-F238E27FC236}">
                    <a16:creationId xmlns:a16="http://schemas.microsoft.com/office/drawing/2014/main" id="{F6373D5F-5EA3-1D90-60BB-A9226B1A7950}"/>
                  </a:ext>
                </a:extLst>
              </p:cNvPr>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6" name="Oval 1135">
                <a:extLst>
                  <a:ext uri="{FF2B5EF4-FFF2-40B4-BE49-F238E27FC236}">
                    <a16:creationId xmlns:a16="http://schemas.microsoft.com/office/drawing/2014/main" id="{CEC1B61B-5125-3477-7A1C-4210C89BC0D8}"/>
                  </a:ext>
                </a:extLst>
              </p:cNvPr>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7" name="Oval 1136">
                <a:extLst>
                  <a:ext uri="{FF2B5EF4-FFF2-40B4-BE49-F238E27FC236}">
                    <a16:creationId xmlns:a16="http://schemas.microsoft.com/office/drawing/2014/main" id="{0A74574E-4A47-C143-B2DD-9DF4B795DDAF}"/>
                  </a:ext>
                </a:extLst>
              </p:cNvPr>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8" name="Oval 1137">
                <a:extLst>
                  <a:ext uri="{FF2B5EF4-FFF2-40B4-BE49-F238E27FC236}">
                    <a16:creationId xmlns:a16="http://schemas.microsoft.com/office/drawing/2014/main" id="{37237D8C-3804-A8B4-E18E-F5C4AFEBA4CF}"/>
                  </a:ext>
                </a:extLst>
              </p:cNvPr>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9" name="Oval 1138">
                <a:extLst>
                  <a:ext uri="{FF2B5EF4-FFF2-40B4-BE49-F238E27FC236}">
                    <a16:creationId xmlns:a16="http://schemas.microsoft.com/office/drawing/2014/main" id="{C90D5BC1-51F2-A0CE-2860-69CACAF9C54F}"/>
                  </a:ext>
                </a:extLst>
              </p:cNvPr>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0" name="Oval 1139">
                <a:extLst>
                  <a:ext uri="{FF2B5EF4-FFF2-40B4-BE49-F238E27FC236}">
                    <a16:creationId xmlns:a16="http://schemas.microsoft.com/office/drawing/2014/main" id="{9B5A651F-CFC6-4F0F-E9BB-AB5B8C3AFCB3}"/>
                  </a:ext>
                </a:extLst>
              </p:cNvPr>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1" name="Oval 1140">
                <a:extLst>
                  <a:ext uri="{FF2B5EF4-FFF2-40B4-BE49-F238E27FC236}">
                    <a16:creationId xmlns:a16="http://schemas.microsoft.com/office/drawing/2014/main" id="{5501BB42-0A3A-5C79-375F-C45C8BC844FA}"/>
                  </a:ext>
                </a:extLst>
              </p:cNvPr>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2" name="Oval 1141">
                <a:extLst>
                  <a:ext uri="{FF2B5EF4-FFF2-40B4-BE49-F238E27FC236}">
                    <a16:creationId xmlns:a16="http://schemas.microsoft.com/office/drawing/2014/main" id="{62D98CB0-4EBD-F6D6-76DB-A549F68A06E3}"/>
                  </a:ext>
                </a:extLst>
              </p:cNvPr>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3" name="Oval 1142">
                <a:extLst>
                  <a:ext uri="{FF2B5EF4-FFF2-40B4-BE49-F238E27FC236}">
                    <a16:creationId xmlns:a16="http://schemas.microsoft.com/office/drawing/2014/main" id="{8B93E76B-E10A-425C-D30E-D38435CA0769}"/>
                  </a:ext>
                </a:extLst>
              </p:cNvPr>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4" name="Oval 1143">
                <a:extLst>
                  <a:ext uri="{FF2B5EF4-FFF2-40B4-BE49-F238E27FC236}">
                    <a16:creationId xmlns:a16="http://schemas.microsoft.com/office/drawing/2014/main" id="{6A0CB736-8000-721F-3BDD-B71DA8583E6E}"/>
                  </a:ext>
                </a:extLst>
              </p:cNvPr>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5" name="Oval 1144">
                <a:extLst>
                  <a:ext uri="{FF2B5EF4-FFF2-40B4-BE49-F238E27FC236}">
                    <a16:creationId xmlns:a16="http://schemas.microsoft.com/office/drawing/2014/main" id="{8B67C65E-37EF-F844-EDA4-CDD5D3A47E8E}"/>
                  </a:ext>
                </a:extLst>
              </p:cNvPr>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6" name="Oval 1145">
                <a:extLst>
                  <a:ext uri="{FF2B5EF4-FFF2-40B4-BE49-F238E27FC236}">
                    <a16:creationId xmlns:a16="http://schemas.microsoft.com/office/drawing/2014/main" id="{4EB9C3BD-3C5A-220C-43AC-9CA7C3C9EEB1}"/>
                  </a:ext>
                </a:extLst>
              </p:cNvPr>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7" name="Oval 1146">
                <a:extLst>
                  <a:ext uri="{FF2B5EF4-FFF2-40B4-BE49-F238E27FC236}">
                    <a16:creationId xmlns:a16="http://schemas.microsoft.com/office/drawing/2014/main" id="{6F53C4CE-56B2-13B8-B5DD-6B0A37C2A88D}"/>
                  </a:ext>
                </a:extLst>
              </p:cNvPr>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8" name="Oval 1147">
                <a:extLst>
                  <a:ext uri="{FF2B5EF4-FFF2-40B4-BE49-F238E27FC236}">
                    <a16:creationId xmlns:a16="http://schemas.microsoft.com/office/drawing/2014/main" id="{8B21B2D5-CEAA-F634-E6CD-61B336DB8555}"/>
                  </a:ext>
                </a:extLst>
              </p:cNvPr>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9" name="Oval 1148">
                <a:extLst>
                  <a:ext uri="{FF2B5EF4-FFF2-40B4-BE49-F238E27FC236}">
                    <a16:creationId xmlns:a16="http://schemas.microsoft.com/office/drawing/2014/main" id="{05297EF6-C0D7-8EB7-7376-83DAA34D7D94}"/>
                  </a:ext>
                </a:extLst>
              </p:cNvPr>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0" name="Oval 1149">
                <a:extLst>
                  <a:ext uri="{FF2B5EF4-FFF2-40B4-BE49-F238E27FC236}">
                    <a16:creationId xmlns:a16="http://schemas.microsoft.com/office/drawing/2014/main" id="{1351327E-9693-DF08-F6DD-084A80DB2779}"/>
                  </a:ext>
                </a:extLst>
              </p:cNvPr>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1" name="Oval 1150">
                <a:extLst>
                  <a:ext uri="{FF2B5EF4-FFF2-40B4-BE49-F238E27FC236}">
                    <a16:creationId xmlns:a16="http://schemas.microsoft.com/office/drawing/2014/main" id="{88A890EB-23CD-2546-0018-D23D460357C2}"/>
                  </a:ext>
                </a:extLst>
              </p:cNvPr>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2" name="Oval 1151">
                <a:extLst>
                  <a:ext uri="{FF2B5EF4-FFF2-40B4-BE49-F238E27FC236}">
                    <a16:creationId xmlns:a16="http://schemas.microsoft.com/office/drawing/2014/main" id="{6ADA88A1-8C9C-5F8E-72FC-293EDFE55045}"/>
                  </a:ext>
                </a:extLst>
              </p:cNvPr>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3" name="Oval 1152">
                <a:extLst>
                  <a:ext uri="{FF2B5EF4-FFF2-40B4-BE49-F238E27FC236}">
                    <a16:creationId xmlns:a16="http://schemas.microsoft.com/office/drawing/2014/main" id="{BD96C855-1A07-D9AD-3309-B7E906F8E373}"/>
                  </a:ext>
                </a:extLst>
              </p:cNvPr>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4" name="Oval 1153">
                <a:extLst>
                  <a:ext uri="{FF2B5EF4-FFF2-40B4-BE49-F238E27FC236}">
                    <a16:creationId xmlns:a16="http://schemas.microsoft.com/office/drawing/2014/main" id="{5DA98A62-6230-4F72-7A97-E181592A26FC}"/>
                  </a:ext>
                </a:extLst>
              </p:cNvPr>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5" name="Oval 1154">
                <a:extLst>
                  <a:ext uri="{FF2B5EF4-FFF2-40B4-BE49-F238E27FC236}">
                    <a16:creationId xmlns:a16="http://schemas.microsoft.com/office/drawing/2014/main" id="{68D4D18E-F9AF-3D00-8626-0CE56946C815}"/>
                  </a:ext>
                </a:extLst>
              </p:cNvPr>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6" name="Oval 1155">
                <a:extLst>
                  <a:ext uri="{FF2B5EF4-FFF2-40B4-BE49-F238E27FC236}">
                    <a16:creationId xmlns:a16="http://schemas.microsoft.com/office/drawing/2014/main" id="{A42D5585-C365-2C76-C306-021373E9D441}"/>
                  </a:ext>
                </a:extLst>
              </p:cNvPr>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7" name="Oval 1156">
                <a:extLst>
                  <a:ext uri="{FF2B5EF4-FFF2-40B4-BE49-F238E27FC236}">
                    <a16:creationId xmlns:a16="http://schemas.microsoft.com/office/drawing/2014/main" id="{A4007031-FDE4-F747-E2CA-BADFA517D2A9}"/>
                  </a:ext>
                </a:extLst>
              </p:cNvPr>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8" name="Oval 1157">
                <a:extLst>
                  <a:ext uri="{FF2B5EF4-FFF2-40B4-BE49-F238E27FC236}">
                    <a16:creationId xmlns:a16="http://schemas.microsoft.com/office/drawing/2014/main" id="{E0F3E6A8-376C-850A-02D7-24C64DD89B1C}"/>
                  </a:ext>
                </a:extLst>
              </p:cNvPr>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9" name="Oval 1158">
                <a:extLst>
                  <a:ext uri="{FF2B5EF4-FFF2-40B4-BE49-F238E27FC236}">
                    <a16:creationId xmlns:a16="http://schemas.microsoft.com/office/drawing/2014/main" id="{60F8557B-5C95-AC8D-E31A-D79EE077E6F1}"/>
                  </a:ext>
                </a:extLst>
              </p:cNvPr>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0" name="Oval 1159">
                <a:extLst>
                  <a:ext uri="{FF2B5EF4-FFF2-40B4-BE49-F238E27FC236}">
                    <a16:creationId xmlns:a16="http://schemas.microsoft.com/office/drawing/2014/main" id="{EF9700FB-A6D3-3444-5BFF-4F47341FE230}"/>
                  </a:ext>
                </a:extLst>
              </p:cNvPr>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1" name="Oval 1160">
                <a:extLst>
                  <a:ext uri="{FF2B5EF4-FFF2-40B4-BE49-F238E27FC236}">
                    <a16:creationId xmlns:a16="http://schemas.microsoft.com/office/drawing/2014/main" id="{A913B296-3000-79AB-89F9-01B61BEF8239}"/>
                  </a:ext>
                </a:extLst>
              </p:cNvPr>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2" name="Oval 1161">
                <a:extLst>
                  <a:ext uri="{FF2B5EF4-FFF2-40B4-BE49-F238E27FC236}">
                    <a16:creationId xmlns:a16="http://schemas.microsoft.com/office/drawing/2014/main" id="{42922F8B-8C1A-B856-7FA6-62EBB81E4EB4}"/>
                  </a:ext>
                </a:extLst>
              </p:cNvPr>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3" name="Oval 1162">
                <a:extLst>
                  <a:ext uri="{FF2B5EF4-FFF2-40B4-BE49-F238E27FC236}">
                    <a16:creationId xmlns:a16="http://schemas.microsoft.com/office/drawing/2014/main" id="{FBF6758C-79E6-9A39-6842-B668D08D53DF}"/>
                  </a:ext>
                </a:extLst>
              </p:cNvPr>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4" name="Oval 1163">
                <a:extLst>
                  <a:ext uri="{FF2B5EF4-FFF2-40B4-BE49-F238E27FC236}">
                    <a16:creationId xmlns:a16="http://schemas.microsoft.com/office/drawing/2014/main" id="{480F2E17-7BC0-0CB3-C13F-C049943CCEC0}"/>
                  </a:ext>
                </a:extLst>
              </p:cNvPr>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5" name="Oval 1164">
                <a:extLst>
                  <a:ext uri="{FF2B5EF4-FFF2-40B4-BE49-F238E27FC236}">
                    <a16:creationId xmlns:a16="http://schemas.microsoft.com/office/drawing/2014/main" id="{B93E4072-B1E9-1F0B-254F-A2D4C4BCFB34}"/>
                  </a:ext>
                </a:extLst>
              </p:cNvPr>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6" name="Oval 1165">
                <a:extLst>
                  <a:ext uri="{FF2B5EF4-FFF2-40B4-BE49-F238E27FC236}">
                    <a16:creationId xmlns:a16="http://schemas.microsoft.com/office/drawing/2014/main" id="{DC548807-8A3E-A277-87C6-664D34C23737}"/>
                  </a:ext>
                </a:extLst>
              </p:cNvPr>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7" name="Oval 1166">
                <a:extLst>
                  <a:ext uri="{FF2B5EF4-FFF2-40B4-BE49-F238E27FC236}">
                    <a16:creationId xmlns:a16="http://schemas.microsoft.com/office/drawing/2014/main" id="{FAAF9E4F-3FA1-59FF-C82F-8BA80DFBD459}"/>
                  </a:ext>
                </a:extLst>
              </p:cNvPr>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8" name="Oval 1167">
                <a:extLst>
                  <a:ext uri="{FF2B5EF4-FFF2-40B4-BE49-F238E27FC236}">
                    <a16:creationId xmlns:a16="http://schemas.microsoft.com/office/drawing/2014/main" id="{54E5CE5C-839C-5DB0-3E98-44385ADE7224}"/>
                  </a:ext>
                </a:extLst>
              </p:cNvPr>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9" name="Oval 1168">
                <a:extLst>
                  <a:ext uri="{FF2B5EF4-FFF2-40B4-BE49-F238E27FC236}">
                    <a16:creationId xmlns:a16="http://schemas.microsoft.com/office/drawing/2014/main" id="{ED769B0E-5BED-C0B0-09F4-AB094FCD0D00}"/>
                  </a:ext>
                </a:extLst>
              </p:cNvPr>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0" name="Oval 1169">
                <a:extLst>
                  <a:ext uri="{FF2B5EF4-FFF2-40B4-BE49-F238E27FC236}">
                    <a16:creationId xmlns:a16="http://schemas.microsoft.com/office/drawing/2014/main" id="{7C188CDE-C924-3681-E845-F9D1AAEB5061}"/>
                  </a:ext>
                </a:extLst>
              </p:cNvPr>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1" name="Oval 1170">
                <a:extLst>
                  <a:ext uri="{FF2B5EF4-FFF2-40B4-BE49-F238E27FC236}">
                    <a16:creationId xmlns:a16="http://schemas.microsoft.com/office/drawing/2014/main" id="{C78F7E0A-949C-FFC1-7D22-98DE24157703}"/>
                  </a:ext>
                </a:extLst>
              </p:cNvPr>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2" name="Oval 1171">
                <a:extLst>
                  <a:ext uri="{FF2B5EF4-FFF2-40B4-BE49-F238E27FC236}">
                    <a16:creationId xmlns:a16="http://schemas.microsoft.com/office/drawing/2014/main" id="{B5E62544-F759-A71C-3315-8FE5532E75BC}"/>
                  </a:ext>
                </a:extLst>
              </p:cNvPr>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3" name="Oval 1172">
                <a:extLst>
                  <a:ext uri="{FF2B5EF4-FFF2-40B4-BE49-F238E27FC236}">
                    <a16:creationId xmlns:a16="http://schemas.microsoft.com/office/drawing/2014/main" id="{FD2C57F0-6637-9BBE-76CF-7AE19A8415F2}"/>
                  </a:ext>
                </a:extLst>
              </p:cNvPr>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4" name="Oval 1173">
                <a:extLst>
                  <a:ext uri="{FF2B5EF4-FFF2-40B4-BE49-F238E27FC236}">
                    <a16:creationId xmlns:a16="http://schemas.microsoft.com/office/drawing/2014/main" id="{8236E561-766A-650E-A63F-18365E344991}"/>
                  </a:ext>
                </a:extLst>
              </p:cNvPr>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5" name="Oval 1174">
                <a:extLst>
                  <a:ext uri="{FF2B5EF4-FFF2-40B4-BE49-F238E27FC236}">
                    <a16:creationId xmlns:a16="http://schemas.microsoft.com/office/drawing/2014/main" id="{698AD88B-2954-96A0-C746-A60049127C82}"/>
                  </a:ext>
                </a:extLst>
              </p:cNvPr>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6" name="Oval 1175">
                <a:extLst>
                  <a:ext uri="{FF2B5EF4-FFF2-40B4-BE49-F238E27FC236}">
                    <a16:creationId xmlns:a16="http://schemas.microsoft.com/office/drawing/2014/main" id="{C717FB91-092E-FAF0-3D86-BABA5249F404}"/>
                  </a:ext>
                </a:extLst>
              </p:cNvPr>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7" name="Oval 1176">
                <a:extLst>
                  <a:ext uri="{FF2B5EF4-FFF2-40B4-BE49-F238E27FC236}">
                    <a16:creationId xmlns:a16="http://schemas.microsoft.com/office/drawing/2014/main" id="{32549D83-446F-BBFD-462B-0757C0CD71BE}"/>
                  </a:ext>
                </a:extLst>
              </p:cNvPr>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8" name="Oval 1177">
                <a:extLst>
                  <a:ext uri="{FF2B5EF4-FFF2-40B4-BE49-F238E27FC236}">
                    <a16:creationId xmlns:a16="http://schemas.microsoft.com/office/drawing/2014/main" id="{F85FBC43-99DD-ABB7-F887-170E423A9D77}"/>
                  </a:ext>
                </a:extLst>
              </p:cNvPr>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9" name="Oval 1178">
                <a:extLst>
                  <a:ext uri="{FF2B5EF4-FFF2-40B4-BE49-F238E27FC236}">
                    <a16:creationId xmlns:a16="http://schemas.microsoft.com/office/drawing/2014/main" id="{CCBE0C24-D1E3-99A5-EEB9-AC227B645A70}"/>
                  </a:ext>
                </a:extLst>
              </p:cNvPr>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0" name="Oval 1179">
                <a:extLst>
                  <a:ext uri="{FF2B5EF4-FFF2-40B4-BE49-F238E27FC236}">
                    <a16:creationId xmlns:a16="http://schemas.microsoft.com/office/drawing/2014/main" id="{A80D2E14-3261-3798-1566-489F9B5BB1B7}"/>
                  </a:ext>
                </a:extLst>
              </p:cNvPr>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1" name="Oval 1180">
                <a:extLst>
                  <a:ext uri="{FF2B5EF4-FFF2-40B4-BE49-F238E27FC236}">
                    <a16:creationId xmlns:a16="http://schemas.microsoft.com/office/drawing/2014/main" id="{6A8B071C-14EA-CA31-62C6-1AA0AD907699}"/>
                  </a:ext>
                </a:extLst>
              </p:cNvPr>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2" name="Oval 1181">
                <a:extLst>
                  <a:ext uri="{FF2B5EF4-FFF2-40B4-BE49-F238E27FC236}">
                    <a16:creationId xmlns:a16="http://schemas.microsoft.com/office/drawing/2014/main" id="{E0855E09-99AF-CA58-CA31-E0038CA3B33A}"/>
                  </a:ext>
                </a:extLst>
              </p:cNvPr>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3" name="Oval 1182">
                <a:extLst>
                  <a:ext uri="{FF2B5EF4-FFF2-40B4-BE49-F238E27FC236}">
                    <a16:creationId xmlns:a16="http://schemas.microsoft.com/office/drawing/2014/main" id="{1EDD30A5-052C-D3C1-598B-EAB7570633B5}"/>
                  </a:ext>
                </a:extLst>
              </p:cNvPr>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4" name="Oval 1183">
                <a:extLst>
                  <a:ext uri="{FF2B5EF4-FFF2-40B4-BE49-F238E27FC236}">
                    <a16:creationId xmlns:a16="http://schemas.microsoft.com/office/drawing/2014/main" id="{52AA7473-245B-B0D4-FC36-7A3C37D78DF6}"/>
                  </a:ext>
                </a:extLst>
              </p:cNvPr>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5" name="Oval 1184">
                <a:extLst>
                  <a:ext uri="{FF2B5EF4-FFF2-40B4-BE49-F238E27FC236}">
                    <a16:creationId xmlns:a16="http://schemas.microsoft.com/office/drawing/2014/main" id="{A37FC5D7-6F4F-7CE1-0A64-E1CAE979DD8C}"/>
                  </a:ext>
                </a:extLst>
              </p:cNvPr>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6" name="Oval 1185">
                <a:extLst>
                  <a:ext uri="{FF2B5EF4-FFF2-40B4-BE49-F238E27FC236}">
                    <a16:creationId xmlns:a16="http://schemas.microsoft.com/office/drawing/2014/main" id="{6084D0A1-4BC1-5E8E-F72C-44D49ABA6CD8}"/>
                  </a:ext>
                </a:extLst>
              </p:cNvPr>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7" name="Oval 1186">
                <a:extLst>
                  <a:ext uri="{FF2B5EF4-FFF2-40B4-BE49-F238E27FC236}">
                    <a16:creationId xmlns:a16="http://schemas.microsoft.com/office/drawing/2014/main" id="{99292A6E-5BA3-0345-CF2F-24D0728018AB}"/>
                  </a:ext>
                </a:extLst>
              </p:cNvPr>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8" name="Oval 1187">
                <a:extLst>
                  <a:ext uri="{FF2B5EF4-FFF2-40B4-BE49-F238E27FC236}">
                    <a16:creationId xmlns:a16="http://schemas.microsoft.com/office/drawing/2014/main" id="{2CC793DD-71F1-2EDB-CBBB-B9B0CCA37941}"/>
                  </a:ext>
                </a:extLst>
              </p:cNvPr>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9" name="Oval 1188">
                <a:extLst>
                  <a:ext uri="{FF2B5EF4-FFF2-40B4-BE49-F238E27FC236}">
                    <a16:creationId xmlns:a16="http://schemas.microsoft.com/office/drawing/2014/main" id="{6D614EA7-5BD2-5C68-8A28-40159EBBA1BE}"/>
                  </a:ext>
                </a:extLst>
              </p:cNvPr>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0" name="Oval 1189">
                <a:extLst>
                  <a:ext uri="{FF2B5EF4-FFF2-40B4-BE49-F238E27FC236}">
                    <a16:creationId xmlns:a16="http://schemas.microsoft.com/office/drawing/2014/main" id="{B8329DD4-C7AD-6B3C-6A64-5ED1516E5D4A}"/>
                  </a:ext>
                </a:extLst>
              </p:cNvPr>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1" name="Oval 1190">
                <a:extLst>
                  <a:ext uri="{FF2B5EF4-FFF2-40B4-BE49-F238E27FC236}">
                    <a16:creationId xmlns:a16="http://schemas.microsoft.com/office/drawing/2014/main" id="{E9B6CFC3-1006-FD4B-0C6B-D819B4E729DE}"/>
                  </a:ext>
                </a:extLst>
              </p:cNvPr>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2" name="Oval 1191">
                <a:extLst>
                  <a:ext uri="{FF2B5EF4-FFF2-40B4-BE49-F238E27FC236}">
                    <a16:creationId xmlns:a16="http://schemas.microsoft.com/office/drawing/2014/main" id="{60C798B6-8459-F971-2258-311F94A82164}"/>
                  </a:ext>
                </a:extLst>
              </p:cNvPr>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3" name="Oval 1192">
                <a:extLst>
                  <a:ext uri="{FF2B5EF4-FFF2-40B4-BE49-F238E27FC236}">
                    <a16:creationId xmlns:a16="http://schemas.microsoft.com/office/drawing/2014/main" id="{640B8C56-22E1-8C91-346F-62A756A48E92}"/>
                  </a:ext>
                </a:extLst>
              </p:cNvPr>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4" name="Oval 1193">
                <a:extLst>
                  <a:ext uri="{FF2B5EF4-FFF2-40B4-BE49-F238E27FC236}">
                    <a16:creationId xmlns:a16="http://schemas.microsoft.com/office/drawing/2014/main" id="{3DC148E6-D150-01FB-F21C-E4227552644E}"/>
                  </a:ext>
                </a:extLst>
              </p:cNvPr>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5" name="Oval 1194">
                <a:extLst>
                  <a:ext uri="{FF2B5EF4-FFF2-40B4-BE49-F238E27FC236}">
                    <a16:creationId xmlns:a16="http://schemas.microsoft.com/office/drawing/2014/main" id="{4D4B02B2-DF54-ACE9-51D5-9C3A09AC329A}"/>
                  </a:ext>
                </a:extLst>
              </p:cNvPr>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6" name="Oval 1195">
                <a:extLst>
                  <a:ext uri="{FF2B5EF4-FFF2-40B4-BE49-F238E27FC236}">
                    <a16:creationId xmlns:a16="http://schemas.microsoft.com/office/drawing/2014/main" id="{4231961D-222C-6C5C-180D-A32C4A2494B2}"/>
                  </a:ext>
                </a:extLst>
              </p:cNvPr>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7" name="Oval 1196">
                <a:extLst>
                  <a:ext uri="{FF2B5EF4-FFF2-40B4-BE49-F238E27FC236}">
                    <a16:creationId xmlns:a16="http://schemas.microsoft.com/office/drawing/2014/main" id="{F2C68C21-B345-6C17-5124-DBC1A9E87F0F}"/>
                  </a:ext>
                </a:extLst>
              </p:cNvPr>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8" name="Oval 1197">
                <a:extLst>
                  <a:ext uri="{FF2B5EF4-FFF2-40B4-BE49-F238E27FC236}">
                    <a16:creationId xmlns:a16="http://schemas.microsoft.com/office/drawing/2014/main" id="{E2ABE643-427C-53C4-D268-85FCB754855F}"/>
                  </a:ext>
                </a:extLst>
              </p:cNvPr>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9" name="Oval 1198">
                <a:extLst>
                  <a:ext uri="{FF2B5EF4-FFF2-40B4-BE49-F238E27FC236}">
                    <a16:creationId xmlns:a16="http://schemas.microsoft.com/office/drawing/2014/main" id="{C15598E2-FF7D-44DF-A418-A8DD2516B365}"/>
                  </a:ext>
                </a:extLst>
              </p:cNvPr>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0" name="Oval 1199">
                <a:extLst>
                  <a:ext uri="{FF2B5EF4-FFF2-40B4-BE49-F238E27FC236}">
                    <a16:creationId xmlns:a16="http://schemas.microsoft.com/office/drawing/2014/main" id="{C1FF9F7F-4F1E-632B-9555-8564EE2537AA}"/>
                  </a:ext>
                </a:extLst>
              </p:cNvPr>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1" name="Oval 1200">
                <a:extLst>
                  <a:ext uri="{FF2B5EF4-FFF2-40B4-BE49-F238E27FC236}">
                    <a16:creationId xmlns:a16="http://schemas.microsoft.com/office/drawing/2014/main" id="{6C961914-FBFC-48CE-D590-2EDDDA9BA628}"/>
                  </a:ext>
                </a:extLst>
              </p:cNvPr>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2" name="Oval 1201">
                <a:extLst>
                  <a:ext uri="{FF2B5EF4-FFF2-40B4-BE49-F238E27FC236}">
                    <a16:creationId xmlns:a16="http://schemas.microsoft.com/office/drawing/2014/main" id="{6B44CB0F-340C-CBC9-BFB5-81CC616EE7F4}"/>
                  </a:ext>
                </a:extLst>
              </p:cNvPr>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3" name="Oval 1202">
                <a:extLst>
                  <a:ext uri="{FF2B5EF4-FFF2-40B4-BE49-F238E27FC236}">
                    <a16:creationId xmlns:a16="http://schemas.microsoft.com/office/drawing/2014/main" id="{9E1615C1-4EA2-9684-841A-FB2CCA027525}"/>
                  </a:ext>
                </a:extLst>
              </p:cNvPr>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4" name="Oval 1203">
                <a:extLst>
                  <a:ext uri="{FF2B5EF4-FFF2-40B4-BE49-F238E27FC236}">
                    <a16:creationId xmlns:a16="http://schemas.microsoft.com/office/drawing/2014/main" id="{3507C4D0-3B16-ABFF-C483-D7AB09475F71}"/>
                  </a:ext>
                </a:extLst>
              </p:cNvPr>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5" name="Oval 1204">
                <a:extLst>
                  <a:ext uri="{FF2B5EF4-FFF2-40B4-BE49-F238E27FC236}">
                    <a16:creationId xmlns:a16="http://schemas.microsoft.com/office/drawing/2014/main" id="{B20096D9-D00F-5BE7-EE47-DCF74DE18D11}"/>
                  </a:ext>
                </a:extLst>
              </p:cNvPr>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6" name="Oval 1205">
                <a:extLst>
                  <a:ext uri="{FF2B5EF4-FFF2-40B4-BE49-F238E27FC236}">
                    <a16:creationId xmlns:a16="http://schemas.microsoft.com/office/drawing/2014/main" id="{5E18A090-34E1-4191-1ADC-4172F91F3B4B}"/>
                  </a:ext>
                </a:extLst>
              </p:cNvPr>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7" name="Oval 1206">
                <a:extLst>
                  <a:ext uri="{FF2B5EF4-FFF2-40B4-BE49-F238E27FC236}">
                    <a16:creationId xmlns:a16="http://schemas.microsoft.com/office/drawing/2014/main" id="{EE7E1BBA-848B-7EE3-4947-49557D214C36}"/>
                  </a:ext>
                </a:extLst>
              </p:cNvPr>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8" name="Oval 1207">
                <a:extLst>
                  <a:ext uri="{FF2B5EF4-FFF2-40B4-BE49-F238E27FC236}">
                    <a16:creationId xmlns:a16="http://schemas.microsoft.com/office/drawing/2014/main" id="{A07D0889-2C6E-992B-65BC-3B61D1475752}"/>
                  </a:ext>
                </a:extLst>
              </p:cNvPr>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9" name="Oval 1208">
                <a:extLst>
                  <a:ext uri="{FF2B5EF4-FFF2-40B4-BE49-F238E27FC236}">
                    <a16:creationId xmlns:a16="http://schemas.microsoft.com/office/drawing/2014/main" id="{77BA6A90-9AA8-B999-3E59-A42D2E5F1F6A}"/>
                  </a:ext>
                </a:extLst>
              </p:cNvPr>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0" name="Oval 1209">
                <a:extLst>
                  <a:ext uri="{FF2B5EF4-FFF2-40B4-BE49-F238E27FC236}">
                    <a16:creationId xmlns:a16="http://schemas.microsoft.com/office/drawing/2014/main" id="{EE8C448D-4500-1CAA-192F-0E2B32FECF8B}"/>
                  </a:ext>
                </a:extLst>
              </p:cNvPr>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1" name="Oval 1210">
                <a:extLst>
                  <a:ext uri="{FF2B5EF4-FFF2-40B4-BE49-F238E27FC236}">
                    <a16:creationId xmlns:a16="http://schemas.microsoft.com/office/drawing/2014/main" id="{17F25B71-5D0E-5C12-F53A-8FDF08A68C28}"/>
                  </a:ext>
                </a:extLst>
              </p:cNvPr>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2" name="Oval 1211">
                <a:extLst>
                  <a:ext uri="{FF2B5EF4-FFF2-40B4-BE49-F238E27FC236}">
                    <a16:creationId xmlns:a16="http://schemas.microsoft.com/office/drawing/2014/main" id="{283003F7-8A85-98A3-D197-36B84B6EA04B}"/>
                  </a:ext>
                </a:extLst>
              </p:cNvPr>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3" name="Oval 1212">
                <a:extLst>
                  <a:ext uri="{FF2B5EF4-FFF2-40B4-BE49-F238E27FC236}">
                    <a16:creationId xmlns:a16="http://schemas.microsoft.com/office/drawing/2014/main" id="{D4D3CED8-6F3A-770B-334B-2D119F0552CA}"/>
                  </a:ext>
                </a:extLst>
              </p:cNvPr>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4" name="Oval 1213">
                <a:extLst>
                  <a:ext uri="{FF2B5EF4-FFF2-40B4-BE49-F238E27FC236}">
                    <a16:creationId xmlns:a16="http://schemas.microsoft.com/office/drawing/2014/main" id="{699CB024-4743-8E7D-A5E4-0A6EF4DD3099}"/>
                  </a:ext>
                </a:extLst>
              </p:cNvPr>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5" name="Oval 1214">
                <a:extLst>
                  <a:ext uri="{FF2B5EF4-FFF2-40B4-BE49-F238E27FC236}">
                    <a16:creationId xmlns:a16="http://schemas.microsoft.com/office/drawing/2014/main" id="{A716F6AA-2C1C-F162-FDA9-49589E8F974A}"/>
                  </a:ext>
                </a:extLst>
              </p:cNvPr>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grpSp>
        <p:sp>
          <p:nvSpPr>
            <p:cNvPr id="1216" name="TextBox 2452">
              <a:extLst>
                <a:ext uri="{FF2B5EF4-FFF2-40B4-BE49-F238E27FC236}">
                  <a16:creationId xmlns:a16="http://schemas.microsoft.com/office/drawing/2014/main" id="{B9BC33EA-CAB5-1ACC-3A44-889C69075EB9}"/>
                </a:ext>
              </a:extLst>
            </p:cNvPr>
            <p:cNvSpPr txBox="1"/>
            <p:nvPr/>
          </p:nvSpPr>
          <p:spPr>
            <a:xfrm>
              <a:off x="6797505" y="2799279"/>
              <a:ext cx="1000207" cy="1284850"/>
            </a:xfrm>
            <a:prstGeom prst="rect">
              <a:avLst/>
            </a:prstGeom>
            <a:noFill/>
          </p:spPr>
          <p:txBody>
            <a:bodyPr wrap="square" lIns="0" tIns="0" rIns="0" bIns="0" rtlCol="0">
              <a:spAutoFit/>
            </a:bodyPr>
            <a:lstStyle/>
            <a:p>
              <a:r>
                <a:rPr lang="tr-TR" sz="7200" b="1" dirty="0">
                  <a:ln w="3175">
                    <a:solidFill>
                      <a:schemeClr val="bg1"/>
                    </a:solidFill>
                  </a:ln>
                  <a:solidFill>
                    <a:schemeClr val="accent1">
                      <a:lumMod val="50000"/>
                    </a:schemeClr>
                  </a:solidFill>
                  <a:latin typeface="Calibri" panose="020F0502020204030204" pitchFamily="34" charset="0"/>
                </a:rPr>
                <a:t>2</a:t>
              </a:r>
              <a:r>
                <a:rPr lang="en-US" sz="7200" b="1" dirty="0">
                  <a:ln w="3175">
                    <a:solidFill>
                      <a:schemeClr val="bg1"/>
                    </a:solidFill>
                  </a:ln>
                  <a:solidFill>
                    <a:schemeClr val="accent1">
                      <a:lumMod val="50000"/>
                    </a:schemeClr>
                  </a:solidFill>
                  <a:latin typeface="Calibri" panose="020F0502020204030204" pitchFamily="34" charset="0"/>
                </a:rPr>
                <a:t>2</a:t>
              </a:r>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17" name="TextBox 2453">
              <a:extLst>
                <a:ext uri="{FF2B5EF4-FFF2-40B4-BE49-F238E27FC236}">
                  <a16:creationId xmlns:a16="http://schemas.microsoft.com/office/drawing/2014/main" id="{BBC4FCD6-AA0D-6DCF-F63E-F489BBE28791}"/>
                </a:ext>
              </a:extLst>
            </p:cNvPr>
            <p:cNvSpPr txBox="1"/>
            <p:nvPr/>
          </p:nvSpPr>
          <p:spPr>
            <a:xfrm>
              <a:off x="5824619" y="3779622"/>
              <a:ext cx="2784585" cy="356903"/>
            </a:xfrm>
            <a:prstGeom prst="rect">
              <a:avLst/>
            </a:prstGeom>
            <a:noFill/>
          </p:spPr>
          <p:txBody>
            <a:bodyPr wrap="square" lIns="0" tIns="0" rIns="0" bIns="0" rtlCol="0">
              <a:spAutoFit/>
            </a:bodyPr>
            <a:lstStyle/>
            <a:p>
              <a:pPr algn="ctr"/>
              <a:r>
                <a:rPr lang="tr-TR" sz="2000" b="1" dirty="0">
                  <a:ln w="3175">
                    <a:solidFill>
                      <a:schemeClr val="bg1"/>
                    </a:solidFill>
                  </a:ln>
                  <a:solidFill>
                    <a:schemeClr val="accent1">
                      <a:lumMod val="50000"/>
                    </a:schemeClr>
                  </a:solidFill>
                  <a:latin typeface="Arial Black" panose="020B0A04020102020204" pitchFamily="34" charset="0"/>
                </a:rPr>
                <a:t>Lo</a:t>
              </a:r>
              <a:r>
                <a:rPr lang="en-US" sz="2000" b="1" dirty="0" err="1">
                  <a:ln w="3175">
                    <a:solidFill>
                      <a:schemeClr val="bg1"/>
                    </a:solidFill>
                  </a:ln>
                  <a:solidFill>
                    <a:schemeClr val="accent1">
                      <a:lumMod val="50000"/>
                    </a:schemeClr>
                  </a:solidFill>
                  <a:latin typeface="Arial Black" panose="020B0A04020102020204" pitchFamily="34" charset="0"/>
                </a:rPr>
                <a:t>kasyon</a:t>
              </a: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18" name="TextBox 2455">
              <a:extLst>
                <a:ext uri="{FF2B5EF4-FFF2-40B4-BE49-F238E27FC236}">
                  <a16:creationId xmlns:a16="http://schemas.microsoft.com/office/drawing/2014/main" id="{E3548EA8-9B00-260F-82F7-F03D930572EB}"/>
                </a:ext>
              </a:extLst>
            </p:cNvPr>
            <p:cNvSpPr txBox="1"/>
            <p:nvPr/>
          </p:nvSpPr>
          <p:spPr>
            <a:xfrm>
              <a:off x="5515787" y="3117480"/>
              <a:ext cx="2366642" cy="1284850"/>
            </a:xfrm>
            <a:prstGeom prst="rect">
              <a:avLst/>
            </a:prstGeom>
            <a:noFill/>
          </p:spPr>
          <p:txBody>
            <a:bodyPr wrap="square" lIns="0" tIns="0" rIns="0" bIns="0" rtlCol="0">
              <a:spAutoFit/>
            </a:bodyPr>
            <a:lstStyle/>
            <a:p>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19" name="TextBox 2456">
              <a:extLst>
                <a:ext uri="{FF2B5EF4-FFF2-40B4-BE49-F238E27FC236}">
                  <a16:creationId xmlns:a16="http://schemas.microsoft.com/office/drawing/2014/main" id="{90F0CB9D-29C5-1056-5B74-F2BEF85B836B}"/>
                </a:ext>
              </a:extLst>
            </p:cNvPr>
            <p:cNvSpPr txBox="1"/>
            <p:nvPr/>
          </p:nvSpPr>
          <p:spPr>
            <a:xfrm>
              <a:off x="4727451" y="4091293"/>
              <a:ext cx="3154978"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2" name="TextBox 2458">
              <a:extLst>
                <a:ext uri="{FF2B5EF4-FFF2-40B4-BE49-F238E27FC236}">
                  <a16:creationId xmlns:a16="http://schemas.microsoft.com/office/drawing/2014/main" id="{4E9661FD-3A80-EF67-8128-15165189627E}"/>
                </a:ext>
              </a:extLst>
            </p:cNvPr>
            <p:cNvSpPr txBox="1"/>
            <p:nvPr/>
          </p:nvSpPr>
          <p:spPr>
            <a:xfrm>
              <a:off x="8540581" y="3264244"/>
              <a:ext cx="2626327" cy="356903"/>
            </a:xfrm>
            <a:prstGeom prst="rect">
              <a:avLst/>
            </a:prstGeom>
            <a:noFill/>
          </p:spPr>
          <p:txBody>
            <a:bodyPr wrap="square" lIns="0" tIns="0" rIns="0" bIns="0" rtlCol="0">
              <a:spAutoFit/>
            </a:bodyPr>
            <a:lstStyle/>
            <a:p>
              <a:pPr algn="ctr"/>
              <a:r>
                <a:rPr lang="tr-TR" sz="2000" b="1" dirty="0">
                  <a:ln w="3175">
                    <a:solidFill>
                      <a:schemeClr val="bg1"/>
                    </a:solidFill>
                  </a:ln>
                  <a:solidFill>
                    <a:schemeClr val="accent1">
                      <a:lumMod val="50000"/>
                    </a:schemeClr>
                  </a:solidFill>
                  <a:latin typeface="Arial Black" panose="020B0A04020102020204" pitchFamily="34" charset="0"/>
                </a:rPr>
                <a:t> </a:t>
              </a:r>
            </a:p>
          </p:txBody>
        </p:sp>
        <p:sp>
          <p:nvSpPr>
            <p:cNvPr id="1223" name="TextBox 2473">
              <a:extLst>
                <a:ext uri="{FF2B5EF4-FFF2-40B4-BE49-F238E27FC236}">
                  <a16:creationId xmlns:a16="http://schemas.microsoft.com/office/drawing/2014/main" id="{343C1FB8-E884-7D97-B478-69B352F227B0}"/>
                </a:ext>
              </a:extLst>
            </p:cNvPr>
            <p:cNvSpPr txBox="1"/>
            <p:nvPr/>
          </p:nvSpPr>
          <p:spPr>
            <a:xfrm>
              <a:off x="1623536" y="4646336"/>
              <a:ext cx="2920472" cy="1284850"/>
            </a:xfrm>
            <a:prstGeom prst="rect">
              <a:avLst/>
            </a:prstGeom>
            <a:noFill/>
          </p:spPr>
          <p:txBody>
            <a:bodyPr wrap="square" lIns="0" tIns="0" rIns="0" bIns="0" rtlCol="0">
              <a:spAutoFit/>
            </a:bodyPr>
            <a:lstStyle/>
            <a:p>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24" name="TextBox 2474">
              <a:extLst>
                <a:ext uri="{FF2B5EF4-FFF2-40B4-BE49-F238E27FC236}">
                  <a16:creationId xmlns:a16="http://schemas.microsoft.com/office/drawing/2014/main" id="{90AEF8E9-03DE-007B-3E80-B39B3C3669E1}"/>
                </a:ext>
              </a:extLst>
            </p:cNvPr>
            <p:cNvSpPr txBox="1"/>
            <p:nvPr/>
          </p:nvSpPr>
          <p:spPr>
            <a:xfrm>
              <a:off x="1132265" y="5754332"/>
              <a:ext cx="2784585"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5" name="TextBox 2463">
              <a:extLst>
                <a:ext uri="{FF2B5EF4-FFF2-40B4-BE49-F238E27FC236}">
                  <a16:creationId xmlns:a16="http://schemas.microsoft.com/office/drawing/2014/main" id="{01177DB8-AE70-AD00-F61B-6569B282CA03}"/>
                </a:ext>
              </a:extLst>
            </p:cNvPr>
            <p:cNvSpPr txBox="1"/>
            <p:nvPr/>
          </p:nvSpPr>
          <p:spPr>
            <a:xfrm>
              <a:off x="4030016" y="2901268"/>
              <a:ext cx="1659626" cy="1070709"/>
            </a:xfrm>
            <a:prstGeom prst="rect">
              <a:avLst/>
            </a:prstGeom>
            <a:noFill/>
          </p:spPr>
          <p:txBody>
            <a:bodyPr wrap="square" lIns="0" tIns="0" rIns="0" bIns="0" rtlCol="0">
              <a:spAutoFit/>
            </a:bodyPr>
            <a:lstStyle/>
            <a:p>
              <a:r>
                <a:rPr lang="en-US" sz="6000" b="1" dirty="0">
                  <a:ln w="3175">
                    <a:solidFill>
                      <a:schemeClr val="bg1"/>
                    </a:solidFill>
                  </a:ln>
                  <a:solidFill>
                    <a:schemeClr val="accent1">
                      <a:lumMod val="50000"/>
                    </a:schemeClr>
                  </a:solidFill>
                  <a:latin typeface="Calibri" panose="020F0502020204030204" pitchFamily="34" charset="0"/>
                </a:rPr>
                <a:t>429</a:t>
              </a:r>
              <a:endParaRPr lang="tr-TR" sz="6000" b="1" dirty="0">
                <a:ln w="3175">
                  <a:solidFill>
                    <a:schemeClr val="bg1"/>
                  </a:solidFill>
                </a:ln>
                <a:solidFill>
                  <a:schemeClr val="accent1">
                    <a:lumMod val="50000"/>
                  </a:schemeClr>
                </a:solidFill>
                <a:latin typeface="Calibri" panose="020F0502020204030204" pitchFamily="34" charset="0"/>
              </a:endParaRPr>
            </a:p>
          </p:txBody>
        </p:sp>
        <p:sp>
          <p:nvSpPr>
            <p:cNvPr id="1226" name="TextBox 2464">
              <a:extLst>
                <a:ext uri="{FF2B5EF4-FFF2-40B4-BE49-F238E27FC236}">
                  <a16:creationId xmlns:a16="http://schemas.microsoft.com/office/drawing/2014/main" id="{C7E6B616-1583-006A-092E-D599B6F636E5}"/>
                </a:ext>
              </a:extLst>
            </p:cNvPr>
            <p:cNvSpPr txBox="1"/>
            <p:nvPr/>
          </p:nvSpPr>
          <p:spPr>
            <a:xfrm>
              <a:off x="8302556" y="5619164"/>
              <a:ext cx="2784585"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7" name="TextBox 2461">
              <a:extLst>
                <a:ext uri="{FF2B5EF4-FFF2-40B4-BE49-F238E27FC236}">
                  <a16:creationId xmlns:a16="http://schemas.microsoft.com/office/drawing/2014/main" id="{E87D1755-9401-91A9-A9AF-B7113F22DD35}"/>
                </a:ext>
              </a:extLst>
            </p:cNvPr>
            <p:cNvSpPr txBox="1"/>
            <p:nvPr/>
          </p:nvSpPr>
          <p:spPr>
            <a:xfrm>
              <a:off x="5860741" y="1716774"/>
              <a:ext cx="696582" cy="1284850"/>
            </a:xfrm>
            <a:prstGeom prst="rect">
              <a:avLst/>
            </a:prstGeom>
            <a:noFill/>
          </p:spPr>
          <p:txBody>
            <a:bodyPr wrap="square" lIns="0" tIns="0" rIns="0" bIns="0" rtlCol="0">
              <a:spAutoFit/>
            </a:bodyPr>
            <a:lstStyle/>
            <a:p>
              <a:r>
                <a:rPr lang="tr-TR" sz="7200" b="1" dirty="0">
                  <a:ln w="3175">
                    <a:solidFill>
                      <a:schemeClr val="bg1"/>
                    </a:solidFill>
                  </a:ln>
                  <a:solidFill>
                    <a:schemeClr val="accent1">
                      <a:lumMod val="50000"/>
                    </a:schemeClr>
                  </a:solidFill>
                  <a:latin typeface="Calibri" panose="020F0502020204030204" pitchFamily="34" charset="0"/>
                </a:rPr>
                <a:t>2</a:t>
              </a:r>
            </a:p>
          </p:txBody>
        </p:sp>
        <p:sp>
          <p:nvSpPr>
            <p:cNvPr id="1228" name="TextBox 2462">
              <a:extLst>
                <a:ext uri="{FF2B5EF4-FFF2-40B4-BE49-F238E27FC236}">
                  <a16:creationId xmlns:a16="http://schemas.microsoft.com/office/drawing/2014/main" id="{455B09A6-0718-3A61-8F14-35A1CBC0E253}"/>
                </a:ext>
              </a:extLst>
            </p:cNvPr>
            <p:cNvSpPr txBox="1"/>
            <p:nvPr/>
          </p:nvSpPr>
          <p:spPr>
            <a:xfrm>
              <a:off x="4598616" y="2754073"/>
              <a:ext cx="2784585" cy="356903"/>
            </a:xfrm>
            <a:prstGeom prst="rect">
              <a:avLst/>
            </a:prstGeom>
            <a:noFill/>
          </p:spPr>
          <p:txBody>
            <a:bodyPr wrap="square" lIns="0" tIns="0" rIns="0" bIns="0" rtlCol="0">
              <a:spAutoFit/>
            </a:bodyPr>
            <a:lstStyle/>
            <a:p>
              <a:pPr algn="ctr"/>
              <a:r>
                <a:rPr lang="tr-TR" sz="2000" b="1" dirty="0" err="1">
                  <a:ln w="3175">
                    <a:solidFill>
                      <a:schemeClr val="bg1"/>
                    </a:solidFill>
                  </a:ln>
                  <a:solidFill>
                    <a:schemeClr val="accent1">
                      <a:lumMod val="50000"/>
                    </a:schemeClr>
                  </a:solidFill>
                  <a:latin typeface="Arial Black" panose="020B0A04020102020204" pitchFamily="34" charset="0"/>
                </a:rPr>
                <a:t>Vcenter</a:t>
              </a:r>
              <a:endParaRPr lang="tr-TR" sz="2000" b="1" dirty="0">
                <a:ln w="3175">
                  <a:solidFill>
                    <a:schemeClr val="bg1"/>
                  </a:solidFill>
                </a:ln>
                <a:solidFill>
                  <a:schemeClr val="accent1">
                    <a:lumMod val="50000"/>
                  </a:schemeClr>
                </a:solidFill>
                <a:latin typeface="Arial Black" panose="020B0A04020102020204" pitchFamily="34" charset="0"/>
              </a:endParaRPr>
            </a:p>
          </p:txBody>
        </p:sp>
      </p:grpSp>
      <p:sp>
        <p:nvSpPr>
          <p:cNvPr id="1243" name="Title 1">
            <a:extLst>
              <a:ext uri="{FF2B5EF4-FFF2-40B4-BE49-F238E27FC236}">
                <a16:creationId xmlns:a16="http://schemas.microsoft.com/office/drawing/2014/main" id="{1DA1FA1C-3423-C2BC-FF1E-0CDCDAC32C0A}"/>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1229" name="TextBox 1228">
            <a:extLst>
              <a:ext uri="{FF2B5EF4-FFF2-40B4-BE49-F238E27FC236}">
                <a16:creationId xmlns:a16="http://schemas.microsoft.com/office/drawing/2014/main" id="{D4924037-B4FA-12BF-6AF7-D8E3E0552E30}"/>
              </a:ext>
            </a:extLst>
          </p:cNvPr>
          <p:cNvSpPr txBox="1"/>
          <p:nvPr/>
        </p:nvSpPr>
        <p:spPr>
          <a:xfrm>
            <a:off x="3799456" y="4178568"/>
            <a:ext cx="1399410" cy="400110"/>
          </a:xfrm>
          <a:prstGeom prst="rect">
            <a:avLst/>
          </a:prstGeom>
          <a:noFill/>
        </p:spPr>
        <p:txBody>
          <a:bodyPr wrap="square">
            <a:spAutoFit/>
          </a:bodyPr>
          <a:lstStyle/>
          <a:p>
            <a:pPr algn="ctr"/>
            <a:r>
              <a:rPr lang="en-US" sz="2000" b="1" dirty="0" err="1">
                <a:ln w="3175">
                  <a:solidFill>
                    <a:schemeClr val="bg1"/>
                  </a:solidFill>
                </a:ln>
                <a:solidFill>
                  <a:schemeClr val="accent1">
                    <a:lumMod val="50000"/>
                  </a:schemeClr>
                </a:solidFill>
                <a:latin typeface="Arial Black" panose="020B0A04020102020204" pitchFamily="34" charset="0"/>
              </a:rPr>
              <a:t>Sunucu</a:t>
            </a:r>
            <a:endParaRPr lang="tr-TR" sz="2000" b="1" dirty="0">
              <a:ln w="3175">
                <a:solidFill>
                  <a:schemeClr val="bg1"/>
                </a:solidFill>
              </a:ln>
              <a:solidFill>
                <a:schemeClr val="accent1">
                  <a:lumMod val="50000"/>
                </a:schemeClr>
              </a:solidFill>
              <a:latin typeface="Arial Black" panose="020B0A04020102020204" pitchFamily="34" charset="0"/>
            </a:endParaRPr>
          </a:p>
        </p:txBody>
      </p:sp>
      <p:cxnSp>
        <p:nvCxnSpPr>
          <p:cNvPr id="464" name="Straight Arrow Connector 463">
            <a:extLst>
              <a:ext uri="{FF2B5EF4-FFF2-40B4-BE49-F238E27FC236}">
                <a16:creationId xmlns:a16="http://schemas.microsoft.com/office/drawing/2014/main" id="{74D39C8B-495C-6E12-87E6-0FC55CF143F9}"/>
              </a:ext>
            </a:extLst>
          </p:cNvPr>
          <p:cNvCxnSpPr>
            <a:cxnSpLocks/>
            <a:stCxn id="1233" idx="3"/>
          </p:cNvCxnSpPr>
          <p:nvPr/>
        </p:nvCxnSpPr>
        <p:spPr>
          <a:xfrm>
            <a:off x="1088335" y="2117902"/>
            <a:ext cx="2488461" cy="92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AF75E27D-2F80-CB19-4291-18959EE01D38}"/>
              </a:ext>
            </a:extLst>
          </p:cNvPr>
          <p:cNvCxnSpPr>
            <a:cxnSpLocks/>
            <a:stCxn id="1235" idx="2"/>
          </p:cNvCxnSpPr>
          <p:nvPr/>
        </p:nvCxnSpPr>
        <p:spPr>
          <a:xfrm>
            <a:off x="4118261" y="1973693"/>
            <a:ext cx="898553" cy="6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3" name="Rectangle: Rounded Corners 1232">
            <a:extLst>
              <a:ext uri="{FF2B5EF4-FFF2-40B4-BE49-F238E27FC236}">
                <a16:creationId xmlns:a16="http://schemas.microsoft.com/office/drawing/2014/main" id="{DB3E5879-E214-B6E2-20D9-88DCC608420C}"/>
              </a:ext>
            </a:extLst>
          </p:cNvPr>
          <p:cNvSpPr/>
          <p:nvPr/>
        </p:nvSpPr>
        <p:spPr>
          <a:xfrm>
            <a:off x="181555" y="1714042"/>
            <a:ext cx="906780" cy="807720"/>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err="1">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İtalya</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17 </a:t>
            </a:r>
            <a:r>
              <a:rPr kumimoji="0" lang="en-US" sz="1100" b="0" i="0" u="none" strike="noStrike" kern="0" cap="none" spc="0" normalizeH="0" baseline="0" noProof="0" dirty="0" err="1">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Sunucu</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235" name="Rectangle: Rounded Corners 1234">
            <a:extLst>
              <a:ext uri="{FF2B5EF4-FFF2-40B4-BE49-F238E27FC236}">
                <a16:creationId xmlns:a16="http://schemas.microsoft.com/office/drawing/2014/main" id="{3DEB5623-A8CC-13A6-CD90-604278014209}"/>
              </a:ext>
            </a:extLst>
          </p:cNvPr>
          <p:cNvSpPr/>
          <p:nvPr/>
        </p:nvSpPr>
        <p:spPr>
          <a:xfrm>
            <a:off x="3664871" y="116597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Çekya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4</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sp>
        <p:nvSpPr>
          <p:cNvPr id="1236" name="Rectangle: Rounded Corners 1235">
            <a:extLst>
              <a:ext uri="{FF2B5EF4-FFF2-40B4-BE49-F238E27FC236}">
                <a16:creationId xmlns:a16="http://schemas.microsoft.com/office/drawing/2014/main" id="{CD12767F-BE3A-2F2F-DB19-5A834D40B79D}"/>
              </a:ext>
            </a:extLst>
          </p:cNvPr>
          <p:cNvSpPr/>
          <p:nvPr/>
        </p:nvSpPr>
        <p:spPr>
          <a:xfrm>
            <a:off x="181555" y="3267105"/>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Bari</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37" name="Straight Arrow Connector 1236">
            <a:extLst>
              <a:ext uri="{FF2B5EF4-FFF2-40B4-BE49-F238E27FC236}">
                <a16:creationId xmlns:a16="http://schemas.microsoft.com/office/drawing/2014/main" id="{052D0794-8CE1-9CC5-2E1E-381C7005D395}"/>
              </a:ext>
            </a:extLst>
          </p:cNvPr>
          <p:cNvCxnSpPr>
            <a:cxnSpLocks/>
            <a:stCxn id="1236" idx="3"/>
            <a:endCxn id="1221" idx="1"/>
          </p:cNvCxnSpPr>
          <p:nvPr/>
        </p:nvCxnSpPr>
        <p:spPr>
          <a:xfrm flipV="1">
            <a:off x="1088335" y="3630742"/>
            <a:ext cx="2455229" cy="4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0" name="Rectangle: Rounded Corners 1239">
            <a:extLst>
              <a:ext uri="{FF2B5EF4-FFF2-40B4-BE49-F238E27FC236}">
                <a16:creationId xmlns:a16="http://schemas.microsoft.com/office/drawing/2014/main" id="{2628BFE1-25C3-F8E7-54DA-77F3B6A7C0A2}"/>
              </a:ext>
            </a:extLst>
          </p:cNvPr>
          <p:cNvSpPr/>
          <p:nvPr/>
        </p:nvSpPr>
        <p:spPr>
          <a:xfrm>
            <a:off x="2090541" y="1149660"/>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Almanya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1" name="Straight Arrow Connector 1240">
            <a:extLst>
              <a:ext uri="{FF2B5EF4-FFF2-40B4-BE49-F238E27FC236}">
                <a16:creationId xmlns:a16="http://schemas.microsoft.com/office/drawing/2014/main" id="{A66ED969-D29B-FC6D-1FAE-12BD9A07166D}"/>
              </a:ext>
            </a:extLst>
          </p:cNvPr>
          <p:cNvCxnSpPr>
            <a:cxnSpLocks/>
            <a:stCxn id="1240" idx="2"/>
          </p:cNvCxnSpPr>
          <p:nvPr/>
        </p:nvCxnSpPr>
        <p:spPr>
          <a:xfrm>
            <a:off x="2543931" y="1957380"/>
            <a:ext cx="1032865" cy="62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4" name="Rectangle: Rounded Corners 1243">
            <a:extLst>
              <a:ext uri="{FF2B5EF4-FFF2-40B4-BE49-F238E27FC236}">
                <a16:creationId xmlns:a16="http://schemas.microsoft.com/office/drawing/2014/main" id="{55EDFA1C-4876-2517-6497-394746D28FBA}"/>
              </a:ext>
            </a:extLst>
          </p:cNvPr>
          <p:cNvSpPr/>
          <p:nvPr/>
        </p:nvSpPr>
        <p:spPr>
          <a:xfrm>
            <a:off x="1204040" y="5675652"/>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Fas</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19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5" name="Straight Arrow Connector 1244">
            <a:extLst>
              <a:ext uri="{FF2B5EF4-FFF2-40B4-BE49-F238E27FC236}">
                <a16:creationId xmlns:a16="http://schemas.microsoft.com/office/drawing/2014/main" id="{766F5A8F-A2CC-3310-6BF2-D1AB69046A7A}"/>
              </a:ext>
            </a:extLst>
          </p:cNvPr>
          <p:cNvCxnSpPr>
            <a:cxnSpLocks/>
            <a:stCxn id="1244" idx="0"/>
          </p:cNvCxnSpPr>
          <p:nvPr/>
        </p:nvCxnSpPr>
        <p:spPr>
          <a:xfrm flipV="1">
            <a:off x="1657430" y="4672031"/>
            <a:ext cx="1929938" cy="10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8" name="Rectangle: Rounded Corners 1247">
            <a:extLst>
              <a:ext uri="{FF2B5EF4-FFF2-40B4-BE49-F238E27FC236}">
                <a16:creationId xmlns:a16="http://schemas.microsoft.com/office/drawing/2014/main" id="{C05FFD76-8002-662E-5731-FA0D42B1FC72}"/>
              </a:ext>
            </a:extLst>
          </p:cNvPr>
          <p:cNvSpPr/>
          <p:nvPr/>
        </p:nvSpPr>
        <p:spPr>
          <a:xfrm>
            <a:off x="5485782" y="1144067"/>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a typeface="Calibri" panose="020F0502020204030204" pitchFamily="34" charset="0"/>
                <a:cs typeface="Times New Roman" panose="02020603050405020304" pitchFamily="18" charset="0"/>
              </a:rPr>
              <a:t>Slovakya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9" name="Straight Arrow Connector 1248">
            <a:extLst>
              <a:ext uri="{FF2B5EF4-FFF2-40B4-BE49-F238E27FC236}">
                <a16:creationId xmlns:a16="http://schemas.microsoft.com/office/drawing/2014/main" id="{C36BF35F-2ABD-227C-9C22-47A6384FDDCA}"/>
              </a:ext>
            </a:extLst>
          </p:cNvPr>
          <p:cNvCxnSpPr>
            <a:cxnSpLocks/>
            <a:stCxn id="1248" idx="2"/>
            <a:endCxn id="1221" idx="0"/>
          </p:cNvCxnSpPr>
          <p:nvPr/>
        </p:nvCxnSpPr>
        <p:spPr>
          <a:xfrm flipH="1">
            <a:off x="5930008" y="1951787"/>
            <a:ext cx="9164" cy="62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3" name="Rectangle: Rounded Corners 1252">
            <a:extLst>
              <a:ext uri="{FF2B5EF4-FFF2-40B4-BE49-F238E27FC236}">
                <a16:creationId xmlns:a16="http://schemas.microsoft.com/office/drawing/2014/main" id="{F7BC3F05-0656-5AF1-F8F7-AA8200B34401}"/>
              </a:ext>
            </a:extLst>
          </p:cNvPr>
          <p:cNvSpPr/>
          <p:nvPr/>
        </p:nvSpPr>
        <p:spPr>
          <a:xfrm>
            <a:off x="7102248" y="1149660"/>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a typeface="Calibri" panose="020F0502020204030204" pitchFamily="34" charset="0"/>
                <a:cs typeface="Times New Roman" panose="02020603050405020304" pitchFamily="18" charset="0"/>
              </a:rPr>
              <a:t>Romanya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25</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54" name="Straight Arrow Connector 1253">
            <a:extLst>
              <a:ext uri="{FF2B5EF4-FFF2-40B4-BE49-F238E27FC236}">
                <a16:creationId xmlns:a16="http://schemas.microsoft.com/office/drawing/2014/main" id="{B24FA7ED-2A34-CA60-3C4E-5BFCD0F10FDD}"/>
              </a:ext>
            </a:extLst>
          </p:cNvPr>
          <p:cNvCxnSpPr>
            <a:cxnSpLocks/>
            <a:stCxn id="1253" idx="2"/>
          </p:cNvCxnSpPr>
          <p:nvPr/>
        </p:nvCxnSpPr>
        <p:spPr>
          <a:xfrm flipH="1">
            <a:off x="7306693" y="1957380"/>
            <a:ext cx="248945" cy="6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6" name="Rectangle: Rounded Corners 1255">
            <a:extLst>
              <a:ext uri="{FF2B5EF4-FFF2-40B4-BE49-F238E27FC236}">
                <a16:creationId xmlns:a16="http://schemas.microsoft.com/office/drawing/2014/main" id="{281FB9C4-99E0-50B0-1269-9546350DE2AE}"/>
              </a:ext>
            </a:extLst>
          </p:cNvPr>
          <p:cNvSpPr/>
          <p:nvPr/>
        </p:nvSpPr>
        <p:spPr>
          <a:xfrm>
            <a:off x="8700524" y="114948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Bükreş</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57" name="Straight Arrow Connector 1256">
            <a:extLst>
              <a:ext uri="{FF2B5EF4-FFF2-40B4-BE49-F238E27FC236}">
                <a16:creationId xmlns:a16="http://schemas.microsoft.com/office/drawing/2014/main" id="{4EC84AEC-1687-84A2-DF6C-CBF537BF53F8}"/>
              </a:ext>
            </a:extLst>
          </p:cNvPr>
          <p:cNvCxnSpPr>
            <a:cxnSpLocks/>
            <a:stCxn id="1256" idx="2"/>
          </p:cNvCxnSpPr>
          <p:nvPr/>
        </p:nvCxnSpPr>
        <p:spPr>
          <a:xfrm flipH="1">
            <a:off x="8368995" y="1957209"/>
            <a:ext cx="784919" cy="62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0" name="Rectangle: Rounded Corners 1259">
            <a:extLst>
              <a:ext uri="{FF2B5EF4-FFF2-40B4-BE49-F238E27FC236}">
                <a16:creationId xmlns:a16="http://schemas.microsoft.com/office/drawing/2014/main" id="{7AAF11A1-5545-D488-FDE5-ED04D1093720}"/>
              </a:ext>
            </a:extLst>
          </p:cNvPr>
          <p:cNvSpPr/>
          <p:nvPr/>
        </p:nvSpPr>
        <p:spPr>
          <a:xfrm>
            <a:off x="5189220" y="5673186"/>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Polmar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61" name="Straight Arrow Connector 1260">
            <a:extLst>
              <a:ext uri="{FF2B5EF4-FFF2-40B4-BE49-F238E27FC236}">
                <a16:creationId xmlns:a16="http://schemas.microsoft.com/office/drawing/2014/main" id="{FAA8EF12-2567-C6BC-E129-E46F7B5A6C30}"/>
              </a:ext>
            </a:extLst>
          </p:cNvPr>
          <p:cNvCxnSpPr>
            <a:cxnSpLocks/>
            <a:stCxn id="1260" idx="0"/>
            <a:endCxn id="1221" idx="2"/>
          </p:cNvCxnSpPr>
          <p:nvPr/>
        </p:nvCxnSpPr>
        <p:spPr>
          <a:xfrm flipV="1">
            <a:off x="5642610" y="4682822"/>
            <a:ext cx="287398" cy="99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6" name="Rectangle: Rounded Corners 1265">
            <a:extLst>
              <a:ext uri="{FF2B5EF4-FFF2-40B4-BE49-F238E27FC236}">
                <a16:creationId xmlns:a16="http://schemas.microsoft.com/office/drawing/2014/main" id="{294E239E-3FC5-0059-A087-87C70A7CF7E5}"/>
              </a:ext>
            </a:extLst>
          </p:cNvPr>
          <p:cNvSpPr/>
          <p:nvPr/>
        </p:nvSpPr>
        <p:spPr>
          <a:xfrm>
            <a:off x="181555" y="4617384"/>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Fransa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7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67" name="Straight Arrow Connector 1266">
            <a:extLst>
              <a:ext uri="{FF2B5EF4-FFF2-40B4-BE49-F238E27FC236}">
                <a16:creationId xmlns:a16="http://schemas.microsoft.com/office/drawing/2014/main" id="{27AA33A6-23F6-C685-4898-3DCC602D6A4E}"/>
              </a:ext>
            </a:extLst>
          </p:cNvPr>
          <p:cNvCxnSpPr>
            <a:cxnSpLocks/>
            <a:stCxn id="1266" idx="3"/>
          </p:cNvCxnSpPr>
          <p:nvPr/>
        </p:nvCxnSpPr>
        <p:spPr>
          <a:xfrm flipV="1">
            <a:off x="1088335" y="4320073"/>
            <a:ext cx="2485362" cy="70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0" name="Rectangle: Rounded Corners 1269">
            <a:extLst>
              <a:ext uri="{FF2B5EF4-FFF2-40B4-BE49-F238E27FC236}">
                <a16:creationId xmlns:a16="http://schemas.microsoft.com/office/drawing/2014/main" id="{DDBAEE5D-5584-8EA0-BDD6-BAF453F932D1}"/>
              </a:ext>
            </a:extLst>
          </p:cNvPr>
          <p:cNvSpPr/>
          <p:nvPr/>
        </p:nvSpPr>
        <p:spPr>
          <a:xfrm>
            <a:off x="3822445" y="567191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Geçit</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4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71" name="Straight Arrow Connector 1270">
            <a:extLst>
              <a:ext uri="{FF2B5EF4-FFF2-40B4-BE49-F238E27FC236}">
                <a16:creationId xmlns:a16="http://schemas.microsoft.com/office/drawing/2014/main" id="{D4AC96E7-2F6B-94FC-1C2F-C9D8DBFE7C48}"/>
              </a:ext>
            </a:extLst>
          </p:cNvPr>
          <p:cNvCxnSpPr>
            <a:cxnSpLocks/>
            <a:stCxn id="1270" idx="0"/>
          </p:cNvCxnSpPr>
          <p:nvPr/>
        </p:nvCxnSpPr>
        <p:spPr>
          <a:xfrm flipV="1">
            <a:off x="4275835" y="4682962"/>
            <a:ext cx="965098" cy="98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5" name="Rectangle: Rounded Corners 1274">
            <a:extLst>
              <a:ext uri="{FF2B5EF4-FFF2-40B4-BE49-F238E27FC236}">
                <a16:creationId xmlns:a16="http://schemas.microsoft.com/office/drawing/2014/main" id="{698F3262-C63F-FAA7-4268-D1D18087F952}"/>
              </a:ext>
            </a:extLst>
          </p:cNvPr>
          <p:cNvSpPr/>
          <p:nvPr/>
        </p:nvSpPr>
        <p:spPr>
          <a:xfrm>
            <a:off x="2466550" y="566995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Cezayir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76" name="Straight Arrow Connector 1275">
            <a:extLst>
              <a:ext uri="{FF2B5EF4-FFF2-40B4-BE49-F238E27FC236}">
                <a16:creationId xmlns:a16="http://schemas.microsoft.com/office/drawing/2014/main" id="{D0D5AE2F-D180-FBBF-57C3-C10D1D782CD4}"/>
              </a:ext>
            </a:extLst>
          </p:cNvPr>
          <p:cNvCxnSpPr>
            <a:cxnSpLocks/>
            <a:stCxn id="1275" idx="0"/>
          </p:cNvCxnSpPr>
          <p:nvPr/>
        </p:nvCxnSpPr>
        <p:spPr>
          <a:xfrm flipV="1">
            <a:off x="2919940" y="4659916"/>
            <a:ext cx="1501758" cy="101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1" name="Rectangle: Rounded Corners 1280">
            <a:extLst>
              <a:ext uri="{FF2B5EF4-FFF2-40B4-BE49-F238E27FC236}">
                <a16:creationId xmlns:a16="http://schemas.microsoft.com/office/drawing/2014/main" id="{38BB41C2-5B8F-9735-4A4A-6527087CD3BE}"/>
              </a:ext>
            </a:extLst>
          </p:cNvPr>
          <p:cNvSpPr/>
          <p:nvPr/>
        </p:nvSpPr>
        <p:spPr>
          <a:xfrm>
            <a:off x="6487035" y="567988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Maslak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82" name="Straight Arrow Connector 1281">
            <a:extLst>
              <a:ext uri="{FF2B5EF4-FFF2-40B4-BE49-F238E27FC236}">
                <a16:creationId xmlns:a16="http://schemas.microsoft.com/office/drawing/2014/main" id="{84184522-5F02-853A-848F-40E40233445F}"/>
              </a:ext>
            </a:extLst>
          </p:cNvPr>
          <p:cNvCxnSpPr>
            <a:cxnSpLocks/>
            <a:stCxn id="1281" idx="0"/>
          </p:cNvCxnSpPr>
          <p:nvPr/>
        </p:nvCxnSpPr>
        <p:spPr>
          <a:xfrm flipH="1" flipV="1">
            <a:off x="6761661" y="4682962"/>
            <a:ext cx="178764" cy="99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5" name="Rectangle: Rounded Corners 1284">
            <a:extLst>
              <a:ext uri="{FF2B5EF4-FFF2-40B4-BE49-F238E27FC236}">
                <a16:creationId xmlns:a16="http://schemas.microsoft.com/office/drawing/2014/main" id="{A35C4A44-C843-93A7-AD3E-8690379A7758}"/>
              </a:ext>
            </a:extLst>
          </p:cNvPr>
          <p:cNvSpPr/>
          <p:nvPr/>
        </p:nvSpPr>
        <p:spPr>
          <a:xfrm>
            <a:off x="7886680" y="567702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Siperlik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5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86" name="Straight Arrow Connector 1285">
            <a:extLst>
              <a:ext uri="{FF2B5EF4-FFF2-40B4-BE49-F238E27FC236}">
                <a16:creationId xmlns:a16="http://schemas.microsoft.com/office/drawing/2014/main" id="{6E0B9CD6-F9FE-600D-3D37-7367F477BC49}"/>
              </a:ext>
            </a:extLst>
          </p:cNvPr>
          <p:cNvCxnSpPr>
            <a:cxnSpLocks/>
            <a:stCxn id="1285" idx="0"/>
          </p:cNvCxnSpPr>
          <p:nvPr/>
        </p:nvCxnSpPr>
        <p:spPr>
          <a:xfrm flipH="1" flipV="1">
            <a:off x="7417878" y="4658068"/>
            <a:ext cx="922192" cy="101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4" name="Rectangle: Rounded Corners 1293">
            <a:extLst>
              <a:ext uri="{FF2B5EF4-FFF2-40B4-BE49-F238E27FC236}">
                <a16:creationId xmlns:a16="http://schemas.microsoft.com/office/drawing/2014/main" id="{57E6E2E8-30DD-C6F8-C743-B5EDA31D188D}"/>
              </a:ext>
            </a:extLst>
          </p:cNvPr>
          <p:cNvSpPr/>
          <p:nvPr/>
        </p:nvSpPr>
        <p:spPr>
          <a:xfrm>
            <a:off x="9174400" y="566995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Akçalar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95" name="Straight Arrow Connector 1294">
            <a:extLst>
              <a:ext uri="{FF2B5EF4-FFF2-40B4-BE49-F238E27FC236}">
                <a16:creationId xmlns:a16="http://schemas.microsoft.com/office/drawing/2014/main" id="{2F87E4BE-4ECB-F322-A7DC-FCFE1120EEE8}"/>
              </a:ext>
            </a:extLst>
          </p:cNvPr>
          <p:cNvCxnSpPr>
            <a:cxnSpLocks/>
            <a:stCxn id="1294" idx="0"/>
          </p:cNvCxnSpPr>
          <p:nvPr/>
        </p:nvCxnSpPr>
        <p:spPr>
          <a:xfrm flipH="1" flipV="1">
            <a:off x="7886680" y="4666462"/>
            <a:ext cx="1741110" cy="100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8" name="Rectangle: Rounded Corners 1297">
            <a:extLst>
              <a:ext uri="{FF2B5EF4-FFF2-40B4-BE49-F238E27FC236}">
                <a16:creationId xmlns:a16="http://schemas.microsoft.com/office/drawing/2014/main" id="{60E52518-2DA3-2344-3B00-0CC11F62E5E8}"/>
              </a:ext>
            </a:extLst>
          </p:cNvPr>
          <p:cNvSpPr/>
          <p:nvPr/>
        </p:nvSpPr>
        <p:spPr>
          <a:xfrm>
            <a:off x="10636556" y="567702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Kütahya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11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99" name="Straight Arrow Connector 1298">
            <a:extLst>
              <a:ext uri="{FF2B5EF4-FFF2-40B4-BE49-F238E27FC236}">
                <a16:creationId xmlns:a16="http://schemas.microsoft.com/office/drawing/2014/main" id="{315088F0-99F7-83D1-7326-C1C7EA848C4F}"/>
              </a:ext>
            </a:extLst>
          </p:cNvPr>
          <p:cNvCxnSpPr>
            <a:cxnSpLocks/>
            <a:stCxn id="1298" idx="0"/>
            <a:endCxn id="942" idx="5"/>
          </p:cNvCxnSpPr>
          <p:nvPr/>
        </p:nvCxnSpPr>
        <p:spPr>
          <a:xfrm flipH="1" flipV="1">
            <a:off x="8382211" y="4689906"/>
            <a:ext cx="2707735" cy="98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2" name="Rectangle: Rounded Corners 1301">
            <a:extLst>
              <a:ext uri="{FF2B5EF4-FFF2-40B4-BE49-F238E27FC236}">
                <a16:creationId xmlns:a16="http://schemas.microsoft.com/office/drawing/2014/main" id="{F25C40EA-5858-D50E-BEA6-85A7EDA5787A}"/>
              </a:ext>
            </a:extLst>
          </p:cNvPr>
          <p:cNvSpPr/>
          <p:nvPr/>
        </p:nvSpPr>
        <p:spPr>
          <a:xfrm>
            <a:off x="10974825" y="111077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Gölcük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24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03" name="Straight Arrow Connector 1302">
            <a:extLst>
              <a:ext uri="{FF2B5EF4-FFF2-40B4-BE49-F238E27FC236}">
                <a16:creationId xmlns:a16="http://schemas.microsoft.com/office/drawing/2014/main" id="{001FFB00-477B-AC13-91C4-AEB36FE9C326}"/>
              </a:ext>
            </a:extLst>
          </p:cNvPr>
          <p:cNvCxnSpPr>
            <a:cxnSpLocks/>
            <a:stCxn id="1302" idx="1"/>
          </p:cNvCxnSpPr>
          <p:nvPr/>
        </p:nvCxnSpPr>
        <p:spPr>
          <a:xfrm flipH="1">
            <a:off x="8335418" y="1514633"/>
            <a:ext cx="2639407" cy="1392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6" name="Rectangle: Rounded Corners 1315">
            <a:extLst>
              <a:ext uri="{FF2B5EF4-FFF2-40B4-BE49-F238E27FC236}">
                <a16:creationId xmlns:a16="http://schemas.microsoft.com/office/drawing/2014/main" id="{5DAF4CCA-9797-E32E-3375-335D8CC85ACC}"/>
              </a:ext>
            </a:extLst>
          </p:cNvPr>
          <p:cNvSpPr/>
          <p:nvPr/>
        </p:nvSpPr>
        <p:spPr>
          <a:xfrm>
            <a:off x="10974825" y="4625366"/>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Plastik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22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17" name="Straight Arrow Connector 1316">
            <a:extLst>
              <a:ext uri="{FF2B5EF4-FFF2-40B4-BE49-F238E27FC236}">
                <a16:creationId xmlns:a16="http://schemas.microsoft.com/office/drawing/2014/main" id="{8C5EEDBF-0036-0545-036C-CA7338FE315B}"/>
              </a:ext>
            </a:extLst>
          </p:cNvPr>
          <p:cNvCxnSpPr>
            <a:cxnSpLocks/>
            <a:stCxn id="1316" idx="1"/>
          </p:cNvCxnSpPr>
          <p:nvPr/>
        </p:nvCxnSpPr>
        <p:spPr>
          <a:xfrm flipH="1" flipV="1">
            <a:off x="8349818" y="4340630"/>
            <a:ext cx="2625007" cy="68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1" name="Rectangle: Rounded Corners 1320">
            <a:extLst>
              <a:ext uri="{FF2B5EF4-FFF2-40B4-BE49-F238E27FC236}">
                <a16:creationId xmlns:a16="http://schemas.microsoft.com/office/drawing/2014/main" id="{DC233771-4E24-26A4-A2D9-A121A3F459C7}"/>
              </a:ext>
            </a:extLst>
          </p:cNvPr>
          <p:cNvSpPr/>
          <p:nvPr/>
        </p:nvSpPr>
        <p:spPr>
          <a:xfrm>
            <a:off x="10974825" y="3538868"/>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Nosab</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41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22" name="Straight Arrow Connector 1321">
            <a:extLst>
              <a:ext uri="{FF2B5EF4-FFF2-40B4-BE49-F238E27FC236}">
                <a16:creationId xmlns:a16="http://schemas.microsoft.com/office/drawing/2014/main" id="{71E93021-7CDA-54ED-F4E5-86B3FE24A1B9}"/>
              </a:ext>
            </a:extLst>
          </p:cNvPr>
          <p:cNvCxnSpPr>
            <a:cxnSpLocks/>
          </p:cNvCxnSpPr>
          <p:nvPr/>
        </p:nvCxnSpPr>
        <p:spPr>
          <a:xfrm flipH="1" flipV="1">
            <a:off x="8349818" y="3850195"/>
            <a:ext cx="2625007" cy="17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5" name="Rectangle: Rounded Corners 1324">
            <a:extLst>
              <a:ext uri="{FF2B5EF4-FFF2-40B4-BE49-F238E27FC236}">
                <a16:creationId xmlns:a16="http://schemas.microsoft.com/office/drawing/2014/main" id="{592A06B7-3369-E402-AC68-0997080615EA}"/>
              </a:ext>
            </a:extLst>
          </p:cNvPr>
          <p:cNvSpPr/>
          <p:nvPr/>
        </p:nvSpPr>
        <p:spPr>
          <a:xfrm>
            <a:off x="10974825" y="235858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OSB</a:t>
            </a:r>
          </a:p>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19</a:t>
            </a: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26" name="Straight Arrow Connector 1325">
            <a:extLst>
              <a:ext uri="{FF2B5EF4-FFF2-40B4-BE49-F238E27FC236}">
                <a16:creationId xmlns:a16="http://schemas.microsoft.com/office/drawing/2014/main" id="{94015724-D705-6802-D8CD-D65EBC2E0128}"/>
              </a:ext>
            </a:extLst>
          </p:cNvPr>
          <p:cNvCxnSpPr>
            <a:cxnSpLocks/>
            <a:stCxn id="1325" idx="1"/>
          </p:cNvCxnSpPr>
          <p:nvPr/>
        </p:nvCxnSpPr>
        <p:spPr>
          <a:xfrm flipH="1">
            <a:off x="8316241" y="2762449"/>
            <a:ext cx="2658584" cy="50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1" name="Dikdörtgen 1220">
            <a:extLst>
              <a:ext uri="{FF2B5EF4-FFF2-40B4-BE49-F238E27FC236}">
                <a16:creationId xmlns:a16="http://schemas.microsoft.com/office/drawing/2014/main" id="{6BC6D671-CBDA-A9D3-8742-D045B05A81C1}"/>
              </a:ext>
            </a:extLst>
          </p:cNvPr>
          <p:cNvSpPr/>
          <p:nvPr/>
        </p:nvSpPr>
        <p:spPr>
          <a:xfrm>
            <a:off x="3543564" y="2578662"/>
            <a:ext cx="4772888" cy="2104160"/>
          </a:xfrm>
          <a:prstGeom prst="rect">
            <a:avLst/>
          </a:prstGeom>
          <a:noFill/>
          <a:ln w="38100">
            <a:solidFill>
              <a:srgbClr val="92D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2952123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2" name="TextBox 1">
            <a:extLst>
              <a:ext uri="{FF2B5EF4-FFF2-40B4-BE49-F238E27FC236}">
                <a16:creationId xmlns:a16="http://schemas.microsoft.com/office/drawing/2014/main" id="{42AB0C4B-81A0-50D7-B5B9-4D2B2F969CF1}"/>
              </a:ext>
            </a:extLst>
          </p:cNvPr>
          <p:cNvSpPr txBox="1"/>
          <p:nvPr/>
        </p:nvSpPr>
        <p:spPr>
          <a:xfrm>
            <a:off x="3890742" y="1180278"/>
            <a:ext cx="5198299" cy="411647"/>
          </a:xfrm>
          <a:prstGeom prst="rect">
            <a:avLst/>
          </a:prstGeom>
          <a:noFill/>
        </p:spPr>
        <p:txBody>
          <a:bodyPr wrap="square" rtlCol="0">
            <a:spAutoFit/>
          </a:bodyPr>
          <a:lstStyle/>
          <a:p>
            <a:pPr algn="ctr"/>
            <a:r>
              <a:rPr lang="en-US" sz="2000" b="1" dirty="0"/>
              <a:t>HOST VE STORAGE UPDATE İŞLEMLERİ</a:t>
            </a:r>
          </a:p>
        </p:txBody>
      </p:sp>
      <p:graphicFrame>
        <p:nvGraphicFramePr>
          <p:cNvPr id="3" name="Diyagram 2">
            <a:extLst>
              <a:ext uri="{FF2B5EF4-FFF2-40B4-BE49-F238E27FC236}">
                <a16:creationId xmlns:a16="http://schemas.microsoft.com/office/drawing/2014/main" id="{6746BD99-7A90-8BF3-1DF0-34635A66B386}"/>
              </a:ext>
            </a:extLst>
          </p:cNvPr>
          <p:cNvGraphicFramePr/>
          <p:nvPr>
            <p:extLst>
              <p:ext uri="{D42A27DB-BD31-4B8C-83A1-F6EECF244321}">
                <p14:modId xmlns:p14="http://schemas.microsoft.com/office/powerpoint/2010/main" val="10386762"/>
              </p:ext>
            </p:extLst>
          </p:nvPr>
        </p:nvGraphicFramePr>
        <p:xfrm>
          <a:off x="1454225" y="1963534"/>
          <a:ext cx="10354018" cy="4641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8650E96-D7E1-9C4F-ED9F-B579BC1C9245}"/>
              </a:ext>
            </a:extLst>
          </p:cNvPr>
          <p:cNvPicPr>
            <a:picLocks noChangeAspect="1"/>
          </p:cNvPicPr>
          <p:nvPr/>
        </p:nvPicPr>
        <p:blipFill>
          <a:blip r:embed="rId8"/>
          <a:stretch>
            <a:fillRect/>
          </a:stretch>
        </p:blipFill>
        <p:spPr>
          <a:xfrm>
            <a:off x="0" y="1963534"/>
            <a:ext cx="12192000" cy="4430905"/>
          </a:xfrm>
          <a:prstGeom prst="rect">
            <a:avLst/>
          </a:prstGeom>
        </p:spPr>
      </p:pic>
    </p:spTree>
    <p:extLst>
      <p:ext uri="{BB962C8B-B14F-4D97-AF65-F5344CB8AC3E}">
        <p14:creationId xmlns:p14="http://schemas.microsoft.com/office/powerpoint/2010/main" val="429159487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2" name="TextBox 1">
            <a:extLst>
              <a:ext uri="{FF2B5EF4-FFF2-40B4-BE49-F238E27FC236}">
                <a16:creationId xmlns:a16="http://schemas.microsoft.com/office/drawing/2014/main" id="{42AB0C4B-81A0-50D7-B5B9-4D2B2F969CF1}"/>
              </a:ext>
            </a:extLst>
          </p:cNvPr>
          <p:cNvSpPr txBox="1"/>
          <p:nvPr/>
        </p:nvSpPr>
        <p:spPr>
          <a:xfrm>
            <a:off x="3890742" y="1180278"/>
            <a:ext cx="5198299" cy="411647"/>
          </a:xfrm>
          <a:prstGeom prst="rect">
            <a:avLst/>
          </a:prstGeom>
          <a:noFill/>
        </p:spPr>
        <p:txBody>
          <a:bodyPr wrap="square" rtlCol="0">
            <a:spAutoFit/>
          </a:bodyPr>
          <a:lstStyle/>
          <a:p>
            <a:pPr algn="ctr"/>
            <a:r>
              <a:rPr lang="en-US" sz="2000" b="1" dirty="0"/>
              <a:t>HOST VE STORAGE UPDATE İŞLEMLERİ</a:t>
            </a:r>
          </a:p>
        </p:txBody>
      </p:sp>
      <p:graphicFrame>
        <p:nvGraphicFramePr>
          <p:cNvPr id="3" name="Diyagram 2">
            <a:extLst>
              <a:ext uri="{FF2B5EF4-FFF2-40B4-BE49-F238E27FC236}">
                <a16:creationId xmlns:a16="http://schemas.microsoft.com/office/drawing/2014/main" id="{6746BD99-7A90-8BF3-1DF0-34635A66B386}"/>
              </a:ext>
            </a:extLst>
          </p:cNvPr>
          <p:cNvGraphicFramePr/>
          <p:nvPr/>
        </p:nvGraphicFramePr>
        <p:xfrm>
          <a:off x="1454225" y="1963534"/>
          <a:ext cx="10354018" cy="4641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yagram 2">
            <a:extLst>
              <a:ext uri="{FF2B5EF4-FFF2-40B4-BE49-F238E27FC236}">
                <a16:creationId xmlns:a16="http://schemas.microsoft.com/office/drawing/2014/main" id="{D2DFAE12-678D-2997-5A0B-29F7A2BC37B8}"/>
              </a:ext>
            </a:extLst>
          </p:cNvPr>
          <p:cNvGraphicFramePr/>
          <p:nvPr>
            <p:extLst>
              <p:ext uri="{D42A27DB-BD31-4B8C-83A1-F6EECF244321}">
                <p14:modId xmlns:p14="http://schemas.microsoft.com/office/powerpoint/2010/main" val="2582759112"/>
              </p:ext>
            </p:extLst>
          </p:nvPr>
        </p:nvGraphicFramePr>
        <p:xfrm>
          <a:off x="1606625" y="2115934"/>
          <a:ext cx="10354018" cy="46415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88585213"/>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3">
          <a:schemeClr val="lt1"/>
        </a:lnRef>
        <a:fillRef idx="1">
          <a:schemeClr val="accent4"/>
        </a:fillRef>
        <a:effectRef idx="1">
          <a:schemeClr val="accent4"/>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E8F07BD04124409AF89A77D57BC721" ma:contentTypeVersion="13" ma:contentTypeDescription="Create a new document." ma:contentTypeScope="" ma:versionID="168747625a0e647711afb4df541191fd">
  <xsd:schema xmlns:xsd="http://www.w3.org/2001/XMLSchema" xmlns:xs="http://www.w3.org/2001/XMLSchema" xmlns:p="http://schemas.microsoft.com/office/2006/metadata/properties" xmlns:ns3="1bd633b9-9142-4203-8bce-7619420fba4f" xmlns:ns4="c22b6aae-9808-4585-8eb4-2814bc5f198a" targetNamespace="http://schemas.microsoft.com/office/2006/metadata/properties" ma:root="true" ma:fieldsID="f4981ac7ca4bd4270dc0d65aa96e8026" ns3:_="" ns4:_="">
    <xsd:import namespace="1bd633b9-9142-4203-8bce-7619420fba4f"/>
    <xsd:import namespace="c22b6aae-9808-4585-8eb4-2814bc5f198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LengthInSecond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633b9-9142-4203-8bce-7619420fb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2b6aae-9808-4585-8eb4-2814bc5f198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AC2613-0E59-4FF6-ACFE-8A6891E8C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633b9-9142-4203-8bce-7619420fba4f"/>
    <ds:schemaRef ds:uri="c22b6aae-9808-4585-8eb4-2814bc5f19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FC5146-FBCB-4C18-AB4B-891CCED7FD8B}">
  <ds:schemaRefs>
    <ds:schemaRef ds:uri="http://purl.org/dc/terms/"/>
    <ds:schemaRef ds:uri="1bd633b9-9142-4203-8bce-7619420fba4f"/>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c22b6aae-9808-4585-8eb4-2814bc5f198a"/>
    <ds:schemaRef ds:uri="http://www.w3.org/XML/1998/namespace"/>
  </ds:schemaRefs>
</ds:datastoreItem>
</file>

<file path=customXml/itemProps3.xml><?xml version="1.0" encoding="utf-8"?>
<ds:datastoreItem xmlns:ds="http://schemas.openxmlformats.org/officeDocument/2006/customXml" ds:itemID="{D2B78D97-5404-4F78-B8F4-D89FAA5D01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30614</TotalTime>
  <Words>663</Words>
  <Application>Microsoft Office PowerPoint</Application>
  <PresentationFormat>Widescreen</PresentationFormat>
  <Paragraphs>136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Azure-Level200_En</dc:title>
  <dc:creator>Burcak Cakiroglu</dc:creator>
  <cp:lastModifiedBy>Ahmet SARI</cp:lastModifiedBy>
  <cp:revision>1616</cp:revision>
  <dcterms:created xsi:type="dcterms:W3CDTF">2013-04-10T14:36:46Z</dcterms:created>
  <dcterms:modified xsi:type="dcterms:W3CDTF">2023-08-21T14:32:32Z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f43cfd-d27a-4e10-a14b-ced8d4a5ea82_Enabled">
    <vt:lpwstr>true</vt:lpwstr>
  </property>
  <property fmtid="{D5CDD505-2E9C-101B-9397-08002B2CF9AE}" pid="3" name="MSIP_Label_f0f43cfd-d27a-4e10-a14b-ced8d4a5ea82_SetDate">
    <vt:lpwstr>2021-03-11T13:21:02Z</vt:lpwstr>
  </property>
  <property fmtid="{D5CDD505-2E9C-101B-9397-08002B2CF9AE}" pid="4" name="MSIP_Label_f0f43cfd-d27a-4e10-a14b-ced8d4a5ea82_Method">
    <vt:lpwstr>Privileged</vt:lpwstr>
  </property>
  <property fmtid="{D5CDD505-2E9C-101B-9397-08002B2CF9AE}" pid="5" name="MSIP_Label_f0f43cfd-d27a-4e10-a14b-ced8d4a5ea82_Name">
    <vt:lpwstr>f0f43cfd-d27a-4e10-a14b-ced8d4a5ea82</vt:lpwstr>
  </property>
  <property fmtid="{D5CDD505-2E9C-101B-9397-08002B2CF9AE}" pid="6" name="MSIP_Label_f0f43cfd-d27a-4e10-a14b-ced8d4a5ea82_SiteId">
    <vt:lpwstr>04831075-8a93-4207-beb6-e232bdb3737e</vt:lpwstr>
  </property>
  <property fmtid="{D5CDD505-2E9C-101B-9397-08002B2CF9AE}" pid="7" name="MSIP_Label_f0f43cfd-d27a-4e10-a14b-ced8d4a5ea82_ActionId">
    <vt:lpwstr>ac862ff2-d45a-44f1-84dc-c57b1dc5739b</vt:lpwstr>
  </property>
  <property fmtid="{D5CDD505-2E9C-101B-9397-08002B2CF9AE}" pid="8" name="MSIP_Label_f0f43cfd-d27a-4e10-a14b-ced8d4a5ea82_ContentBits">
    <vt:lpwstr>0</vt:lpwstr>
  </property>
  <property fmtid="{D5CDD505-2E9C-101B-9397-08002B2CF9AE}" pid="9" name="ContentTypeId">
    <vt:lpwstr>0x0101008DE8F07BD04124409AF89A77D57BC721</vt:lpwstr>
  </property>
</Properties>
</file>