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394" r:id="rId2"/>
    <p:sldId id="443" r:id="rId3"/>
    <p:sldId id="445" r:id="rId4"/>
    <p:sldId id="444" r:id="rId5"/>
    <p:sldId id="397" r:id="rId6"/>
    <p:sldId id="3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B8731F5-3F3C-4FDF-99B2-7D3A1C505FFD}">
          <p14:sldIdLst>
            <p14:sldId id="394"/>
            <p14:sldId id="443"/>
            <p14:sldId id="445"/>
            <p14:sldId id="444"/>
            <p14:sldId id="397"/>
            <p14:sldId id="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0730F"/>
    <a:srgbClr val="006DB6"/>
    <a:srgbClr val="00B0F0"/>
    <a:srgbClr val="FF6600"/>
    <a:srgbClr val="DEDEDE"/>
    <a:srgbClr val="8CC600"/>
    <a:srgbClr val="89DAF7"/>
    <a:srgbClr val="51C8F3"/>
    <a:srgbClr val="56A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404" autoAdjust="0"/>
  </p:normalViewPr>
  <p:slideViewPr>
    <p:cSldViewPr snapToGrid="0">
      <p:cViewPr varScale="1">
        <p:scale>
          <a:sx n="86" d="100"/>
          <a:sy n="86" d="100"/>
        </p:scale>
        <p:origin x="398"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0.xml.rels><?xml version="1.0" encoding="UTF-8" standalone="yes"?>
<Relationships xmlns="http://schemas.openxmlformats.org/package/2006/relationships"><Relationship Id="rId1" Type="http://schemas.openxmlformats.org/officeDocument/2006/relationships/image" Target="../media/image13.jpeg"/></Relationships>
</file>

<file path=ppt/diagrams/_rels/data11.xml.rels><?xml version="1.0" encoding="UTF-8" standalone="yes"?>
<Relationships xmlns="http://schemas.openxmlformats.org/package/2006/relationships"><Relationship Id="rId1" Type="http://schemas.openxmlformats.org/officeDocument/2006/relationships/image" Target="../media/image14.jpeg"/></Relationships>
</file>

<file path=ppt/diagrams/_rels/data4.xml.rels><?xml version="1.0" encoding="UTF-8" standalone="yes"?>
<Relationships xmlns="http://schemas.openxmlformats.org/package/2006/relationships"><Relationship Id="rId1" Type="http://schemas.openxmlformats.org/officeDocument/2006/relationships/image" Target="../media/image7.jpg"/></Relationships>
</file>

<file path=ppt/diagrams/_rels/data5.xml.rels><?xml version="1.0" encoding="UTF-8" standalone="yes"?>
<Relationships xmlns="http://schemas.openxmlformats.org/package/2006/relationships"><Relationship Id="rId1" Type="http://schemas.openxmlformats.org/officeDocument/2006/relationships/image" Target="../media/image8.jpeg"/></Relationships>
</file>

<file path=ppt/diagrams/_rels/data6.xml.rels><?xml version="1.0" encoding="UTF-8" standalone="yes"?>
<Relationships xmlns="http://schemas.openxmlformats.org/package/2006/relationships"><Relationship Id="rId1" Type="http://schemas.openxmlformats.org/officeDocument/2006/relationships/image" Target="../media/image9.jpeg"/></Relationships>
</file>

<file path=ppt/diagrams/_rels/data7.xml.rels><?xml version="1.0" encoding="UTF-8" standalone="yes"?>
<Relationships xmlns="http://schemas.openxmlformats.org/package/2006/relationships"><Relationship Id="rId1" Type="http://schemas.openxmlformats.org/officeDocument/2006/relationships/image" Target="../media/image10.png"/></Relationships>
</file>

<file path=ppt/diagrams/_rels/data8.xml.rels><?xml version="1.0" encoding="UTF-8" standalone="yes"?>
<Relationships xmlns="http://schemas.openxmlformats.org/package/2006/relationships"><Relationship Id="rId1" Type="http://schemas.openxmlformats.org/officeDocument/2006/relationships/image" Target="../media/image11.jpeg"/></Relationships>
</file>

<file path=ppt/diagrams/_rels/data9.xml.rels><?xml version="1.0" encoding="UTF-8" standalone="yes"?>
<Relationships xmlns="http://schemas.openxmlformats.org/package/2006/relationships"><Relationship Id="rId1" Type="http://schemas.openxmlformats.org/officeDocument/2006/relationships/image" Target="../media/image12.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14.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7.jpg"/></Relationships>
</file>

<file path=ppt/diagrams/_rels/drawing5.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Lst>
  <dgm:cxnLst>
    <dgm:cxn modelId="{08F3C706-35A9-418A-80C9-62C69CB59B05}" type="presOf" srcId="{67999A2C-CFF9-493E-932B-52197072CE26}" destId="{C4B56D26-0292-48D2-9F75-815799EF5613}"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400" b="1" dirty="0">
              <a:solidFill>
                <a:schemeClr val="tx1"/>
              </a:solidFill>
            </a:rPr>
            <a:t>Melike</a:t>
          </a:r>
          <a:r>
            <a:rPr lang="tr-TR" sz="1400" b="1" baseline="0" dirty="0">
              <a:solidFill>
                <a:schemeClr val="tx1"/>
              </a:solidFill>
            </a:rPr>
            <a:t> GÜNDÜZ</a:t>
          </a:r>
          <a:endParaRPr lang="tr-TR" sz="1400" b="1" dirty="0">
            <a:solidFill>
              <a:schemeClr val="tx1"/>
            </a:solidFill>
          </a:endParaRP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i="0" dirty="0">
              <a:solidFill>
                <a:schemeClr val="tx1"/>
              </a:solidFill>
            </a:rPr>
            <a:t>IT </a:t>
          </a:r>
          <a:r>
            <a:rPr lang="tr-TR" sz="1400" b="0" i="0" dirty="0" err="1">
              <a:solidFill>
                <a:schemeClr val="tx1"/>
              </a:solidFill>
            </a:rPr>
            <a:t>Technologic</a:t>
          </a:r>
          <a:r>
            <a:rPr lang="tr-TR" sz="1400" b="0" i="0" dirty="0">
              <a:solidFill>
                <a:schemeClr val="tx1"/>
              </a:solidFill>
            </a:rPr>
            <a:t> </a:t>
          </a:r>
          <a:r>
            <a:rPr lang="tr-TR" sz="1400" b="0" i="0" dirty="0" err="1">
              <a:solidFill>
                <a:schemeClr val="tx1"/>
              </a:solidFill>
            </a:rPr>
            <a:t>Infrastructure</a:t>
          </a:r>
          <a:r>
            <a:rPr lang="tr-TR" sz="1400" b="0" i="0" dirty="0">
              <a:solidFill>
                <a:schemeClr val="tx1"/>
              </a:solidFill>
            </a:rPr>
            <a:t> </a:t>
          </a:r>
          <a:endParaRPr lang="tr-TR" sz="14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en-US" sz="1400" b="0" i="0" dirty="0">
              <a:solidFill>
                <a:schemeClr val="tx1"/>
              </a:solidFill>
            </a:rPr>
            <a:t>S</a:t>
          </a:r>
          <a:r>
            <a:rPr lang="tr-TR" sz="1400" b="0" i="0" dirty="0" err="1">
              <a:solidFill>
                <a:schemeClr val="tx1"/>
              </a:solidFill>
            </a:rPr>
            <a:t>enior</a:t>
          </a:r>
          <a:r>
            <a:rPr lang="tr-TR" sz="1400" b="0" i="0" dirty="0">
              <a:solidFill>
                <a:schemeClr val="tx1"/>
              </a:solidFill>
            </a:rPr>
            <a:t> </a:t>
          </a:r>
          <a:r>
            <a:rPr lang="tr-TR" sz="1400" b="0" i="0" dirty="0" err="1">
              <a:solidFill>
                <a:schemeClr val="tx1"/>
              </a:solidFill>
            </a:rPr>
            <a:t>Specialist</a:t>
          </a:r>
          <a:endParaRPr lang="tr-TR" sz="14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30EFA8-E1A3-4DBA-93F5-B5F607218507}">
      <dgm:prSet phldrT="[Metin]" custT="1"/>
      <dgm:spPr>
        <a:solidFill>
          <a:srgbClr val="DAD2AA"/>
        </a:solidFill>
      </dgm:spPr>
      <dgm:t>
        <a:bodyPr/>
        <a:lstStyle/>
        <a:p>
          <a:r>
            <a:rPr lang="tr-TR" sz="1400" b="1" dirty="0">
              <a:solidFill>
                <a:srgbClr val="0000CC"/>
              </a:solidFill>
            </a:rPr>
            <a:t>melike.gunduz@marturfompak.com</a:t>
          </a: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400" b="1" dirty="0">
              <a:solidFill>
                <a:schemeClr val="tx1"/>
              </a:solidFill>
            </a:rPr>
            <a:t>Büşra ÜSTÜN YÜKSEL</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B42D3585-344D-4C19-A8B2-33CE06F1F70A}">
      <dgm:prSet phldrT="[Metin]" custT="1"/>
      <dgm:spPr>
        <a:solidFill>
          <a:srgbClr val="DAD2AA"/>
        </a:solidFill>
      </dgm:spPr>
      <dgm:t>
        <a:bodyPr/>
        <a:lstStyle/>
        <a:p>
          <a:r>
            <a:rPr lang="tr-TR" sz="1400" b="0" i="0" dirty="0" err="1">
              <a:solidFill>
                <a:schemeClr val="tx1"/>
              </a:solidFill>
            </a:rPr>
            <a:t>Senior</a:t>
          </a:r>
          <a:r>
            <a:rPr lang="tr-TR" sz="1400" b="0" i="0" dirty="0">
              <a:solidFill>
                <a:schemeClr val="tx1"/>
              </a:solidFill>
            </a:rPr>
            <a:t> </a:t>
          </a:r>
          <a:r>
            <a:rPr lang="tr-TR" sz="1400" b="0" i="0" dirty="0" err="1">
              <a:solidFill>
                <a:schemeClr val="tx1"/>
              </a:solidFill>
            </a:rPr>
            <a:t>Specialist</a:t>
          </a:r>
          <a:endParaRPr lang="tr-TR" sz="14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30EFA8-E1A3-4DBA-93F5-B5F607218507}">
      <dgm:prSet phldrT="[Metin]" custT="1"/>
      <dgm:spPr>
        <a:solidFill>
          <a:srgbClr val="DAD2AA"/>
        </a:solidFill>
      </dgm:spPr>
      <dgm:t>
        <a:bodyPr/>
        <a:lstStyle/>
        <a:p>
          <a:r>
            <a:rPr lang="tr-TR" sz="1400" b="1" dirty="0">
              <a:solidFill>
                <a:srgbClr val="0000CC"/>
              </a:solidFill>
            </a:rPr>
            <a:t>busra.yuksel@marturfompak.com</a:t>
          </a: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58910F29-F914-4BCF-A842-610E16420AAA}">
      <dgm:prSet phldrT="[Metin]" custT="1"/>
      <dgm:spPr>
        <a:solidFill>
          <a:srgbClr val="DAD2AA"/>
        </a:solidFill>
      </dgm:spPr>
      <dgm:t>
        <a:bodyPr/>
        <a:lstStyle/>
        <a:p>
          <a:r>
            <a:rPr lang="tr-TR" sz="1400" b="0" i="0" dirty="0">
              <a:solidFill>
                <a:schemeClr val="tx1"/>
              </a:solidFill>
            </a:rPr>
            <a:t>Network &amp; Security</a:t>
          </a:r>
          <a:endParaRPr lang="tr-TR" sz="1400" b="0" dirty="0">
            <a:solidFill>
              <a:schemeClr val="tx1"/>
            </a:solidFill>
          </a:endParaRPr>
        </a:p>
      </dgm:t>
    </dgm:pt>
    <dgm:pt modelId="{A86DFAF7-9B0B-4FD9-97E7-FA73D8F0B9E0}" type="sibTrans" cxnId="{6DA45813-98BE-4022-B96C-7EEA743B2864}">
      <dgm:prSet/>
      <dgm:spPr/>
      <dgm:t>
        <a:bodyPr/>
        <a:lstStyle/>
        <a:p>
          <a:endParaRPr lang="tr-TR"/>
        </a:p>
      </dgm:t>
    </dgm:pt>
    <dgm:pt modelId="{D68C9B88-4C45-47F2-A8B7-99442EEDA270}" type="parTrans" cxnId="{6DA45813-98BE-4022-B96C-7EEA743B2864}">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Lst>
  <dgm:cxnLst>
    <dgm:cxn modelId="{08F3C706-35A9-418A-80C9-62C69CB59B05}" type="presOf" srcId="{67999A2C-CFF9-493E-932B-52197072CE26}" destId="{C4B56D26-0292-48D2-9F75-815799EF5613}" srcOrd="0"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Lst>
  <dgm:cxnLst>
    <dgm:cxn modelId="{08F3C706-35A9-418A-80C9-62C69CB59B05}" type="presOf" srcId="{67999A2C-CFF9-493E-932B-52197072CE26}" destId="{C4B56D26-0292-48D2-9F75-815799EF5613}" srcOrd="0"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en-US" sz="1400" b="1" dirty="0">
              <a:solidFill>
                <a:schemeClr val="tx1"/>
              </a:solidFill>
            </a:rPr>
            <a:t>EMRE AKAY</a:t>
          </a:r>
          <a:endParaRPr lang="tr-TR" sz="1400" b="1" dirty="0">
            <a:solidFill>
              <a:schemeClr val="tx1"/>
            </a:solidFill>
          </a:endParaRP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i="0" dirty="0" err="1">
              <a:solidFill>
                <a:schemeClr val="tx1"/>
              </a:solidFill>
            </a:rPr>
            <a:t>Maintenance</a:t>
          </a:r>
          <a:endParaRPr lang="tr-TR" sz="14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en-US" sz="1400" b="0" dirty="0">
              <a:solidFill>
                <a:schemeClr val="tx1"/>
              </a:solidFill>
            </a:rPr>
            <a:t>Specialist</a:t>
          </a:r>
          <a:endParaRPr lang="tr-TR" sz="14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30EFA8-E1A3-4DBA-93F5-B5F607218507}">
      <dgm:prSet phldrT="[Metin]" custT="1"/>
      <dgm:spPr>
        <a:solidFill>
          <a:srgbClr val="DAD2AA"/>
        </a:solidFill>
      </dgm:spPr>
      <dgm:t>
        <a:bodyPr/>
        <a:lstStyle/>
        <a:p>
          <a:r>
            <a:rPr lang="tr-TR" sz="1400" b="1" dirty="0">
              <a:solidFill>
                <a:srgbClr val="0000CC"/>
              </a:solidFill>
            </a:rPr>
            <a:t>emre.akay@marturfompak.com</a:t>
          </a: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en-US" sz="1400" b="1" dirty="0">
              <a:solidFill>
                <a:schemeClr val="tx1"/>
              </a:solidFill>
            </a:rPr>
            <a:t>E</a:t>
          </a:r>
          <a:r>
            <a:rPr lang="tr-TR" sz="1400" b="1" dirty="0" err="1">
              <a:solidFill>
                <a:schemeClr val="tx1"/>
              </a:solidFill>
            </a:rPr>
            <a:t>rcan</a:t>
          </a:r>
          <a:r>
            <a:rPr lang="tr-TR" sz="1400" b="1" dirty="0">
              <a:solidFill>
                <a:schemeClr val="tx1"/>
              </a:solidFill>
            </a:rPr>
            <a:t> ŞENTÜRK</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i="0" dirty="0">
              <a:solidFill>
                <a:schemeClr val="tx1"/>
              </a:solidFill>
            </a:rPr>
            <a:t>IT </a:t>
          </a:r>
          <a:r>
            <a:rPr lang="tr-TR" sz="1400" b="0" i="0" dirty="0" err="1">
              <a:solidFill>
                <a:schemeClr val="tx1"/>
              </a:solidFill>
            </a:rPr>
            <a:t>Technologic</a:t>
          </a:r>
          <a:r>
            <a:rPr lang="tr-TR" sz="1400" b="0" i="0" dirty="0">
              <a:solidFill>
                <a:schemeClr val="tx1"/>
              </a:solidFill>
            </a:rPr>
            <a:t> </a:t>
          </a:r>
          <a:r>
            <a:rPr lang="tr-TR" sz="1400" b="0" i="0" dirty="0" err="1">
              <a:solidFill>
                <a:schemeClr val="tx1"/>
              </a:solidFill>
            </a:rPr>
            <a:t>Infrastructure</a:t>
          </a:r>
          <a:r>
            <a:rPr lang="tr-TR" sz="1400" b="0" i="0" dirty="0">
              <a:solidFill>
                <a:schemeClr val="tx1"/>
              </a:solidFill>
            </a:rPr>
            <a:t> </a:t>
          </a:r>
          <a:endParaRPr lang="tr-TR" sz="14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tr-TR" sz="1400" b="0" i="0" dirty="0">
              <a:solidFill>
                <a:schemeClr val="tx1"/>
              </a:solidFill>
            </a:rPr>
            <a:t>Manager</a:t>
          </a:r>
          <a:endParaRPr lang="tr-TR" sz="14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30EFA8-E1A3-4DBA-93F5-B5F607218507}">
      <dgm:prSet phldrT="[Metin]" custT="1"/>
      <dgm:spPr>
        <a:solidFill>
          <a:srgbClr val="DAD2AA"/>
        </a:solidFill>
      </dgm:spPr>
      <dgm:t>
        <a:bodyPr/>
        <a:lstStyle/>
        <a:p>
          <a:r>
            <a:rPr lang="tr-TR" sz="1400" b="1" dirty="0">
              <a:solidFill>
                <a:srgbClr val="0000CC"/>
              </a:solidFill>
            </a:rPr>
            <a:t>ercan.senturk@marturfompak.com</a:t>
          </a: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400" b="1" dirty="0">
              <a:solidFill>
                <a:schemeClr val="tx1"/>
              </a:solidFill>
            </a:rPr>
            <a:t>Zafer KESKİN</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dirty="0">
              <a:solidFill>
                <a:schemeClr val="tx1"/>
              </a:solidFill>
            </a:rPr>
            <a:t>Network &amp; Security</a:t>
          </a: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tr-TR" sz="1400" b="0" i="0" dirty="0">
              <a:solidFill>
                <a:schemeClr val="tx1"/>
              </a:solidFill>
            </a:rPr>
            <a:t>Manager</a:t>
          </a:r>
          <a:endParaRPr lang="tr-TR" sz="14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30EFA8-E1A3-4DBA-93F5-B5F607218507}">
      <dgm:prSet phldrT="[Metin]" custT="1"/>
      <dgm:spPr>
        <a:solidFill>
          <a:srgbClr val="DAD2AA"/>
        </a:solidFill>
      </dgm:spPr>
      <dgm:t>
        <a:bodyPr/>
        <a:lstStyle/>
        <a:p>
          <a:r>
            <a:rPr lang="tr-TR" sz="1400" b="1" dirty="0">
              <a:solidFill>
                <a:srgbClr val="0000CC"/>
              </a:solidFill>
            </a:rPr>
            <a:t>zafer.keskin@marturfompak.com</a:t>
          </a: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400" b="1" dirty="0">
              <a:solidFill>
                <a:schemeClr val="tx1"/>
              </a:solidFill>
            </a:rPr>
            <a:t>Murat Çim</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i="0" dirty="0">
              <a:solidFill>
                <a:schemeClr val="tx1"/>
              </a:solidFill>
            </a:rPr>
            <a:t>IT </a:t>
          </a:r>
          <a:r>
            <a:rPr lang="tr-TR" sz="1400" b="0" i="0" dirty="0" err="1">
              <a:solidFill>
                <a:schemeClr val="tx1"/>
              </a:solidFill>
            </a:rPr>
            <a:t>Technologic</a:t>
          </a:r>
          <a:r>
            <a:rPr lang="tr-TR" sz="1400" b="0" i="0" dirty="0">
              <a:solidFill>
                <a:schemeClr val="tx1"/>
              </a:solidFill>
            </a:rPr>
            <a:t> </a:t>
          </a:r>
          <a:r>
            <a:rPr lang="tr-TR" sz="1400" b="0" i="0" dirty="0" err="1">
              <a:solidFill>
                <a:schemeClr val="tx1"/>
              </a:solidFill>
            </a:rPr>
            <a:t>Infrastructure</a:t>
          </a:r>
          <a:r>
            <a:rPr lang="tr-TR" sz="1400" b="0" i="0" dirty="0">
              <a:solidFill>
                <a:schemeClr val="tx1"/>
              </a:solidFill>
            </a:rPr>
            <a:t> </a:t>
          </a:r>
          <a:endParaRPr lang="tr-TR" sz="14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en-US" sz="1400" b="0" i="0" dirty="0">
              <a:solidFill>
                <a:schemeClr val="tx1"/>
              </a:solidFill>
            </a:rPr>
            <a:t>Support &amp; Services S</a:t>
          </a:r>
          <a:r>
            <a:rPr lang="tr-TR" sz="1400" b="0" i="0" dirty="0" err="1">
              <a:solidFill>
                <a:schemeClr val="tx1"/>
              </a:solidFill>
            </a:rPr>
            <a:t>enior</a:t>
          </a:r>
          <a:r>
            <a:rPr lang="tr-TR" sz="1400" b="0" i="0" dirty="0">
              <a:solidFill>
                <a:schemeClr val="tx1"/>
              </a:solidFill>
            </a:rPr>
            <a:t> </a:t>
          </a:r>
          <a:r>
            <a:rPr lang="tr-TR" sz="1400" b="0" i="0" dirty="0" err="1">
              <a:solidFill>
                <a:schemeClr val="tx1"/>
              </a:solidFill>
            </a:rPr>
            <a:t>Specialist</a:t>
          </a:r>
          <a:endParaRPr lang="tr-TR" sz="14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30EFA8-E1A3-4DBA-93F5-B5F607218507}">
      <dgm:prSet phldrT="[Metin]" custT="1"/>
      <dgm:spPr>
        <a:solidFill>
          <a:srgbClr val="DAD2AA"/>
        </a:solidFill>
      </dgm:spPr>
      <dgm:t>
        <a:bodyPr/>
        <a:lstStyle/>
        <a:p>
          <a:r>
            <a:rPr lang="tr-TR" sz="1400" b="1" dirty="0">
              <a:solidFill>
                <a:srgbClr val="0000CC"/>
              </a:solidFill>
            </a:rPr>
            <a:t>murat.cim@marturfompak.com</a:t>
          </a: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rotWithShape="1">
          <a:blip xmlns:r="http://schemas.openxmlformats.org/officeDocument/2006/relationships" r:embed="rId1"/>
          <a:srcRect/>
          <a:stretch>
            <a:fillRect/>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400" b="1" dirty="0">
              <a:solidFill>
                <a:schemeClr val="tx1"/>
              </a:solidFill>
            </a:rPr>
            <a:t>Mehmet Can BALCI</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i="0" dirty="0">
              <a:solidFill>
                <a:schemeClr val="tx1"/>
              </a:solidFill>
            </a:rPr>
            <a:t>IT </a:t>
          </a:r>
          <a:r>
            <a:rPr lang="tr-TR" sz="1400" b="0" i="0" dirty="0" err="1">
              <a:solidFill>
                <a:schemeClr val="tx1"/>
              </a:solidFill>
            </a:rPr>
            <a:t>Technologic</a:t>
          </a:r>
          <a:r>
            <a:rPr lang="tr-TR" sz="1400" b="0" i="0" dirty="0">
              <a:solidFill>
                <a:schemeClr val="tx1"/>
              </a:solidFill>
            </a:rPr>
            <a:t> </a:t>
          </a:r>
          <a:r>
            <a:rPr lang="tr-TR" sz="1400" b="0" i="0" dirty="0" err="1">
              <a:solidFill>
                <a:schemeClr val="tx1"/>
              </a:solidFill>
            </a:rPr>
            <a:t>Infrastructure</a:t>
          </a:r>
          <a:r>
            <a:rPr lang="tr-TR" sz="1400" b="0" i="0" dirty="0">
              <a:solidFill>
                <a:schemeClr val="tx1"/>
              </a:solidFill>
            </a:rPr>
            <a:t> </a:t>
          </a:r>
          <a:endParaRPr lang="tr-TR" sz="14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B42D3585-344D-4C19-A8B2-33CE06F1F70A}">
      <dgm:prSet phldrT="[Metin]" custT="1"/>
      <dgm:spPr>
        <a:solidFill>
          <a:srgbClr val="DAD2AA"/>
        </a:solidFill>
      </dgm:spPr>
      <dgm:t>
        <a:bodyPr/>
        <a:lstStyle/>
        <a:p>
          <a:r>
            <a:rPr lang="en-US" sz="1400" b="0" i="0" dirty="0">
              <a:solidFill>
                <a:schemeClr val="tx1"/>
              </a:solidFill>
            </a:rPr>
            <a:t>Support &amp; Services</a:t>
          </a:r>
          <a:r>
            <a:rPr lang="tr-TR" sz="1400" b="0" i="0" dirty="0">
              <a:solidFill>
                <a:schemeClr val="tx1"/>
              </a:solidFill>
            </a:rPr>
            <a:t> </a:t>
          </a:r>
          <a:r>
            <a:rPr lang="tr-TR" sz="1400" b="0" i="0" dirty="0" err="1">
              <a:solidFill>
                <a:schemeClr val="tx1"/>
              </a:solidFill>
            </a:rPr>
            <a:t>Specialist</a:t>
          </a:r>
          <a:endParaRPr lang="tr-TR" sz="1400" b="0" dirty="0">
            <a:solidFill>
              <a:schemeClr val="tx1"/>
            </a:solidFill>
          </a:endParaRPr>
        </a:p>
      </dgm:t>
    </dgm:pt>
    <dgm:pt modelId="{BF17F502-5FBB-4CBE-81C9-B46DC4829073}" type="parTrans" cxnId="{7E78DC86-BFDD-479D-B777-96B4BCCAD469}">
      <dgm:prSet/>
      <dgm:spPr/>
      <dgm:t>
        <a:bodyPr/>
        <a:lstStyle/>
        <a:p>
          <a:endParaRPr lang="tr-TR"/>
        </a:p>
      </dgm:t>
    </dgm:pt>
    <dgm:pt modelId="{AA04CBDA-58DA-497B-928E-FBA757FCEA32}" type="sibTrans" cxnId="{7E78DC86-BFDD-479D-B777-96B4BCCAD469}">
      <dgm:prSet/>
      <dgm:spPr/>
      <dgm:t>
        <a:bodyPr/>
        <a:lstStyle/>
        <a:p>
          <a:endParaRPr lang="tr-TR"/>
        </a:p>
      </dgm:t>
    </dgm:pt>
    <dgm:pt modelId="{F030EFA8-E1A3-4DBA-93F5-B5F607218507}">
      <dgm:prSet phldrT="[Metin]" custT="1"/>
      <dgm:spPr>
        <a:solidFill>
          <a:srgbClr val="DAD2AA"/>
        </a:solidFill>
      </dgm:spPr>
      <dgm:t>
        <a:bodyPr/>
        <a:lstStyle/>
        <a:p>
          <a:r>
            <a:rPr lang="tr-TR" sz="1400" b="1" dirty="0">
              <a:solidFill>
                <a:srgbClr val="0000CC"/>
              </a:solidFill>
            </a:rPr>
            <a:t>can.balci@marturfompak.com</a:t>
          </a: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82FE9D2B-2798-4143-BC99-BFBFF7271E30}" srcId="{CDE0EE32-8432-4885-B7E4-B673BB2B6044}" destId="{F030EFA8-E1A3-4DBA-93F5-B5F607218507}" srcOrd="2" destOrd="0" parTransId="{75964F66-F1DC-44E1-94E5-06E029546EB1}" sibTransId="{BB299ACA-39C8-4B77-AE38-3BBE58BE1C68}"/>
    <dgm:cxn modelId="{85FF3F37-74FE-4EA7-AB4E-617BF9B84344}" type="presOf" srcId="{F030EFA8-E1A3-4DBA-93F5-B5F607218507}" destId="{ABD672E1-8E1D-49BD-9316-04DDB16B3351}" srcOrd="1" destOrd="3" presId="urn:microsoft.com/office/officeart/2005/8/layout/vList4"/>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3" presId="urn:microsoft.com/office/officeart/2005/8/layout/vList4"/>
    <dgm:cxn modelId="{7E78DC86-BFDD-479D-B777-96B4BCCAD469}" srcId="{CDE0EE32-8432-4885-B7E4-B673BB2B6044}" destId="{B42D3585-344D-4C19-A8B2-33CE06F1F70A}" srcOrd="1" destOrd="0" parTransId="{BF17F502-5FBB-4CBE-81C9-B46DC4829073}" sibTransId="{AA04CBDA-58DA-497B-928E-FBA757FCEA32}"/>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2D71ACDC-EFCD-4A1E-9352-D82E9BB49176}" type="presOf" srcId="{B42D3585-344D-4C19-A8B2-33CE06F1F70A}" destId="{DE90361E-2E04-4668-88B5-30A570C86A78}" srcOrd="0" destOrd="2" presId="urn:microsoft.com/office/officeart/2005/8/layout/vList4"/>
    <dgm:cxn modelId="{A937D1DF-E78F-4398-9634-B9CB815104D3}" type="presOf" srcId="{B42D3585-344D-4C19-A8B2-33CE06F1F70A}" destId="{ABD672E1-8E1D-49BD-9316-04DDB16B3351}" srcOrd="1" destOrd="2"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999A2C-CFF9-493E-932B-52197072CE2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tr-TR"/>
        </a:p>
      </dgm:t>
    </dgm:pt>
    <dgm:pt modelId="{CDE0EE32-8432-4885-B7E4-B673BB2B6044}">
      <dgm:prSet phldrT="[Metin]" custT="1"/>
      <dgm:spPr>
        <a:solidFill>
          <a:srgbClr val="DAD2AA"/>
        </a:solidFill>
      </dgm:spPr>
      <dgm:t>
        <a:bodyPr/>
        <a:lstStyle/>
        <a:p>
          <a:r>
            <a:rPr lang="tr-TR" sz="1400" b="1" dirty="0">
              <a:solidFill>
                <a:schemeClr val="tx1"/>
              </a:solidFill>
            </a:rPr>
            <a:t>Fatih KOÇYİĞİT</a:t>
          </a:r>
        </a:p>
      </dgm:t>
    </dgm:pt>
    <dgm:pt modelId="{1BA3054F-FB7D-47A8-9D70-2E12AA2693D3}" type="parTrans" cxnId="{0F957CC6-1A52-4962-9A4C-63B65E1D733A}">
      <dgm:prSet/>
      <dgm:spPr/>
      <dgm:t>
        <a:bodyPr/>
        <a:lstStyle/>
        <a:p>
          <a:endParaRPr lang="tr-TR"/>
        </a:p>
      </dgm:t>
    </dgm:pt>
    <dgm:pt modelId="{D771694D-2DDE-4EA8-8FC0-002FC137088F}" type="sibTrans" cxnId="{0F957CC6-1A52-4962-9A4C-63B65E1D733A}">
      <dgm:prSet/>
      <dgm:spPr/>
      <dgm:t>
        <a:bodyPr/>
        <a:lstStyle/>
        <a:p>
          <a:endParaRPr lang="tr-TR"/>
        </a:p>
      </dgm:t>
    </dgm:pt>
    <dgm:pt modelId="{58910F29-F914-4BCF-A842-610E16420AAA}">
      <dgm:prSet phldrT="[Metin]" custT="1"/>
      <dgm:spPr>
        <a:solidFill>
          <a:srgbClr val="DAD2AA"/>
        </a:solidFill>
      </dgm:spPr>
      <dgm:t>
        <a:bodyPr/>
        <a:lstStyle/>
        <a:p>
          <a:r>
            <a:rPr lang="tr-TR" sz="1400" b="0" i="0" dirty="0" err="1">
              <a:solidFill>
                <a:schemeClr val="tx1"/>
              </a:solidFill>
            </a:rPr>
            <a:t>Maintenance</a:t>
          </a:r>
          <a:endParaRPr lang="tr-TR" sz="1400" b="0" dirty="0">
            <a:solidFill>
              <a:schemeClr val="tx1"/>
            </a:solidFill>
          </a:endParaRPr>
        </a:p>
      </dgm:t>
    </dgm:pt>
    <dgm:pt modelId="{D68C9B88-4C45-47F2-A8B7-99442EEDA270}" type="parTrans" cxnId="{6DA45813-98BE-4022-B96C-7EEA743B2864}">
      <dgm:prSet/>
      <dgm:spPr/>
      <dgm:t>
        <a:bodyPr/>
        <a:lstStyle/>
        <a:p>
          <a:endParaRPr lang="tr-TR"/>
        </a:p>
      </dgm:t>
    </dgm:pt>
    <dgm:pt modelId="{A86DFAF7-9B0B-4FD9-97E7-FA73D8F0B9E0}" type="sibTrans" cxnId="{6DA45813-98BE-4022-B96C-7EEA743B2864}">
      <dgm:prSet/>
      <dgm:spPr/>
      <dgm:t>
        <a:bodyPr/>
        <a:lstStyle/>
        <a:p>
          <a:endParaRPr lang="tr-TR"/>
        </a:p>
      </dgm:t>
    </dgm:pt>
    <dgm:pt modelId="{F030EFA8-E1A3-4DBA-93F5-B5F607218507}">
      <dgm:prSet phldrT="[Metin]" custT="1"/>
      <dgm:spPr>
        <a:solidFill>
          <a:srgbClr val="DAD2AA"/>
        </a:solidFill>
      </dgm:spPr>
      <dgm:t>
        <a:bodyPr/>
        <a:lstStyle/>
        <a:p>
          <a:r>
            <a:rPr lang="tr-TR" sz="1400" b="0" dirty="0" err="1">
              <a:solidFill>
                <a:schemeClr val="tx1"/>
              </a:solidFill>
            </a:rPr>
            <a:t>Specialist</a:t>
          </a:r>
          <a:endParaRPr lang="tr-TR" sz="1400" b="0" dirty="0">
            <a:solidFill>
              <a:schemeClr val="tx1"/>
            </a:solidFill>
          </a:endParaRPr>
        </a:p>
      </dgm:t>
    </dgm:pt>
    <dgm:pt modelId="{BB299ACA-39C8-4B77-AE38-3BBE58BE1C68}" type="sibTrans" cxnId="{82FE9D2B-2798-4143-BC99-BFBFF7271E30}">
      <dgm:prSet/>
      <dgm:spPr/>
      <dgm:t>
        <a:bodyPr/>
        <a:lstStyle/>
        <a:p>
          <a:endParaRPr lang="tr-TR"/>
        </a:p>
      </dgm:t>
    </dgm:pt>
    <dgm:pt modelId="{75964F66-F1DC-44E1-94E5-06E029546EB1}" type="parTrans" cxnId="{82FE9D2B-2798-4143-BC99-BFBFF7271E30}">
      <dgm:prSet/>
      <dgm:spPr/>
      <dgm:t>
        <a:bodyPr/>
        <a:lstStyle/>
        <a:p>
          <a:endParaRPr lang="tr-TR"/>
        </a:p>
      </dgm:t>
    </dgm:pt>
    <dgm:pt modelId="{C6C39506-9440-455F-8E53-83EB9FE9173C}">
      <dgm:prSet phldrT="[Metin]" custT="1"/>
      <dgm:spPr>
        <a:solidFill>
          <a:srgbClr val="DAD2AA"/>
        </a:solidFill>
      </dgm:spPr>
      <dgm:t>
        <a:bodyPr/>
        <a:lstStyle/>
        <a:p>
          <a:r>
            <a:rPr lang="tr-TR" sz="1400" b="1" dirty="0">
              <a:solidFill>
                <a:srgbClr val="0000CC"/>
              </a:solidFill>
            </a:rPr>
            <a:t>fatih.kocyigit@marturfompak.com</a:t>
          </a:r>
        </a:p>
      </dgm:t>
    </dgm:pt>
    <dgm:pt modelId="{796C7359-EED3-46E7-B6A8-5D95C07431FA}" type="parTrans" cxnId="{1FDD805C-A2DE-45A0-A50E-9DAFC4F621E7}">
      <dgm:prSet/>
      <dgm:spPr/>
      <dgm:t>
        <a:bodyPr/>
        <a:lstStyle/>
        <a:p>
          <a:endParaRPr lang="tr-TR"/>
        </a:p>
      </dgm:t>
    </dgm:pt>
    <dgm:pt modelId="{1D54A107-9B99-4595-8BFB-85FF9F522FB6}" type="sibTrans" cxnId="{1FDD805C-A2DE-45A0-A50E-9DAFC4F621E7}">
      <dgm:prSet/>
      <dgm:spPr/>
      <dgm:t>
        <a:bodyPr/>
        <a:lstStyle/>
        <a:p>
          <a:endParaRPr lang="tr-TR"/>
        </a:p>
      </dgm:t>
    </dgm:pt>
    <dgm:pt modelId="{C4B56D26-0292-48D2-9F75-815799EF5613}" type="pres">
      <dgm:prSet presAssocID="{67999A2C-CFF9-493E-932B-52197072CE26}" presName="linear" presStyleCnt="0">
        <dgm:presLayoutVars>
          <dgm:dir/>
          <dgm:resizeHandles val="exact"/>
        </dgm:presLayoutVars>
      </dgm:prSet>
      <dgm:spPr/>
    </dgm:pt>
    <dgm:pt modelId="{DAA0F355-183B-4372-956D-1CBD341062EF}" type="pres">
      <dgm:prSet presAssocID="{CDE0EE32-8432-4885-B7E4-B673BB2B6044}" presName="comp" presStyleCnt="0"/>
      <dgm:spPr/>
    </dgm:pt>
    <dgm:pt modelId="{DE90361E-2E04-4668-88B5-30A570C86A78}" type="pres">
      <dgm:prSet presAssocID="{CDE0EE32-8432-4885-B7E4-B673BB2B6044}" presName="box" presStyleLbl="node1" presStyleIdx="0" presStyleCnt="1" custLinFactNeighborY="-4075"/>
      <dgm:spPr/>
    </dgm:pt>
    <dgm:pt modelId="{6E64FD78-C3BF-4DFA-9FFD-F6D01ADC518A}" type="pres">
      <dgm:prSet presAssocID="{CDE0EE32-8432-4885-B7E4-B673BB2B6044}" presName="img" presStyleLbl="fgImgPlac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ABD672E1-8E1D-49BD-9316-04DDB16B3351}" type="pres">
      <dgm:prSet presAssocID="{CDE0EE32-8432-4885-B7E4-B673BB2B6044}" presName="text" presStyleLbl="node1" presStyleIdx="0" presStyleCnt="1">
        <dgm:presLayoutVars>
          <dgm:bulletEnabled val="1"/>
        </dgm:presLayoutVars>
      </dgm:prSet>
      <dgm:spPr/>
    </dgm:pt>
  </dgm:ptLst>
  <dgm:cxnLst>
    <dgm:cxn modelId="{08F3C706-35A9-418A-80C9-62C69CB59B05}" type="presOf" srcId="{67999A2C-CFF9-493E-932B-52197072CE26}" destId="{C4B56D26-0292-48D2-9F75-815799EF5613}" srcOrd="0" destOrd="0" presId="urn:microsoft.com/office/officeart/2005/8/layout/vList4"/>
    <dgm:cxn modelId="{317BBD07-8147-4131-9744-7C7B56F57057}" type="presOf" srcId="{58910F29-F914-4BCF-A842-610E16420AAA}" destId="{ABD672E1-8E1D-49BD-9316-04DDB16B3351}" srcOrd="1" destOrd="1" presId="urn:microsoft.com/office/officeart/2005/8/layout/vList4"/>
    <dgm:cxn modelId="{6DA45813-98BE-4022-B96C-7EEA743B2864}" srcId="{CDE0EE32-8432-4885-B7E4-B673BB2B6044}" destId="{58910F29-F914-4BCF-A842-610E16420AAA}" srcOrd="0" destOrd="0" parTransId="{D68C9B88-4C45-47F2-A8B7-99442EEDA270}" sibTransId="{A86DFAF7-9B0B-4FD9-97E7-FA73D8F0B9E0}"/>
    <dgm:cxn modelId="{06E5F82A-8136-4425-BFC2-826CEC5789FA}" type="presOf" srcId="{C6C39506-9440-455F-8E53-83EB9FE9173C}" destId="{ABD672E1-8E1D-49BD-9316-04DDB16B3351}" srcOrd="1" destOrd="3" presId="urn:microsoft.com/office/officeart/2005/8/layout/vList4"/>
    <dgm:cxn modelId="{82FE9D2B-2798-4143-BC99-BFBFF7271E30}" srcId="{CDE0EE32-8432-4885-B7E4-B673BB2B6044}" destId="{F030EFA8-E1A3-4DBA-93F5-B5F607218507}" srcOrd="1" destOrd="0" parTransId="{75964F66-F1DC-44E1-94E5-06E029546EB1}" sibTransId="{BB299ACA-39C8-4B77-AE38-3BBE58BE1C68}"/>
    <dgm:cxn modelId="{85FF3F37-74FE-4EA7-AB4E-617BF9B84344}" type="presOf" srcId="{F030EFA8-E1A3-4DBA-93F5-B5F607218507}" destId="{ABD672E1-8E1D-49BD-9316-04DDB16B3351}" srcOrd="1" destOrd="2" presId="urn:microsoft.com/office/officeart/2005/8/layout/vList4"/>
    <dgm:cxn modelId="{1FDD805C-A2DE-45A0-A50E-9DAFC4F621E7}" srcId="{CDE0EE32-8432-4885-B7E4-B673BB2B6044}" destId="{C6C39506-9440-455F-8E53-83EB9FE9173C}" srcOrd="2" destOrd="0" parTransId="{796C7359-EED3-46E7-B6A8-5D95C07431FA}" sibTransId="{1D54A107-9B99-4595-8BFB-85FF9F522FB6}"/>
    <dgm:cxn modelId="{D2C04D66-0472-45F4-9D9E-4B77CF22ACF0}" type="presOf" srcId="{CDE0EE32-8432-4885-B7E4-B673BB2B6044}" destId="{DE90361E-2E04-4668-88B5-30A570C86A78}" srcOrd="0" destOrd="0" presId="urn:microsoft.com/office/officeart/2005/8/layout/vList4"/>
    <dgm:cxn modelId="{3088C046-E6D0-422C-B314-8996C4A9C0E4}" type="presOf" srcId="{F030EFA8-E1A3-4DBA-93F5-B5F607218507}" destId="{DE90361E-2E04-4668-88B5-30A570C86A78}" srcOrd="0" destOrd="2" presId="urn:microsoft.com/office/officeart/2005/8/layout/vList4"/>
    <dgm:cxn modelId="{57A7F791-C13B-43D8-A176-1FB1FA666C6C}" type="presOf" srcId="{58910F29-F914-4BCF-A842-610E16420AAA}" destId="{DE90361E-2E04-4668-88B5-30A570C86A78}" srcOrd="0" destOrd="1" presId="urn:microsoft.com/office/officeart/2005/8/layout/vList4"/>
    <dgm:cxn modelId="{1732CBAD-169B-45B1-A974-FB92DF24B377}" type="presOf" srcId="{CDE0EE32-8432-4885-B7E4-B673BB2B6044}" destId="{ABD672E1-8E1D-49BD-9316-04DDB16B3351}" srcOrd="1" destOrd="0" presId="urn:microsoft.com/office/officeart/2005/8/layout/vList4"/>
    <dgm:cxn modelId="{0F957CC6-1A52-4962-9A4C-63B65E1D733A}" srcId="{67999A2C-CFF9-493E-932B-52197072CE26}" destId="{CDE0EE32-8432-4885-B7E4-B673BB2B6044}" srcOrd="0" destOrd="0" parTransId="{1BA3054F-FB7D-47A8-9D70-2E12AA2693D3}" sibTransId="{D771694D-2DDE-4EA8-8FC0-002FC137088F}"/>
    <dgm:cxn modelId="{F24F8FEC-AF6F-47E3-A648-D31BBEE917BB}" type="presOf" srcId="{C6C39506-9440-455F-8E53-83EB9FE9173C}" destId="{DE90361E-2E04-4668-88B5-30A570C86A78}" srcOrd="0" destOrd="3" presId="urn:microsoft.com/office/officeart/2005/8/layout/vList4"/>
    <dgm:cxn modelId="{98095CFD-67AB-418B-A63C-497449EAB948}" type="presParOf" srcId="{C4B56D26-0292-48D2-9F75-815799EF5613}" destId="{DAA0F355-183B-4372-956D-1CBD341062EF}" srcOrd="0" destOrd="0" presId="urn:microsoft.com/office/officeart/2005/8/layout/vList4"/>
    <dgm:cxn modelId="{BB9CF8EC-62D4-487D-A3AA-F09EE29CDA85}" type="presParOf" srcId="{DAA0F355-183B-4372-956D-1CBD341062EF}" destId="{DE90361E-2E04-4668-88B5-30A570C86A78}" srcOrd="0" destOrd="0" presId="urn:microsoft.com/office/officeart/2005/8/layout/vList4"/>
    <dgm:cxn modelId="{784440BF-1A8C-434D-9A6B-A850960E13AF}" type="presParOf" srcId="{DAA0F355-183B-4372-956D-1CBD341062EF}" destId="{6E64FD78-C3BF-4DFA-9FFD-F6D01ADC518A}" srcOrd="1" destOrd="0" presId="urn:microsoft.com/office/officeart/2005/8/layout/vList4"/>
    <dgm:cxn modelId="{51A7241C-B305-4E4C-B50C-376486D0EF60}" type="presParOf" srcId="{DAA0F355-183B-4372-956D-1CBD341062EF}" destId="{ABD672E1-8E1D-49BD-9316-04DDB16B3351}" srcOrd="2" destOrd="0" presId="urn:microsoft.com/office/officeart/2005/8/layout/vList4"/>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tr-TR" sz="1400" b="1" kern="1200" dirty="0">
              <a:solidFill>
                <a:schemeClr val="tx1"/>
              </a:solidFill>
            </a:rPr>
            <a:t>Melike</a:t>
          </a:r>
          <a:r>
            <a:rPr lang="tr-TR" sz="1400" b="1" kern="1200" baseline="0" dirty="0">
              <a:solidFill>
                <a:schemeClr val="tx1"/>
              </a:solidFill>
            </a:rPr>
            <a:t> GÜNDÜZ</a:t>
          </a:r>
          <a:endParaRPr lang="tr-TR" sz="1400" b="1" kern="1200" dirty="0">
            <a:solidFill>
              <a:schemeClr val="tx1"/>
            </a:solidFill>
          </a:endParaRPr>
        </a:p>
        <a:p>
          <a:pPr marL="114300" lvl="1" indent="-114300" algn="l" defTabSz="622300">
            <a:lnSpc>
              <a:spcPct val="90000"/>
            </a:lnSpc>
            <a:spcBef>
              <a:spcPct val="0"/>
            </a:spcBef>
            <a:spcAft>
              <a:spcPct val="15000"/>
            </a:spcAft>
            <a:buChar char="•"/>
          </a:pPr>
          <a:r>
            <a:rPr lang="tr-TR" sz="1400" b="0" i="0" kern="1200" dirty="0">
              <a:solidFill>
                <a:schemeClr val="tx1"/>
              </a:solidFill>
            </a:rPr>
            <a:t>IT </a:t>
          </a:r>
          <a:r>
            <a:rPr lang="tr-TR" sz="1400" b="0" i="0" kern="1200" dirty="0" err="1">
              <a:solidFill>
                <a:schemeClr val="tx1"/>
              </a:solidFill>
            </a:rPr>
            <a:t>Technologic</a:t>
          </a:r>
          <a:r>
            <a:rPr lang="tr-TR" sz="1400" b="0" i="0" kern="1200" dirty="0">
              <a:solidFill>
                <a:schemeClr val="tx1"/>
              </a:solidFill>
            </a:rPr>
            <a:t> </a:t>
          </a:r>
          <a:r>
            <a:rPr lang="tr-TR" sz="1400" b="0" i="0" kern="1200" dirty="0" err="1">
              <a:solidFill>
                <a:schemeClr val="tx1"/>
              </a:solidFill>
            </a:rPr>
            <a:t>Infrastructure</a:t>
          </a:r>
          <a:r>
            <a:rPr lang="tr-TR" sz="1400" b="0" i="0" kern="1200" dirty="0">
              <a:solidFill>
                <a:schemeClr val="tx1"/>
              </a:solidFill>
            </a:rPr>
            <a:t> </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en-US" sz="1400" b="0" i="0" kern="1200" dirty="0">
              <a:solidFill>
                <a:schemeClr val="tx1"/>
              </a:solidFill>
            </a:rPr>
            <a:t>S</a:t>
          </a:r>
          <a:r>
            <a:rPr lang="tr-TR" sz="1400" b="0" i="0" kern="1200" dirty="0" err="1">
              <a:solidFill>
                <a:schemeClr val="tx1"/>
              </a:solidFill>
            </a:rPr>
            <a:t>enior</a:t>
          </a:r>
          <a:r>
            <a:rPr lang="tr-TR" sz="1400" b="0" i="0" kern="1200" dirty="0">
              <a:solidFill>
                <a:schemeClr val="tx1"/>
              </a:solidFill>
            </a:rPr>
            <a:t> </a:t>
          </a:r>
          <a:r>
            <a:rPr lang="tr-TR" sz="1400" b="0" i="0" kern="1200" dirty="0" err="1">
              <a:solidFill>
                <a:schemeClr val="tx1"/>
              </a:solidFill>
            </a:rPr>
            <a:t>Specialist</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melike.gunduz@marturfompak.com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tr-TR" sz="1400" b="1" kern="1200" dirty="0">
              <a:solidFill>
                <a:schemeClr val="tx1"/>
              </a:solidFill>
            </a:rPr>
            <a:t>Büşra ÜSTÜN YÜKSEL</a:t>
          </a:r>
        </a:p>
        <a:p>
          <a:pPr marL="114300" lvl="1" indent="-114300" algn="l" defTabSz="622300">
            <a:lnSpc>
              <a:spcPct val="90000"/>
            </a:lnSpc>
            <a:spcBef>
              <a:spcPct val="0"/>
            </a:spcBef>
            <a:spcAft>
              <a:spcPct val="15000"/>
            </a:spcAft>
            <a:buChar char="•"/>
          </a:pPr>
          <a:r>
            <a:rPr lang="tr-TR" sz="1400" b="0" i="0" kern="1200" dirty="0">
              <a:solidFill>
                <a:schemeClr val="tx1"/>
              </a:solidFill>
            </a:rPr>
            <a:t>Network &amp; Security</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0" i="0" kern="1200" dirty="0" err="1">
              <a:solidFill>
                <a:schemeClr val="tx1"/>
              </a:solidFill>
            </a:rPr>
            <a:t>Senior</a:t>
          </a:r>
          <a:r>
            <a:rPr lang="tr-TR" sz="1400" b="0" i="0" kern="1200" dirty="0">
              <a:solidFill>
                <a:schemeClr val="tx1"/>
              </a:solidFill>
            </a:rPr>
            <a:t> </a:t>
          </a:r>
          <a:r>
            <a:rPr lang="tr-TR" sz="1400" b="0" i="0" kern="1200" dirty="0" err="1">
              <a:solidFill>
                <a:schemeClr val="tx1"/>
              </a:solidFill>
            </a:rPr>
            <a:t>Specialist</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busra.yuksel@marturfompak.com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EMRE AKAY</a:t>
          </a:r>
          <a:endParaRPr lang="tr-TR" sz="1400" b="1" kern="1200" dirty="0">
            <a:solidFill>
              <a:schemeClr val="tx1"/>
            </a:solidFill>
          </a:endParaRPr>
        </a:p>
        <a:p>
          <a:pPr marL="114300" lvl="1" indent="-114300" algn="l" defTabSz="622300">
            <a:lnSpc>
              <a:spcPct val="90000"/>
            </a:lnSpc>
            <a:spcBef>
              <a:spcPct val="0"/>
            </a:spcBef>
            <a:spcAft>
              <a:spcPct val="15000"/>
            </a:spcAft>
            <a:buChar char="•"/>
          </a:pPr>
          <a:r>
            <a:rPr lang="tr-TR" sz="1400" b="0" i="0" kern="1200" dirty="0" err="1">
              <a:solidFill>
                <a:schemeClr val="tx1"/>
              </a:solidFill>
            </a:rPr>
            <a:t>Maintenance</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en-US" sz="1400" b="0" kern="1200" dirty="0">
              <a:solidFill>
                <a:schemeClr val="tx1"/>
              </a:solidFill>
            </a:rPr>
            <a:t>Specialist</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emre.akay@marturfompak.com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E</a:t>
          </a:r>
          <a:r>
            <a:rPr lang="tr-TR" sz="1400" b="1" kern="1200" dirty="0" err="1">
              <a:solidFill>
                <a:schemeClr val="tx1"/>
              </a:solidFill>
            </a:rPr>
            <a:t>rcan</a:t>
          </a:r>
          <a:r>
            <a:rPr lang="tr-TR" sz="1400" b="1" kern="1200" dirty="0">
              <a:solidFill>
                <a:schemeClr val="tx1"/>
              </a:solidFill>
            </a:rPr>
            <a:t> ŞENTÜRK</a:t>
          </a:r>
        </a:p>
        <a:p>
          <a:pPr marL="114300" lvl="1" indent="-114300" algn="l" defTabSz="622300">
            <a:lnSpc>
              <a:spcPct val="90000"/>
            </a:lnSpc>
            <a:spcBef>
              <a:spcPct val="0"/>
            </a:spcBef>
            <a:spcAft>
              <a:spcPct val="15000"/>
            </a:spcAft>
            <a:buChar char="•"/>
          </a:pPr>
          <a:r>
            <a:rPr lang="tr-TR" sz="1400" b="0" i="0" kern="1200" dirty="0">
              <a:solidFill>
                <a:schemeClr val="tx1"/>
              </a:solidFill>
            </a:rPr>
            <a:t>IT </a:t>
          </a:r>
          <a:r>
            <a:rPr lang="tr-TR" sz="1400" b="0" i="0" kern="1200" dirty="0" err="1">
              <a:solidFill>
                <a:schemeClr val="tx1"/>
              </a:solidFill>
            </a:rPr>
            <a:t>Technologic</a:t>
          </a:r>
          <a:r>
            <a:rPr lang="tr-TR" sz="1400" b="0" i="0" kern="1200" dirty="0">
              <a:solidFill>
                <a:schemeClr val="tx1"/>
              </a:solidFill>
            </a:rPr>
            <a:t> </a:t>
          </a:r>
          <a:r>
            <a:rPr lang="tr-TR" sz="1400" b="0" i="0" kern="1200" dirty="0" err="1">
              <a:solidFill>
                <a:schemeClr val="tx1"/>
              </a:solidFill>
            </a:rPr>
            <a:t>Infrastructure</a:t>
          </a:r>
          <a:r>
            <a:rPr lang="tr-TR" sz="1400" b="0" i="0" kern="1200" dirty="0">
              <a:solidFill>
                <a:schemeClr val="tx1"/>
              </a:solidFill>
            </a:rPr>
            <a:t> </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0" i="0" kern="1200" dirty="0">
              <a:solidFill>
                <a:schemeClr val="tx1"/>
              </a:solidFill>
            </a:rPr>
            <a:t>Manager</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ercan.senturk@marturfompak.com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tr-TR" sz="1400" b="1" kern="1200" dirty="0">
              <a:solidFill>
                <a:schemeClr val="tx1"/>
              </a:solidFill>
            </a:rPr>
            <a:t>Zafer KESKİN</a:t>
          </a:r>
        </a:p>
        <a:p>
          <a:pPr marL="114300" lvl="1" indent="-114300" algn="l" defTabSz="622300">
            <a:lnSpc>
              <a:spcPct val="90000"/>
            </a:lnSpc>
            <a:spcBef>
              <a:spcPct val="0"/>
            </a:spcBef>
            <a:spcAft>
              <a:spcPct val="15000"/>
            </a:spcAft>
            <a:buChar char="•"/>
          </a:pPr>
          <a:r>
            <a:rPr lang="tr-TR" sz="1400" b="0" kern="1200" dirty="0">
              <a:solidFill>
                <a:schemeClr val="tx1"/>
              </a:solidFill>
            </a:rPr>
            <a:t>Network &amp; Security</a:t>
          </a:r>
        </a:p>
        <a:p>
          <a:pPr marL="114300" lvl="1" indent="-114300" algn="l" defTabSz="622300">
            <a:lnSpc>
              <a:spcPct val="90000"/>
            </a:lnSpc>
            <a:spcBef>
              <a:spcPct val="0"/>
            </a:spcBef>
            <a:spcAft>
              <a:spcPct val="15000"/>
            </a:spcAft>
            <a:buChar char="•"/>
          </a:pPr>
          <a:r>
            <a:rPr lang="tr-TR" sz="1400" b="0" i="0" kern="1200" dirty="0">
              <a:solidFill>
                <a:schemeClr val="tx1"/>
              </a:solidFill>
            </a:rPr>
            <a:t>Manager</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zafer.keskin@marturfompak.com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tr-TR" sz="1400" b="1" kern="1200" dirty="0">
              <a:solidFill>
                <a:schemeClr val="tx1"/>
              </a:solidFill>
            </a:rPr>
            <a:t>Murat Çim</a:t>
          </a:r>
        </a:p>
        <a:p>
          <a:pPr marL="114300" lvl="1" indent="-114300" algn="l" defTabSz="622300">
            <a:lnSpc>
              <a:spcPct val="90000"/>
            </a:lnSpc>
            <a:spcBef>
              <a:spcPct val="0"/>
            </a:spcBef>
            <a:spcAft>
              <a:spcPct val="15000"/>
            </a:spcAft>
            <a:buChar char="•"/>
          </a:pPr>
          <a:r>
            <a:rPr lang="tr-TR" sz="1400" b="0" i="0" kern="1200" dirty="0">
              <a:solidFill>
                <a:schemeClr val="tx1"/>
              </a:solidFill>
            </a:rPr>
            <a:t>IT </a:t>
          </a:r>
          <a:r>
            <a:rPr lang="tr-TR" sz="1400" b="0" i="0" kern="1200" dirty="0" err="1">
              <a:solidFill>
                <a:schemeClr val="tx1"/>
              </a:solidFill>
            </a:rPr>
            <a:t>Technologic</a:t>
          </a:r>
          <a:r>
            <a:rPr lang="tr-TR" sz="1400" b="0" i="0" kern="1200" dirty="0">
              <a:solidFill>
                <a:schemeClr val="tx1"/>
              </a:solidFill>
            </a:rPr>
            <a:t> </a:t>
          </a:r>
          <a:r>
            <a:rPr lang="tr-TR" sz="1400" b="0" i="0" kern="1200" dirty="0" err="1">
              <a:solidFill>
                <a:schemeClr val="tx1"/>
              </a:solidFill>
            </a:rPr>
            <a:t>Infrastructure</a:t>
          </a:r>
          <a:r>
            <a:rPr lang="tr-TR" sz="1400" b="0" i="0" kern="1200" dirty="0">
              <a:solidFill>
                <a:schemeClr val="tx1"/>
              </a:solidFill>
            </a:rPr>
            <a:t> </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en-US" sz="1400" b="0" i="0" kern="1200" dirty="0">
              <a:solidFill>
                <a:schemeClr val="tx1"/>
              </a:solidFill>
            </a:rPr>
            <a:t>Support &amp; Services S</a:t>
          </a:r>
          <a:r>
            <a:rPr lang="tr-TR" sz="1400" b="0" i="0" kern="1200" dirty="0" err="1">
              <a:solidFill>
                <a:schemeClr val="tx1"/>
              </a:solidFill>
            </a:rPr>
            <a:t>enior</a:t>
          </a:r>
          <a:r>
            <a:rPr lang="tr-TR" sz="1400" b="0" i="0" kern="1200" dirty="0">
              <a:solidFill>
                <a:schemeClr val="tx1"/>
              </a:solidFill>
            </a:rPr>
            <a:t> </a:t>
          </a:r>
          <a:r>
            <a:rPr lang="tr-TR" sz="1400" b="0" i="0" kern="1200" dirty="0" err="1">
              <a:solidFill>
                <a:schemeClr val="tx1"/>
              </a:solidFill>
            </a:rPr>
            <a:t>Specialist</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murat.cim@marturfompak.com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tr-TR" sz="1400" b="1" kern="1200" dirty="0">
              <a:solidFill>
                <a:schemeClr val="tx1"/>
              </a:solidFill>
            </a:rPr>
            <a:t>Mehmet Can BALCI</a:t>
          </a:r>
        </a:p>
        <a:p>
          <a:pPr marL="114300" lvl="1" indent="-114300" algn="l" defTabSz="622300">
            <a:lnSpc>
              <a:spcPct val="90000"/>
            </a:lnSpc>
            <a:spcBef>
              <a:spcPct val="0"/>
            </a:spcBef>
            <a:spcAft>
              <a:spcPct val="15000"/>
            </a:spcAft>
            <a:buChar char="•"/>
          </a:pPr>
          <a:r>
            <a:rPr lang="tr-TR" sz="1400" b="0" i="0" kern="1200" dirty="0">
              <a:solidFill>
                <a:schemeClr val="tx1"/>
              </a:solidFill>
            </a:rPr>
            <a:t>IT </a:t>
          </a:r>
          <a:r>
            <a:rPr lang="tr-TR" sz="1400" b="0" i="0" kern="1200" dirty="0" err="1">
              <a:solidFill>
                <a:schemeClr val="tx1"/>
              </a:solidFill>
            </a:rPr>
            <a:t>Technologic</a:t>
          </a:r>
          <a:r>
            <a:rPr lang="tr-TR" sz="1400" b="0" i="0" kern="1200" dirty="0">
              <a:solidFill>
                <a:schemeClr val="tx1"/>
              </a:solidFill>
            </a:rPr>
            <a:t> </a:t>
          </a:r>
          <a:r>
            <a:rPr lang="tr-TR" sz="1400" b="0" i="0" kern="1200" dirty="0" err="1">
              <a:solidFill>
                <a:schemeClr val="tx1"/>
              </a:solidFill>
            </a:rPr>
            <a:t>Infrastructure</a:t>
          </a:r>
          <a:r>
            <a:rPr lang="tr-TR" sz="1400" b="0" i="0" kern="1200" dirty="0">
              <a:solidFill>
                <a:schemeClr val="tx1"/>
              </a:solidFill>
            </a:rPr>
            <a:t> </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en-US" sz="1400" b="0" i="0" kern="1200" dirty="0">
              <a:solidFill>
                <a:schemeClr val="tx1"/>
              </a:solidFill>
            </a:rPr>
            <a:t>Support &amp; Services</a:t>
          </a:r>
          <a:r>
            <a:rPr lang="tr-TR" sz="1400" b="0" i="0" kern="1200" dirty="0">
              <a:solidFill>
                <a:schemeClr val="tx1"/>
              </a:solidFill>
            </a:rPr>
            <a:t> </a:t>
          </a:r>
          <a:r>
            <a:rPr lang="tr-TR" sz="1400" b="0" i="0" kern="1200" dirty="0" err="1">
              <a:solidFill>
                <a:schemeClr val="tx1"/>
              </a:solidFill>
            </a:rPr>
            <a:t>Specialist</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can.balci@marturfompak.com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361E-2E04-4668-88B5-30A570C86A78}">
      <dsp:nvSpPr>
        <dsp:cNvPr id="0" name=""/>
        <dsp:cNvSpPr/>
      </dsp:nvSpPr>
      <dsp:spPr>
        <a:xfrm>
          <a:off x="0" y="0"/>
          <a:ext cx="4507048" cy="1296144"/>
        </a:xfrm>
        <a:prstGeom prst="roundRect">
          <a:avLst>
            <a:gd name="adj" fmla="val 10000"/>
          </a:avLst>
        </a:prstGeom>
        <a:solidFill>
          <a:srgbClr val="DAD2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tr-TR" sz="1400" b="1" kern="1200" dirty="0">
              <a:solidFill>
                <a:schemeClr val="tx1"/>
              </a:solidFill>
            </a:rPr>
            <a:t>Fatih KOÇYİĞİT</a:t>
          </a:r>
        </a:p>
        <a:p>
          <a:pPr marL="114300" lvl="1" indent="-114300" algn="l" defTabSz="622300">
            <a:lnSpc>
              <a:spcPct val="90000"/>
            </a:lnSpc>
            <a:spcBef>
              <a:spcPct val="0"/>
            </a:spcBef>
            <a:spcAft>
              <a:spcPct val="15000"/>
            </a:spcAft>
            <a:buChar char="•"/>
          </a:pPr>
          <a:r>
            <a:rPr lang="tr-TR" sz="1400" b="0" i="0" kern="1200" dirty="0" err="1">
              <a:solidFill>
                <a:schemeClr val="tx1"/>
              </a:solidFill>
            </a:rPr>
            <a:t>Maintenance</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0" kern="1200" dirty="0" err="1">
              <a:solidFill>
                <a:schemeClr val="tx1"/>
              </a:solidFill>
            </a:rPr>
            <a:t>Specialist</a:t>
          </a:r>
          <a:endParaRPr lang="tr-TR" sz="1400" b="0" kern="1200" dirty="0">
            <a:solidFill>
              <a:schemeClr val="tx1"/>
            </a:solidFill>
          </a:endParaRPr>
        </a:p>
        <a:p>
          <a:pPr marL="114300" lvl="1" indent="-114300" algn="l" defTabSz="622300">
            <a:lnSpc>
              <a:spcPct val="90000"/>
            </a:lnSpc>
            <a:spcBef>
              <a:spcPct val="0"/>
            </a:spcBef>
            <a:spcAft>
              <a:spcPct val="15000"/>
            </a:spcAft>
            <a:buChar char="•"/>
          </a:pPr>
          <a:r>
            <a:rPr lang="tr-TR" sz="1400" b="1" kern="1200" dirty="0">
              <a:solidFill>
                <a:srgbClr val="0000CC"/>
              </a:solidFill>
            </a:rPr>
            <a:t>fatih.kocyigit@marturfompak.com</a:t>
          </a:r>
        </a:p>
      </dsp:txBody>
      <dsp:txXfrm>
        <a:off x="1031024" y="0"/>
        <a:ext cx="3476024" cy="1296144"/>
      </dsp:txXfrm>
    </dsp:sp>
    <dsp:sp modelId="{6E64FD78-C3BF-4DFA-9FFD-F6D01ADC518A}">
      <dsp:nvSpPr>
        <dsp:cNvPr id="0" name=""/>
        <dsp:cNvSpPr/>
      </dsp:nvSpPr>
      <dsp:spPr>
        <a:xfrm>
          <a:off x="129614" y="129614"/>
          <a:ext cx="901409" cy="1036915"/>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54D5F-78D5-476D-AD66-70AEF27CB902}" type="datetimeFigureOut">
              <a:rPr lang="tr-TR" smtClean="0"/>
              <a:t>22.06.2023</a:t>
            </a:fld>
            <a:endParaRPr lang="tr-T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7A54C-E4E9-42C2-9D77-FFA8306ED6A3}" type="slidenum">
              <a:rPr lang="tr-TR" smtClean="0"/>
              <a:t>‹#›</a:t>
            </a:fld>
            <a:endParaRPr lang="tr-TR" dirty="0"/>
          </a:p>
        </p:txBody>
      </p:sp>
    </p:spTree>
    <p:extLst>
      <p:ext uri="{BB962C8B-B14F-4D97-AF65-F5344CB8AC3E}">
        <p14:creationId xmlns:p14="http://schemas.microsoft.com/office/powerpoint/2010/main" val="3730876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DA182-4384-4F36-BDDA-46428A051E37}" type="datetimeFigureOut">
              <a:rPr lang="en-US" smtClean="0"/>
              <a:t>6/22/2023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261E9-CF82-4783-9DC8-CB3082D9F453}" type="slidenum">
              <a:rPr lang="en-US" smtClean="0"/>
              <a:t>‹#›</a:t>
            </a:fld>
            <a:endParaRPr lang="en-US" dirty="0"/>
          </a:p>
        </p:txBody>
      </p:sp>
    </p:spTree>
    <p:extLst>
      <p:ext uri="{BB962C8B-B14F-4D97-AF65-F5344CB8AC3E}">
        <p14:creationId xmlns:p14="http://schemas.microsoft.com/office/powerpoint/2010/main" val="307990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sz="1400" baseline="0" dirty="0"/>
          </a:p>
        </p:txBody>
      </p:sp>
      <p:sp>
        <p:nvSpPr>
          <p:cNvPr id="4" name="Header Placeholder 3"/>
          <p:cNvSpPr>
            <a:spLocks noGrp="1"/>
          </p:cNvSpPr>
          <p:nvPr>
            <p:ph type="hdr" sz="quarter"/>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310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F7733D6C-4BFC-AD4C-B77E-9F18E9698CDB}" type="datetime1">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6/22/2023</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56730852-60DF-A64A-BAD3-05EA9A4B1A18}" type="slidenum">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73422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Emre Guren</a:t>
            </a:r>
          </a:p>
        </p:txBody>
      </p:sp>
      <p:sp>
        <p:nvSpPr>
          <p:cNvPr id="4" name="Slide Number Placeholder 3"/>
          <p:cNvSpPr>
            <a:spLocks noGrp="1"/>
          </p:cNvSpPr>
          <p:nvPr>
            <p:ph type="sldNum" sz="quarter" idx="5"/>
          </p:nvPr>
        </p:nvSpPr>
        <p:spPr/>
        <p:txBody>
          <a:bodyPr/>
          <a:lstStyle/>
          <a:p>
            <a:fld id="{99E5E2FE-BF98-9740-9257-C98E444C618B}" type="slidenum">
              <a:rPr lang="en-US" smtClean="0"/>
              <a:pPr/>
              <a:t>2</a:t>
            </a:fld>
            <a:endParaRPr lang="en-US"/>
          </a:p>
        </p:txBody>
      </p:sp>
    </p:spTree>
    <p:extLst>
      <p:ext uri="{BB962C8B-B14F-4D97-AF65-F5344CB8AC3E}">
        <p14:creationId xmlns:p14="http://schemas.microsoft.com/office/powerpoint/2010/main" val="1336820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7" name="Picture 5" descr="F 01-1.eps"/>
          <p:cNvPicPr>
            <a:picLocks noChangeAspect="1"/>
          </p:cNvPicPr>
          <p:nvPr userDrawn="1"/>
        </p:nvPicPr>
        <p:blipFill rotWithShape="1">
          <a:blip r:embed="rId2"/>
          <a:srcRect t="89591"/>
          <a:stretch/>
        </p:blipFill>
        <p:spPr>
          <a:xfrm>
            <a:off x="1" y="6381750"/>
            <a:ext cx="12191999" cy="469939"/>
          </a:xfrm>
          <a:prstGeom prst="rect">
            <a:avLst/>
          </a:prstGeom>
        </p:spPr>
      </p:pic>
      <p:pic>
        <p:nvPicPr>
          <p:cNvPr id="8" name="Picture 5" descr="F 01-1.eps"/>
          <p:cNvPicPr>
            <a:picLocks noChangeAspect="1"/>
          </p:cNvPicPr>
          <p:nvPr userDrawn="1"/>
        </p:nvPicPr>
        <p:blipFill rotWithShape="1">
          <a:blip r:embed="rId2"/>
          <a:srcRect l="36016" r="62031" b="72855"/>
          <a:stretch/>
        </p:blipFill>
        <p:spPr>
          <a:xfrm>
            <a:off x="4600575" y="2884543"/>
            <a:ext cx="238125" cy="1225590"/>
          </a:xfrm>
          <a:prstGeom prst="rect">
            <a:avLst/>
          </a:prstGeom>
        </p:spPr>
      </p:pic>
      <p:pic>
        <p:nvPicPr>
          <p:cNvPr id="5"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204097" y="3020079"/>
            <a:ext cx="4396478" cy="954517"/>
          </a:xfrm>
          <a:prstGeom prst="rect">
            <a:avLst/>
          </a:prstGeom>
        </p:spPr>
      </p:pic>
    </p:spTree>
    <p:extLst>
      <p:ext uri="{BB962C8B-B14F-4D97-AF65-F5344CB8AC3E}">
        <p14:creationId xmlns:p14="http://schemas.microsoft.com/office/powerpoint/2010/main" val="38001641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Layout With Logo">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sp>
        <p:nvSpPr>
          <p:cNvPr id="5"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3"/>
          <a:srcRect t="13906" b="13740"/>
          <a:stretch/>
        </p:blipFill>
        <p:spPr>
          <a:xfrm>
            <a:off x="9252564" y="217621"/>
            <a:ext cx="2784763" cy="604598"/>
          </a:xfrm>
          <a:prstGeom prst="rect">
            <a:avLst/>
          </a:prstGeom>
        </p:spPr>
      </p:pic>
    </p:spTree>
    <p:extLst>
      <p:ext uri="{BB962C8B-B14F-4D97-AF65-F5344CB8AC3E}">
        <p14:creationId xmlns:p14="http://schemas.microsoft.com/office/powerpoint/2010/main" val="24862846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5" descr="F02.eps"/>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112" y="875762"/>
            <a:ext cx="12189887" cy="163711"/>
          </a:xfrm>
          <a:prstGeom prst="rect">
            <a:avLst/>
          </a:prstGeom>
        </p:spPr>
      </p:pic>
      <p:pic>
        <p:nvPicPr>
          <p:cNvPr id="7" name="Resim 6"/>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79882" y="6430780"/>
            <a:ext cx="1571274" cy="284160"/>
          </a:xfrm>
          <a:prstGeom prst="rect">
            <a:avLst/>
          </a:prstGeom>
        </p:spPr>
      </p:pic>
      <p:sp>
        <p:nvSpPr>
          <p:cNvPr id="8" name="Slayt Numarası Yer Tutucusu 5"/>
          <p:cNvSpPr>
            <a:spLocks noGrp="1"/>
          </p:cNvSpPr>
          <p:nvPr>
            <p:ph type="sldNum" sz="quarter" idx="4"/>
          </p:nvPr>
        </p:nvSpPr>
        <p:spPr>
          <a:xfrm>
            <a:off x="11184565" y="6448252"/>
            <a:ext cx="1007435" cy="365125"/>
          </a:xfrm>
          <a:prstGeom prst="rect">
            <a:avLst/>
          </a:prstGeom>
        </p:spPr>
        <p:txBody>
          <a:bodyPr/>
          <a:lstStyle>
            <a:lvl1pPr>
              <a:defRPr sz="1400"/>
            </a:lvl1pPr>
          </a:lstStyle>
          <a:p>
            <a:fld id="{4527EB9C-2F60-4486-B660-AAEE95D4AAE8}" type="slidenum">
              <a:rPr lang="tr-TR" smtClean="0"/>
              <a:pPr/>
              <a:t>‹#›</a:t>
            </a:fld>
            <a:r>
              <a:rPr lang="tr-TR" dirty="0"/>
              <a:t> </a:t>
            </a:r>
          </a:p>
        </p:txBody>
      </p:sp>
      <p:pic>
        <p:nvPicPr>
          <p:cNvPr id="6" name="Picture 6">
            <a:extLst>
              <a:ext uri="{FF2B5EF4-FFF2-40B4-BE49-F238E27FC236}">
                <a16:creationId xmlns:a16="http://schemas.microsoft.com/office/drawing/2014/main" id="{54A8FC2F-0BD2-4AD4-93BC-DB1D83E221F8}"/>
              </a:ext>
            </a:extLst>
          </p:cNvPr>
          <p:cNvPicPr>
            <a:picLocks noChangeAspect="1"/>
          </p:cNvPicPr>
          <p:nvPr userDrawn="1"/>
        </p:nvPicPr>
        <p:blipFill rotWithShape="1">
          <a:blip r:embed="rId4"/>
          <a:srcRect t="13906" b="13740"/>
          <a:stretch/>
        </p:blipFill>
        <p:spPr>
          <a:xfrm>
            <a:off x="9252564" y="217621"/>
            <a:ext cx="2784763" cy="604598"/>
          </a:xfrm>
          <a:prstGeom prst="rect">
            <a:avLst/>
          </a:prstGeom>
        </p:spPr>
      </p:pic>
    </p:spTree>
    <p:extLst>
      <p:ext uri="{BB962C8B-B14F-4D97-AF65-F5344CB8AC3E}">
        <p14:creationId xmlns:p14="http://schemas.microsoft.com/office/powerpoint/2010/main" val="175103387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908"/>
            <a:ext cx="8723504" cy="916860"/>
          </a:xfrm>
        </p:spPr>
        <p:txBody>
          <a:bodyPr>
            <a:noAutofit/>
          </a:bodyPr>
          <a:lstStyle>
            <a:lvl1pPr algn="l">
              <a:defRPr sz="2800" b="0" i="0" baseline="0">
                <a:latin typeface="+mn-lt"/>
                <a:cs typeface="DINbek-Medium"/>
              </a:defRPr>
            </a:lvl1pPr>
          </a:lstStyle>
          <a:p>
            <a:r>
              <a:rPr lang="tr-TR"/>
              <a:t>Calibri / 28</a:t>
            </a:r>
            <a:endParaRPr lang="en-US"/>
          </a:p>
        </p:txBody>
      </p:sp>
      <p:sp>
        <p:nvSpPr>
          <p:cNvPr id="3" name="Content Placeholder 2"/>
          <p:cNvSpPr>
            <a:spLocks noGrp="1"/>
          </p:cNvSpPr>
          <p:nvPr>
            <p:ph idx="1" hasCustomPrompt="1"/>
          </p:nvPr>
        </p:nvSpPr>
        <p:spPr>
          <a:xfrm>
            <a:off x="72956" y="1045312"/>
            <a:ext cx="12043435" cy="5591940"/>
          </a:xfrm>
        </p:spPr>
        <p:txBody>
          <a:bodyPr>
            <a:normAutofit/>
          </a:bodyPr>
          <a:lstStyle>
            <a:lvl1pPr>
              <a:buNone/>
              <a:defRPr sz="2000" b="0" i="0" baseline="0">
                <a:latin typeface="+mn-lt"/>
                <a:cs typeface="DINbek-Medium"/>
              </a:defRPr>
            </a:lvl1pPr>
          </a:lstStyle>
          <a:p>
            <a:pPr lvl="0"/>
            <a:r>
              <a:rPr lang="en-US" err="1"/>
              <a:t>Lorem</a:t>
            </a:r>
            <a:r>
              <a:rPr lang="en-US"/>
              <a:t> </a:t>
            </a:r>
            <a:r>
              <a:rPr lang="en-US" err="1"/>
              <a:t>ipsum</a:t>
            </a:r>
            <a:r>
              <a:rPr lang="en-US"/>
              <a:t> / Calibri 20</a:t>
            </a:r>
          </a:p>
        </p:txBody>
      </p:sp>
      <p:pic>
        <p:nvPicPr>
          <p:cNvPr id="9" name="Picture 8">
            <a:extLst>
              <a:ext uri="{FF2B5EF4-FFF2-40B4-BE49-F238E27FC236}">
                <a16:creationId xmlns:a16="http://schemas.microsoft.com/office/drawing/2014/main" id="{6EE3C445-B3BC-4F8B-A194-BB6CEE694E1B}"/>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72956" y="805952"/>
            <a:ext cx="12000000" cy="108000"/>
          </a:xfrm>
          <a:prstGeom prst="rect">
            <a:avLst/>
          </a:prstGeom>
        </p:spPr>
      </p:pic>
      <p:sp>
        <p:nvSpPr>
          <p:cNvPr id="10" name="TextBox 9">
            <a:extLst>
              <a:ext uri="{FF2B5EF4-FFF2-40B4-BE49-F238E27FC236}">
                <a16:creationId xmlns:a16="http://schemas.microsoft.com/office/drawing/2014/main" id="{16502AD8-F652-4CBD-A16A-3F5418B1F10B}"/>
              </a:ext>
            </a:extLst>
          </p:cNvPr>
          <p:cNvSpPr txBox="1"/>
          <p:nvPr userDrawn="1"/>
        </p:nvSpPr>
        <p:spPr>
          <a:xfrm>
            <a:off x="6900421" y="6637253"/>
            <a:ext cx="5250599" cy="246221"/>
          </a:xfrm>
          <a:prstGeom prst="rect">
            <a:avLst/>
          </a:prstGeom>
          <a:noFill/>
        </p:spPr>
        <p:txBody>
          <a:bodyPr wrap="square" rtlCol="0">
            <a:spAutoFit/>
          </a:bodyPr>
          <a:lstStyle/>
          <a:p>
            <a:pPr algn="r"/>
            <a:r>
              <a:rPr lang="en-US" sz="1000" kern="1200">
                <a:solidFill>
                  <a:schemeClr val="tx1"/>
                </a:solidFill>
                <a:effectLst/>
                <a:latin typeface="+mn-lt"/>
                <a:ea typeface="+mn-ea"/>
                <a:cs typeface="+mn-cs"/>
              </a:rPr>
              <a:t>Confidential document</a:t>
            </a:r>
            <a:r>
              <a:rPr lang="tr-TR" sz="1000" kern="1200">
                <a:solidFill>
                  <a:schemeClr val="tx1"/>
                </a:solidFill>
                <a:effectLst/>
                <a:latin typeface="+mn-lt"/>
                <a:ea typeface="+mn-ea"/>
                <a:cs typeface="+mn-cs"/>
              </a:rPr>
              <a:t>. </a:t>
            </a:r>
            <a:r>
              <a:rPr lang="en-US" sz="1000" kern="1200">
                <a:solidFill>
                  <a:schemeClr val="tx1"/>
                </a:solidFill>
                <a:effectLst/>
                <a:latin typeface="+mn-lt"/>
                <a:ea typeface="+mn-ea"/>
                <a:cs typeface="+mn-cs"/>
              </a:rPr>
              <a:t>Copyright</a:t>
            </a:r>
            <a:r>
              <a:rPr lang="tr-TR" sz="1000" kern="1200">
                <a:solidFill>
                  <a:schemeClr val="tx1"/>
                </a:solidFill>
                <a:effectLst/>
                <a:latin typeface="+mn-lt"/>
                <a:ea typeface="+mn-ea"/>
                <a:cs typeface="+mn-cs"/>
              </a:rPr>
              <a:t>s</a:t>
            </a:r>
            <a:r>
              <a:rPr lang="en-US" sz="1000" kern="1200">
                <a:solidFill>
                  <a:schemeClr val="tx1"/>
                </a:solidFill>
                <a:effectLst/>
                <a:latin typeface="+mn-lt"/>
                <a:ea typeface="+mn-ea"/>
                <a:cs typeface="+mn-cs"/>
              </a:rPr>
              <a:t> &amp; all</a:t>
            </a:r>
            <a:r>
              <a:rPr lang="tr-TR" sz="1000" kern="1200">
                <a:solidFill>
                  <a:schemeClr val="tx1"/>
                </a:solidFill>
                <a:effectLst/>
                <a:latin typeface="+mn-lt"/>
                <a:ea typeface="+mn-ea"/>
                <a:cs typeface="+mn-cs"/>
              </a:rPr>
              <a:t> other</a:t>
            </a:r>
            <a:r>
              <a:rPr lang="en-US" sz="1000" kern="1200">
                <a:solidFill>
                  <a:schemeClr val="tx1"/>
                </a:solidFill>
                <a:effectLst/>
                <a:latin typeface="+mn-lt"/>
                <a:ea typeface="+mn-ea"/>
                <a:cs typeface="+mn-cs"/>
              </a:rPr>
              <a:t> rights</a:t>
            </a:r>
            <a:r>
              <a:rPr lang="tr-TR" sz="1000" kern="1200">
                <a:solidFill>
                  <a:schemeClr val="tx1"/>
                </a:solidFill>
                <a:effectLst/>
                <a:latin typeface="+mn-lt"/>
                <a:ea typeface="+mn-ea"/>
                <a:cs typeface="+mn-cs"/>
              </a:rPr>
              <a:t> are</a:t>
            </a:r>
            <a:r>
              <a:rPr lang="en-US" sz="1000" kern="1200">
                <a:solidFill>
                  <a:schemeClr val="tx1"/>
                </a:solidFill>
                <a:effectLst/>
                <a:latin typeface="+mn-lt"/>
                <a:ea typeface="+mn-ea"/>
                <a:cs typeface="+mn-cs"/>
              </a:rPr>
              <a:t> reserved</a:t>
            </a:r>
            <a:endParaRPr lang="tr-TR" sz="1000"/>
          </a:p>
        </p:txBody>
      </p:sp>
      <p:pic>
        <p:nvPicPr>
          <p:cNvPr id="11" name="Picture 10">
            <a:extLst>
              <a:ext uri="{FF2B5EF4-FFF2-40B4-BE49-F238E27FC236}">
                <a16:creationId xmlns:a16="http://schemas.microsoft.com/office/drawing/2014/main" id="{93FAA074-9D6D-4433-8920-4F96F4CF5BB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723505" y="22658"/>
            <a:ext cx="3392887" cy="651934"/>
          </a:xfrm>
          <a:prstGeom prst="rect">
            <a:avLst/>
          </a:prstGeom>
        </p:spPr>
      </p:pic>
    </p:spTree>
    <p:extLst>
      <p:ext uri="{BB962C8B-B14F-4D97-AF65-F5344CB8AC3E}">
        <p14:creationId xmlns:p14="http://schemas.microsoft.com/office/powerpoint/2010/main" val="3166224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B2436-1D68-4341-881D-F0F256FD7146}" type="slidenum">
              <a:rPr lang="en-US" smtClean="0"/>
              <a:t>‹#›</a:t>
            </a:fld>
            <a:endParaRPr lang="en-US" dirty="0"/>
          </a:p>
        </p:txBody>
      </p:sp>
    </p:spTree>
    <p:extLst>
      <p:ext uri="{BB962C8B-B14F-4D97-AF65-F5344CB8AC3E}">
        <p14:creationId xmlns:p14="http://schemas.microsoft.com/office/powerpoint/2010/main" val="1531564437"/>
      </p:ext>
    </p:extLst>
  </p:cSld>
  <p:clrMap bg1="lt1" tx1="dk1" bg2="lt2" tx2="dk2" accent1="accent1" accent2="accent2" accent3="accent3" accent4="accent4" accent5="accent5" accent6="accent6" hlink="hlink" folHlink="folHlink"/>
  <p:sldLayoutIdLst>
    <p:sldLayoutId id="2147483760" r:id="rId1"/>
    <p:sldLayoutId id="2147483661" r:id="rId2"/>
    <p:sldLayoutId id="2147483759" r:id="rId3"/>
    <p:sldLayoutId id="214748376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9" Type="http://schemas.openxmlformats.org/officeDocument/2006/relationships/diagramLayout" Target="../diagrams/layout8.xml"/><Relationship Id="rId21" Type="http://schemas.openxmlformats.org/officeDocument/2006/relationships/diagramColors" Target="../diagrams/colors4.xml"/><Relationship Id="rId34" Type="http://schemas.openxmlformats.org/officeDocument/2006/relationships/diagramLayout" Target="../diagrams/layout7.xml"/><Relationship Id="rId42" Type="http://schemas.microsoft.com/office/2007/relationships/diagramDrawing" Target="../diagrams/drawing8.xml"/><Relationship Id="rId47" Type="http://schemas.microsoft.com/office/2007/relationships/diagramDrawing" Target="../diagrams/drawing9.xml"/><Relationship Id="rId50" Type="http://schemas.openxmlformats.org/officeDocument/2006/relationships/diagramQuickStyle" Target="../diagrams/quickStyle10.xml"/><Relationship Id="rId55" Type="http://schemas.openxmlformats.org/officeDocument/2006/relationships/diagramQuickStyle" Target="../diagrams/quickStyle1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diagramData" Target="../diagrams/data7.xml"/><Relationship Id="rId38" Type="http://schemas.openxmlformats.org/officeDocument/2006/relationships/diagramData" Target="../diagrams/data8.xml"/><Relationship Id="rId46" Type="http://schemas.openxmlformats.org/officeDocument/2006/relationships/diagramColors" Target="../diagrams/colors9.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41" Type="http://schemas.openxmlformats.org/officeDocument/2006/relationships/diagramColors" Target="../diagrams/colors8.xml"/><Relationship Id="rId54" Type="http://schemas.openxmlformats.org/officeDocument/2006/relationships/diagramLayout" Target="../diagrams/layout1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37" Type="http://schemas.microsoft.com/office/2007/relationships/diagramDrawing" Target="../diagrams/drawing7.xml"/><Relationship Id="rId40" Type="http://schemas.openxmlformats.org/officeDocument/2006/relationships/diagramQuickStyle" Target="../diagrams/quickStyle8.xml"/><Relationship Id="rId45" Type="http://schemas.openxmlformats.org/officeDocument/2006/relationships/diagramQuickStyle" Target="../diagrams/quickStyle9.xml"/><Relationship Id="rId53" Type="http://schemas.openxmlformats.org/officeDocument/2006/relationships/diagramData" Target="../diagrams/data11.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36" Type="http://schemas.openxmlformats.org/officeDocument/2006/relationships/diagramColors" Target="../diagrams/colors7.xml"/><Relationship Id="rId49" Type="http://schemas.openxmlformats.org/officeDocument/2006/relationships/diagramLayout" Target="../diagrams/layout10.xml"/><Relationship Id="rId57" Type="http://schemas.microsoft.com/office/2007/relationships/diagramDrawing" Target="../diagrams/drawing11.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4" Type="http://schemas.openxmlformats.org/officeDocument/2006/relationships/diagramLayout" Target="../diagrams/layout9.xml"/><Relationship Id="rId52" Type="http://schemas.microsoft.com/office/2007/relationships/diagramDrawing" Target="../diagrams/drawing10.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 Id="rId35" Type="http://schemas.openxmlformats.org/officeDocument/2006/relationships/diagramQuickStyle" Target="../diagrams/quickStyle7.xml"/><Relationship Id="rId43" Type="http://schemas.openxmlformats.org/officeDocument/2006/relationships/diagramData" Target="../diagrams/data9.xml"/><Relationship Id="rId48" Type="http://schemas.openxmlformats.org/officeDocument/2006/relationships/diagramData" Target="../diagrams/data10.xml"/><Relationship Id="rId56" Type="http://schemas.openxmlformats.org/officeDocument/2006/relationships/diagramColors" Target="../diagrams/colors11.xml"/><Relationship Id="rId8" Type="http://schemas.openxmlformats.org/officeDocument/2006/relationships/diagramData" Target="../diagrams/data2.xml"/><Relationship Id="rId51" Type="http://schemas.openxmlformats.org/officeDocument/2006/relationships/diagramColors" Target="../diagrams/colors10.xml"/><Relationship Id="rId3"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a:extLst>
              <a:ext uri="{FF2B5EF4-FFF2-40B4-BE49-F238E27FC236}">
                <a16:creationId xmlns:a16="http://schemas.microsoft.com/office/drawing/2014/main" id="{F5BC626A-07AE-5AC5-07EE-C5638910AEEE}"/>
              </a:ext>
            </a:extLst>
          </p:cNvPr>
          <p:cNvSpPr txBox="1"/>
          <p:nvPr/>
        </p:nvSpPr>
        <p:spPr>
          <a:xfrm>
            <a:off x="5131913" y="5989116"/>
            <a:ext cx="4050890" cy="307777"/>
          </a:xfrm>
          <a:prstGeom prst="rect">
            <a:avLst/>
          </a:prstGeom>
          <a:noFill/>
        </p:spPr>
        <p:txBody>
          <a:bodyPr wrap="square" rtlCol="0">
            <a:spAutoFit/>
          </a:bodyPr>
          <a:lstStyle/>
          <a:p>
            <a:pPr>
              <a:spcAft>
                <a:spcPts val="600"/>
              </a:spcAft>
            </a:pPr>
            <a:r>
              <a:rPr lang="tr-TR" sz="1400" dirty="0" err="1">
                <a:cs typeface="DINbek-Medium"/>
              </a:rPr>
              <a:t>Intelligent</a:t>
            </a:r>
            <a:r>
              <a:rPr lang="tr-TR" sz="1400" dirty="0">
                <a:cs typeface="DINbek-Medium"/>
              </a:rPr>
              <a:t> Technologies</a:t>
            </a:r>
            <a:endParaRPr lang="en-US" sz="1200" dirty="0">
              <a:cs typeface="DINbek-Medium"/>
            </a:endParaRPr>
          </a:p>
        </p:txBody>
      </p:sp>
      <p:sp>
        <p:nvSpPr>
          <p:cNvPr id="2" name="Metin kutusu 1">
            <a:extLst>
              <a:ext uri="{FF2B5EF4-FFF2-40B4-BE49-F238E27FC236}">
                <a16:creationId xmlns:a16="http://schemas.microsoft.com/office/drawing/2014/main" id="{1B92EBF2-3022-BB8A-2DFE-36EB1C024203}"/>
              </a:ext>
            </a:extLst>
          </p:cNvPr>
          <p:cNvSpPr txBox="1"/>
          <p:nvPr/>
        </p:nvSpPr>
        <p:spPr>
          <a:xfrm>
            <a:off x="4954223" y="3167390"/>
            <a:ext cx="6672148" cy="523220"/>
          </a:xfrm>
          <a:prstGeom prst="rect">
            <a:avLst/>
          </a:prstGeom>
          <a:noFill/>
        </p:spPr>
        <p:txBody>
          <a:bodyPr wrap="none" rtlCol="0">
            <a:spAutoFit/>
          </a:bodyPr>
          <a:lstStyle/>
          <a:p>
            <a:r>
              <a:rPr lang="tr-TR" sz="2800" dirty="0"/>
              <a:t>Martur Kocaeli Sistem Odası Kurulum Projesi</a:t>
            </a:r>
          </a:p>
        </p:txBody>
      </p:sp>
    </p:spTree>
    <p:extLst>
      <p:ext uri="{BB962C8B-B14F-4D97-AF65-F5344CB8AC3E}">
        <p14:creationId xmlns:p14="http://schemas.microsoft.com/office/powerpoint/2010/main" val="25324773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109EC0C8-6FAE-8A19-5F70-285AA991EE17}"/>
              </a:ext>
            </a:extLst>
          </p:cNvPr>
          <p:cNvSpPr txBox="1"/>
          <p:nvPr/>
        </p:nvSpPr>
        <p:spPr>
          <a:xfrm>
            <a:off x="376853" y="493094"/>
            <a:ext cx="6341962" cy="382385"/>
          </a:xfrm>
          <a:prstGeom prst="rect">
            <a:avLst/>
          </a:prstGeom>
          <a:noFill/>
        </p:spPr>
        <p:txBody>
          <a:bodyPr wrap="square" rtlCol="0">
            <a:noAutofit/>
          </a:bodyPr>
          <a:lstStyle/>
          <a:p>
            <a:pPr>
              <a:spcAft>
                <a:spcPts val="600"/>
              </a:spcAft>
            </a:pPr>
            <a:r>
              <a:rPr lang="tr-TR" sz="2000" b="1" dirty="0">
                <a:latin typeface="+mj-lt"/>
                <a:cs typeface="Segoe UI Light" panose="020B0502040204020203" pitchFamily="34" charset="0"/>
              </a:rPr>
              <a:t>Yapım Ekibi</a:t>
            </a:r>
            <a:endParaRPr lang="en-US" sz="2000" b="1" dirty="0">
              <a:latin typeface="+mj-lt"/>
              <a:cs typeface="Segoe UI Light" panose="020B0502040204020203" pitchFamily="34" charset="0"/>
            </a:endParaRPr>
          </a:p>
        </p:txBody>
      </p:sp>
      <p:graphicFrame>
        <p:nvGraphicFramePr>
          <p:cNvPr id="4" name="Diyagram 19">
            <a:extLst>
              <a:ext uri="{FF2B5EF4-FFF2-40B4-BE49-F238E27FC236}">
                <a16:creationId xmlns:a16="http://schemas.microsoft.com/office/drawing/2014/main" id="{FBF00709-94B3-D334-FF4B-4C51F035946F}"/>
              </a:ext>
            </a:extLst>
          </p:cNvPr>
          <p:cNvGraphicFramePr/>
          <p:nvPr>
            <p:extLst>
              <p:ext uri="{D42A27DB-BD31-4B8C-83A1-F6EECF244321}">
                <p14:modId xmlns:p14="http://schemas.microsoft.com/office/powerpoint/2010/main" val="2433097485"/>
              </p:ext>
            </p:extLst>
          </p:nvPr>
        </p:nvGraphicFramePr>
        <p:xfrm>
          <a:off x="0" y="1625052"/>
          <a:ext cx="4507048" cy="1293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yagram 25">
            <a:extLst>
              <a:ext uri="{FF2B5EF4-FFF2-40B4-BE49-F238E27FC236}">
                <a16:creationId xmlns:a16="http://schemas.microsoft.com/office/drawing/2014/main" id="{F1805EFA-B238-2984-DFA2-9125EE79D737}"/>
              </a:ext>
            </a:extLst>
          </p:cNvPr>
          <p:cNvGraphicFramePr/>
          <p:nvPr/>
        </p:nvGraphicFramePr>
        <p:xfrm>
          <a:off x="6335546" y="1208848"/>
          <a:ext cx="4507048" cy="12961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yagram 9">
            <a:extLst>
              <a:ext uri="{FF2B5EF4-FFF2-40B4-BE49-F238E27FC236}">
                <a16:creationId xmlns:a16="http://schemas.microsoft.com/office/drawing/2014/main" id="{22FBEF29-50F5-B550-50EF-0A87AA127A4F}"/>
              </a:ext>
            </a:extLst>
          </p:cNvPr>
          <p:cNvGraphicFramePr/>
          <p:nvPr/>
        </p:nvGraphicFramePr>
        <p:xfrm>
          <a:off x="6335546" y="4682425"/>
          <a:ext cx="4507048" cy="129614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yagram 9">
            <a:extLst>
              <a:ext uri="{FF2B5EF4-FFF2-40B4-BE49-F238E27FC236}">
                <a16:creationId xmlns:a16="http://schemas.microsoft.com/office/drawing/2014/main" id="{4DAF34AE-ECD2-AA5B-7085-01DA826E75F5}"/>
              </a:ext>
            </a:extLst>
          </p:cNvPr>
          <p:cNvGraphicFramePr/>
          <p:nvPr>
            <p:extLst>
              <p:ext uri="{D42A27DB-BD31-4B8C-83A1-F6EECF244321}">
                <p14:modId xmlns:p14="http://schemas.microsoft.com/office/powerpoint/2010/main" val="1511598332"/>
              </p:ext>
            </p:extLst>
          </p:nvPr>
        </p:nvGraphicFramePr>
        <p:xfrm>
          <a:off x="830761" y="5330497"/>
          <a:ext cx="4507048" cy="129614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2" name="Metin kutusu 11">
            <a:extLst>
              <a:ext uri="{FF2B5EF4-FFF2-40B4-BE49-F238E27FC236}">
                <a16:creationId xmlns:a16="http://schemas.microsoft.com/office/drawing/2014/main" id="{574E1FD9-91AE-7EC6-9FCA-CB0CD611946D}"/>
              </a:ext>
            </a:extLst>
          </p:cNvPr>
          <p:cNvSpPr txBox="1"/>
          <p:nvPr/>
        </p:nvSpPr>
        <p:spPr>
          <a:xfrm>
            <a:off x="158901" y="165197"/>
            <a:ext cx="5741636" cy="461665"/>
          </a:xfrm>
          <a:prstGeom prst="rect">
            <a:avLst/>
          </a:prstGeom>
          <a:noFill/>
        </p:spPr>
        <p:txBody>
          <a:bodyPr wrap="none" rtlCol="0">
            <a:spAutoFit/>
          </a:bodyPr>
          <a:lstStyle/>
          <a:p>
            <a:r>
              <a:rPr lang="tr-TR" sz="2400" dirty="0"/>
              <a:t>Martur Kocaeli Sistem Odası Kurulum Projesi</a:t>
            </a:r>
          </a:p>
        </p:txBody>
      </p:sp>
      <p:graphicFrame>
        <p:nvGraphicFramePr>
          <p:cNvPr id="13" name="Diyagram 9">
            <a:extLst>
              <a:ext uri="{FF2B5EF4-FFF2-40B4-BE49-F238E27FC236}">
                <a16:creationId xmlns:a16="http://schemas.microsoft.com/office/drawing/2014/main" id="{E0547254-1E38-646D-4F46-618C8B94667D}"/>
              </a:ext>
            </a:extLst>
          </p:cNvPr>
          <p:cNvGraphicFramePr/>
          <p:nvPr>
            <p:extLst>
              <p:ext uri="{D42A27DB-BD31-4B8C-83A1-F6EECF244321}">
                <p14:modId xmlns:p14="http://schemas.microsoft.com/office/powerpoint/2010/main" val="1795199886"/>
              </p:ext>
            </p:extLst>
          </p:nvPr>
        </p:nvGraphicFramePr>
        <p:xfrm>
          <a:off x="830761" y="1022174"/>
          <a:ext cx="4507048" cy="1296144"/>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4" name="Diyagram 9">
            <a:extLst>
              <a:ext uri="{FF2B5EF4-FFF2-40B4-BE49-F238E27FC236}">
                <a16:creationId xmlns:a16="http://schemas.microsoft.com/office/drawing/2014/main" id="{C04A843E-A365-763E-3B76-935FBF51DD56}"/>
              </a:ext>
            </a:extLst>
          </p:cNvPr>
          <p:cNvGraphicFramePr/>
          <p:nvPr>
            <p:extLst>
              <p:ext uri="{D42A27DB-BD31-4B8C-83A1-F6EECF244321}">
                <p14:modId xmlns:p14="http://schemas.microsoft.com/office/powerpoint/2010/main" val="1394426819"/>
              </p:ext>
            </p:extLst>
          </p:nvPr>
        </p:nvGraphicFramePr>
        <p:xfrm>
          <a:off x="6335544" y="1022174"/>
          <a:ext cx="4507048" cy="1296144"/>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16" name="Diyagram 9">
            <a:extLst>
              <a:ext uri="{FF2B5EF4-FFF2-40B4-BE49-F238E27FC236}">
                <a16:creationId xmlns:a16="http://schemas.microsoft.com/office/drawing/2014/main" id="{8351C6DF-5D43-38CA-E06E-2FA80632B1EC}"/>
              </a:ext>
            </a:extLst>
          </p:cNvPr>
          <p:cNvGraphicFramePr/>
          <p:nvPr>
            <p:extLst>
              <p:ext uri="{D42A27DB-BD31-4B8C-83A1-F6EECF244321}">
                <p14:modId xmlns:p14="http://schemas.microsoft.com/office/powerpoint/2010/main" val="661843426"/>
              </p:ext>
            </p:extLst>
          </p:nvPr>
        </p:nvGraphicFramePr>
        <p:xfrm>
          <a:off x="830761" y="3885470"/>
          <a:ext cx="4507048" cy="1296144"/>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17" name="Diyagram 9">
            <a:extLst>
              <a:ext uri="{FF2B5EF4-FFF2-40B4-BE49-F238E27FC236}">
                <a16:creationId xmlns:a16="http://schemas.microsoft.com/office/drawing/2014/main" id="{F3996109-BC07-C1B0-2708-9BD250E03188}"/>
              </a:ext>
            </a:extLst>
          </p:cNvPr>
          <p:cNvGraphicFramePr/>
          <p:nvPr>
            <p:extLst>
              <p:ext uri="{D42A27DB-BD31-4B8C-83A1-F6EECF244321}">
                <p14:modId xmlns:p14="http://schemas.microsoft.com/office/powerpoint/2010/main" val="3488280859"/>
              </p:ext>
            </p:extLst>
          </p:nvPr>
        </p:nvGraphicFramePr>
        <p:xfrm>
          <a:off x="6335544" y="3895262"/>
          <a:ext cx="4507048" cy="1296144"/>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aphicFrame>
        <p:nvGraphicFramePr>
          <p:cNvPr id="18" name="Diyagram 9">
            <a:extLst>
              <a:ext uri="{FF2B5EF4-FFF2-40B4-BE49-F238E27FC236}">
                <a16:creationId xmlns:a16="http://schemas.microsoft.com/office/drawing/2014/main" id="{9DFA5543-5903-757B-FD9B-D57A210AA701}"/>
              </a:ext>
            </a:extLst>
          </p:cNvPr>
          <p:cNvGraphicFramePr/>
          <p:nvPr>
            <p:extLst>
              <p:ext uri="{D42A27DB-BD31-4B8C-83A1-F6EECF244321}">
                <p14:modId xmlns:p14="http://schemas.microsoft.com/office/powerpoint/2010/main" val="3555197038"/>
              </p:ext>
            </p:extLst>
          </p:nvPr>
        </p:nvGraphicFramePr>
        <p:xfrm>
          <a:off x="6335544" y="5330497"/>
          <a:ext cx="4507048" cy="1296144"/>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3" name="Diyagram 9">
            <a:extLst>
              <a:ext uri="{FF2B5EF4-FFF2-40B4-BE49-F238E27FC236}">
                <a16:creationId xmlns:a16="http://schemas.microsoft.com/office/drawing/2014/main" id="{4551D280-44F8-E4D8-7BDD-BE5E4820181F}"/>
              </a:ext>
            </a:extLst>
          </p:cNvPr>
          <p:cNvGraphicFramePr/>
          <p:nvPr>
            <p:extLst>
              <p:ext uri="{D42A27DB-BD31-4B8C-83A1-F6EECF244321}">
                <p14:modId xmlns:p14="http://schemas.microsoft.com/office/powerpoint/2010/main" val="592491391"/>
              </p:ext>
            </p:extLst>
          </p:nvPr>
        </p:nvGraphicFramePr>
        <p:xfrm>
          <a:off x="830761" y="2467201"/>
          <a:ext cx="4507048" cy="1296144"/>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aphicFrame>
        <p:nvGraphicFramePr>
          <p:cNvPr id="7" name="Diyagram 9">
            <a:extLst>
              <a:ext uri="{FF2B5EF4-FFF2-40B4-BE49-F238E27FC236}">
                <a16:creationId xmlns:a16="http://schemas.microsoft.com/office/drawing/2014/main" id="{62D5460E-2729-FFDC-FD15-BE77FD0EC1BB}"/>
              </a:ext>
            </a:extLst>
          </p:cNvPr>
          <p:cNvGraphicFramePr/>
          <p:nvPr>
            <p:extLst>
              <p:ext uri="{D42A27DB-BD31-4B8C-83A1-F6EECF244321}">
                <p14:modId xmlns:p14="http://schemas.microsoft.com/office/powerpoint/2010/main" val="2042443917"/>
              </p:ext>
            </p:extLst>
          </p:nvPr>
        </p:nvGraphicFramePr>
        <p:xfrm>
          <a:off x="6335544" y="2451149"/>
          <a:ext cx="4507048" cy="1296144"/>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spTree>
    <p:extLst>
      <p:ext uri="{BB962C8B-B14F-4D97-AF65-F5344CB8AC3E}">
        <p14:creationId xmlns:p14="http://schemas.microsoft.com/office/powerpoint/2010/main" val="17259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AFFEC338-FFA4-6EFC-F80A-AF0EF290C952}"/>
              </a:ext>
            </a:extLst>
          </p:cNvPr>
          <p:cNvSpPr>
            <a:spLocks noGrp="1"/>
          </p:cNvSpPr>
          <p:nvPr>
            <p:ph type="sldNum" sz="quarter" idx="4"/>
          </p:nvPr>
        </p:nvSpPr>
        <p:spPr/>
        <p:txBody>
          <a:bodyPr/>
          <a:lstStyle/>
          <a:p>
            <a:fld id="{4527EB9C-2F60-4486-B660-AAEE95D4AAE8}" type="slidenum">
              <a:rPr lang="tr-TR" smtClean="0"/>
              <a:pPr/>
              <a:t>3</a:t>
            </a:fld>
            <a:r>
              <a:rPr lang="tr-TR"/>
              <a:t> </a:t>
            </a:r>
            <a:endParaRPr lang="tr-TR" dirty="0"/>
          </a:p>
        </p:txBody>
      </p:sp>
      <p:sp>
        <p:nvSpPr>
          <p:cNvPr id="3" name="Metin kutusu 2">
            <a:extLst>
              <a:ext uri="{FF2B5EF4-FFF2-40B4-BE49-F238E27FC236}">
                <a16:creationId xmlns:a16="http://schemas.microsoft.com/office/drawing/2014/main" id="{2F058C30-E660-0B9E-882B-7CA4071D87A9}"/>
              </a:ext>
            </a:extLst>
          </p:cNvPr>
          <p:cNvSpPr txBox="1"/>
          <p:nvPr/>
        </p:nvSpPr>
        <p:spPr>
          <a:xfrm>
            <a:off x="39149" y="378771"/>
            <a:ext cx="5741636" cy="461665"/>
          </a:xfrm>
          <a:prstGeom prst="rect">
            <a:avLst/>
          </a:prstGeom>
          <a:noFill/>
        </p:spPr>
        <p:txBody>
          <a:bodyPr wrap="none" rtlCol="0">
            <a:spAutoFit/>
          </a:bodyPr>
          <a:lstStyle/>
          <a:p>
            <a:r>
              <a:rPr lang="tr-TR" sz="2400" dirty="0"/>
              <a:t>Martur Kocaeli Sistem Odası Kurulum Projesi</a:t>
            </a:r>
          </a:p>
        </p:txBody>
      </p:sp>
      <p:sp>
        <p:nvSpPr>
          <p:cNvPr id="4" name="Chevron 3">
            <a:extLst>
              <a:ext uri="{FF2B5EF4-FFF2-40B4-BE49-F238E27FC236}">
                <a16:creationId xmlns:a16="http://schemas.microsoft.com/office/drawing/2014/main" id="{B1BED40E-CA43-001E-CB4C-42AAFCB36DC0}"/>
              </a:ext>
            </a:extLst>
          </p:cNvPr>
          <p:cNvSpPr/>
          <p:nvPr/>
        </p:nvSpPr>
        <p:spPr>
          <a:xfrm>
            <a:off x="483376"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Chevron 4">
            <a:extLst>
              <a:ext uri="{FF2B5EF4-FFF2-40B4-BE49-F238E27FC236}">
                <a16:creationId xmlns:a16="http://schemas.microsoft.com/office/drawing/2014/main" id="{362DC8BB-F524-9B9D-DEE3-5F067F8ECC26}"/>
              </a:ext>
            </a:extLst>
          </p:cNvPr>
          <p:cNvSpPr/>
          <p:nvPr/>
        </p:nvSpPr>
        <p:spPr>
          <a:xfrm>
            <a:off x="1275464"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Chevron 5">
            <a:extLst>
              <a:ext uri="{FF2B5EF4-FFF2-40B4-BE49-F238E27FC236}">
                <a16:creationId xmlns:a16="http://schemas.microsoft.com/office/drawing/2014/main" id="{82DC44B2-145A-E31A-180B-D29C84B562B2}"/>
              </a:ext>
            </a:extLst>
          </p:cNvPr>
          <p:cNvSpPr/>
          <p:nvPr/>
        </p:nvSpPr>
        <p:spPr>
          <a:xfrm>
            <a:off x="2067552"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Chevron 7">
            <a:extLst>
              <a:ext uri="{FF2B5EF4-FFF2-40B4-BE49-F238E27FC236}">
                <a16:creationId xmlns:a16="http://schemas.microsoft.com/office/drawing/2014/main" id="{AC35A7C9-904A-F326-6163-22508CB2F713}"/>
              </a:ext>
            </a:extLst>
          </p:cNvPr>
          <p:cNvSpPr/>
          <p:nvPr/>
        </p:nvSpPr>
        <p:spPr>
          <a:xfrm>
            <a:off x="5035452"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Chevron 8">
            <a:extLst>
              <a:ext uri="{FF2B5EF4-FFF2-40B4-BE49-F238E27FC236}">
                <a16:creationId xmlns:a16="http://schemas.microsoft.com/office/drawing/2014/main" id="{B43D45C3-2D63-11D0-1A2D-E440BBA99375}"/>
              </a:ext>
            </a:extLst>
          </p:cNvPr>
          <p:cNvSpPr/>
          <p:nvPr/>
        </p:nvSpPr>
        <p:spPr>
          <a:xfrm>
            <a:off x="5827540"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Chevron 9">
            <a:extLst>
              <a:ext uri="{FF2B5EF4-FFF2-40B4-BE49-F238E27FC236}">
                <a16:creationId xmlns:a16="http://schemas.microsoft.com/office/drawing/2014/main" id="{1FE0C5E4-760C-12B4-4AEF-63099CB02300}"/>
              </a:ext>
            </a:extLst>
          </p:cNvPr>
          <p:cNvSpPr/>
          <p:nvPr/>
        </p:nvSpPr>
        <p:spPr>
          <a:xfrm>
            <a:off x="6619628"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Chevron 10">
            <a:extLst>
              <a:ext uri="{FF2B5EF4-FFF2-40B4-BE49-F238E27FC236}">
                <a16:creationId xmlns:a16="http://schemas.microsoft.com/office/drawing/2014/main" id="{05663C0B-F022-8C9C-F0B6-BD9D20302A1C}"/>
              </a:ext>
            </a:extLst>
          </p:cNvPr>
          <p:cNvSpPr/>
          <p:nvPr/>
        </p:nvSpPr>
        <p:spPr>
          <a:xfrm>
            <a:off x="7411716"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Chevron 11">
            <a:extLst>
              <a:ext uri="{FF2B5EF4-FFF2-40B4-BE49-F238E27FC236}">
                <a16:creationId xmlns:a16="http://schemas.microsoft.com/office/drawing/2014/main" id="{35679117-B3FF-B26A-AC12-A39756677316}"/>
              </a:ext>
            </a:extLst>
          </p:cNvPr>
          <p:cNvSpPr/>
          <p:nvPr/>
        </p:nvSpPr>
        <p:spPr>
          <a:xfrm>
            <a:off x="8203804"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Chevron 12">
            <a:extLst>
              <a:ext uri="{FF2B5EF4-FFF2-40B4-BE49-F238E27FC236}">
                <a16:creationId xmlns:a16="http://schemas.microsoft.com/office/drawing/2014/main" id="{6AB16043-DDF7-BD8F-BC44-77664D7A68C1}"/>
              </a:ext>
            </a:extLst>
          </p:cNvPr>
          <p:cNvSpPr/>
          <p:nvPr/>
        </p:nvSpPr>
        <p:spPr>
          <a:xfrm>
            <a:off x="8995892"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Chevron 44">
            <a:extLst>
              <a:ext uri="{FF2B5EF4-FFF2-40B4-BE49-F238E27FC236}">
                <a16:creationId xmlns:a16="http://schemas.microsoft.com/office/drawing/2014/main" id="{1DFA109E-1E9B-5341-359C-685B5F3AE214}"/>
              </a:ext>
            </a:extLst>
          </p:cNvPr>
          <p:cNvSpPr/>
          <p:nvPr/>
        </p:nvSpPr>
        <p:spPr>
          <a:xfrm>
            <a:off x="0" y="3007151"/>
            <a:ext cx="819200" cy="1800200"/>
          </a:xfrm>
          <a:custGeom>
            <a:avLst/>
            <a:gdLst/>
            <a:ahLst/>
            <a:cxnLst/>
            <a:rect l="l" t="t" r="r" b="b"/>
            <a:pathLst>
              <a:path w="819200" h="1800200">
                <a:moveTo>
                  <a:pt x="0" y="0"/>
                </a:moveTo>
                <a:lnTo>
                  <a:pt x="136829" y="0"/>
                </a:lnTo>
                <a:lnTo>
                  <a:pt x="819200" y="900100"/>
                </a:lnTo>
                <a:lnTo>
                  <a:pt x="136829" y="1800200"/>
                </a:lnTo>
                <a:lnTo>
                  <a:pt x="0" y="1800200"/>
                </a:lnTo>
                <a:lnTo>
                  <a:pt x="0" y="1361042"/>
                </a:lnTo>
                <a:lnTo>
                  <a:pt x="349443" y="900100"/>
                </a:lnTo>
                <a:lnTo>
                  <a:pt x="0" y="43915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Chevron 45">
            <a:extLst>
              <a:ext uri="{FF2B5EF4-FFF2-40B4-BE49-F238E27FC236}">
                <a16:creationId xmlns:a16="http://schemas.microsoft.com/office/drawing/2014/main" id="{FD7A3346-BCFF-1CF0-8A3D-7851F08573DA}"/>
              </a:ext>
            </a:extLst>
          </p:cNvPr>
          <p:cNvSpPr/>
          <p:nvPr/>
        </p:nvSpPr>
        <p:spPr>
          <a:xfrm>
            <a:off x="11253744" y="3007151"/>
            <a:ext cx="938256" cy="1800200"/>
          </a:xfrm>
          <a:custGeom>
            <a:avLst/>
            <a:gdLst/>
            <a:ahLst/>
            <a:cxnLst/>
            <a:rect l="l" t="t" r="r" b="b"/>
            <a:pathLst>
              <a:path w="938256" h="1800200">
                <a:moveTo>
                  <a:pt x="0" y="0"/>
                </a:moveTo>
                <a:lnTo>
                  <a:pt x="469757" y="0"/>
                </a:lnTo>
                <a:lnTo>
                  <a:pt x="938256" y="617986"/>
                </a:lnTo>
                <a:lnTo>
                  <a:pt x="938256" y="1182214"/>
                </a:lnTo>
                <a:lnTo>
                  <a:pt x="469757" y="1800200"/>
                </a:lnTo>
                <a:lnTo>
                  <a:pt x="0" y="1800200"/>
                </a:lnTo>
                <a:lnTo>
                  <a:pt x="682371" y="9001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Chevron 45">
            <a:extLst>
              <a:ext uri="{FF2B5EF4-FFF2-40B4-BE49-F238E27FC236}">
                <a16:creationId xmlns:a16="http://schemas.microsoft.com/office/drawing/2014/main" id="{66E27317-866F-5126-E2CB-D7AFB1D87D94}"/>
              </a:ext>
            </a:extLst>
          </p:cNvPr>
          <p:cNvSpPr/>
          <p:nvPr/>
        </p:nvSpPr>
        <p:spPr>
          <a:xfrm>
            <a:off x="11940480" y="3007151"/>
            <a:ext cx="251520" cy="1800200"/>
          </a:xfrm>
          <a:custGeom>
            <a:avLst/>
            <a:gdLst/>
            <a:ahLst/>
            <a:cxnLst/>
            <a:rect l="l" t="t" r="r" b="b"/>
            <a:pathLst>
              <a:path w="251520" h="1800200">
                <a:moveTo>
                  <a:pt x="251520" y="1468426"/>
                </a:moveTo>
                <a:lnTo>
                  <a:pt x="251520" y="1800200"/>
                </a:lnTo>
                <a:lnTo>
                  <a:pt x="0" y="1800200"/>
                </a:lnTo>
                <a:close/>
                <a:moveTo>
                  <a:pt x="0" y="0"/>
                </a:moveTo>
                <a:lnTo>
                  <a:pt x="251520" y="0"/>
                </a:lnTo>
                <a:lnTo>
                  <a:pt x="251520" y="33177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Chevron 44">
            <a:extLst>
              <a:ext uri="{FF2B5EF4-FFF2-40B4-BE49-F238E27FC236}">
                <a16:creationId xmlns:a16="http://schemas.microsoft.com/office/drawing/2014/main" id="{6E6E4CFC-B1B1-DC23-3DD3-6192AF1BC78D}"/>
              </a:ext>
            </a:extLst>
          </p:cNvPr>
          <p:cNvSpPr/>
          <p:nvPr/>
        </p:nvSpPr>
        <p:spPr>
          <a:xfrm>
            <a:off x="0" y="3622296"/>
            <a:ext cx="175098" cy="461935"/>
          </a:xfrm>
          <a:custGeom>
            <a:avLst/>
            <a:gdLst/>
            <a:ahLst/>
            <a:cxnLst/>
            <a:rect l="l" t="t" r="r" b="b"/>
            <a:pathLst>
              <a:path w="134169" h="353958">
                <a:moveTo>
                  <a:pt x="0" y="0"/>
                </a:moveTo>
                <a:lnTo>
                  <a:pt x="134169" y="176979"/>
                </a:lnTo>
                <a:lnTo>
                  <a:pt x="0" y="35395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Chevron 6">
            <a:extLst>
              <a:ext uri="{FF2B5EF4-FFF2-40B4-BE49-F238E27FC236}">
                <a16:creationId xmlns:a16="http://schemas.microsoft.com/office/drawing/2014/main" id="{9E2A47DC-C3E8-B703-4F01-0663A6F0027D}"/>
              </a:ext>
            </a:extLst>
          </p:cNvPr>
          <p:cNvSpPr/>
          <p:nvPr/>
        </p:nvSpPr>
        <p:spPr>
          <a:xfrm>
            <a:off x="2836246"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Chevron 7">
            <a:extLst>
              <a:ext uri="{FF2B5EF4-FFF2-40B4-BE49-F238E27FC236}">
                <a16:creationId xmlns:a16="http://schemas.microsoft.com/office/drawing/2014/main" id="{E3EBAEC1-E317-F41B-0960-720A7AC640D6}"/>
              </a:ext>
            </a:extLst>
          </p:cNvPr>
          <p:cNvSpPr/>
          <p:nvPr/>
        </p:nvSpPr>
        <p:spPr>
          <a:xfrm>
            <a:off x="3628334"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Chevron 8">
            <a:extLst>
              <a:ext uri="{FF2B5EF4-FFF2-40B4-BE49-F238E27FC236}">
                <a16:creationId xmlns:a16="http://schemas.microsoft.com/office/drawing/2014/main" id="{F7F56DF3-E376-9337-9C5F-96C5731BE8FC}"/>
              </a:ext>
            </a:extLst>
          </p:cNvPr>
          <p:cNvSpPr/>
          <p:nvPr/>
        </p:nvSpPr>
        <p:spPr>
          <a:xfrm>
            <a:off x="4395420"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Chevron 11">
            <a:extLst>
              <a:ext uri="{FF2B5EF4-FFF2-40B4-BE49-F238E27FC236}">
                <a16:creationId xmlns:a16="http://schemas.microsoft.com/office/drawing/2014/main" id="{E8659B2B-A30E-DAF9-E19B-CE2F6A72E550}"/>
              </a:ext>
            </a:extLst>
          </p:cNvPr>
          <p:cNvSpPr/>
          <p:nvPr/>
        </p:nvSpPr>
        <p:spPr>
          <a:xfrm>
            <a:off x="9728774"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Chevron 12">
            <a:extLst>
              <a:ext uri="{FF2B5EF4-FFF2-40B4-BE49-F238E27FC236}">
                <a16:creationId xmlns:a16="http://schemas.microsoft.com/office/drawing/2014/main" id="{278D3079-9438-9E7D-AF56-F0B710034D34}"/>
              </a:ext>
            </a:extLst>
          </p:cNvPr>
          <p:cNvSpPr/>
          <p:nvPr/>
        </p:nvSpPr>
        <p:spPr>
          <a:xfrm>
            <a:off x="10520862" y="3007151"/>
            <a:ext cx="1152128" cy="1800200"/>
          </a:xfrm>
          <a:prstGeom prst="chevron">
            <a:avLst>
              <a:gd name="adj" fmla="val 5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2" name="Group 275">
            <a:extLst>
              <a:ext uri="{FF2B5EF4-FFF2-40B4-BE49-F238E27FC236}">
                <a16:creationId xmlns:a16="http://schemas.microsoft.com/office/drawing/2014/main" id="{1A597681-F706-DB4D-014F-C59A51578CE0}"/>
              </a:ext>
            </a:extLst>
          </p:cNvPr>
          <p:cNvGrpSpPr/>
          <p:nvPr/>
        </p:nvGrpSpPr>
        <p:grpSpPr>
          <a:xfrm flipV="1">
            <a:off x="9749897" y="2343028"/>
            <a:ext cx="3020470" cy="3020470"/>
            <a:chOff x="6876256" y="3063517"/>
            <a:chExt cx="1944216" cy="1944216"/>
          </a:xfrm>
          <a:scene3d>
            <a:camera prst="perspectiveLeft">
              <a:rot lat="0" lon="3900000" rev="0"/>
            </a:camera>
            <a:lightRig rig="glow" dir="t"/>
          </a:scene3d>
        </p:grpSpPr>
        <p:sp>
          <p:nvSpPr>
            <p:cNvPr id="23" name="Oval 22">
              <a:extLst>
                <a:ext uri="{FF2B5EF4-FFF2-40B4-BE49-F238E27FC236}">
                  <a16:creationId xmlns:a16="http://schemas.microsoft.com/office/drawing/2014/main" id="{BAF58359-790A-A606-ACB7-012ED4583235}"/>
                </a:ext>
              </a:extLst>
            </p:cNvPr>
            <p:cNvSpPr/>
            <p:nvPr/>
          </p:nvSpPr>
          <p:spPr>
            <a:xfrm>
              <a:off x="6876256" y="3063517"/>
              <a:ext cx="1944216" cy="1944216"/>
            </a:xfrm>
            <a:prstGeom prst="ellipse">
              <a:avLst/>
            </a:prstGeom>
            <a:solidFill>
              <a:schemeClr val="bg1"/>
            </a:solidFill>
            <a:ln w="165100">
              <a:solidFill>
                <a:schemeClr val="accent4"/>
              </a:solidFill>
            </a:ln>
            <a:sp3d extrusionH="171450" contourW="12700" prstMaterial="plastic">
              <a:extrusionClr>
                <a:schemeClr val="accent4">
                  <a:lumMod val="50000"/>
                </a:schemeClr>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Oval 23">
              <a:extLst>
                <a:ext uri="{FF2B5EF4-FFF2-40B4-BE49-F238E27FC236}">
                  <a16:creationId xmlns:a16="http://schemas.microsoft.com/office/drawing/2014/main" id="{C38D5209-C2CF-52D6-FBDB-D4154DA0F321}"/>
                </a:ext>
              </a:extLst>
            </p:cNvPr>
            <p:cNvSpPr/>
            <p:nvPr/>
          </p:nvSpPr>
          <p:spPr>
            <a:xfrm>
              <a:off x="7165759" y="3353020"/>
              <a:ext cx="1365211" cy="1365211"/>
            </a:xfrm>
            <a:prstGeom prst="ellipse">
              <a:avLst/>
            </a:prstGeom>
            <a:solidFill>
              <a:schemeClr val="bg1"/>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24">
              <a:extLst>
                <a:ext uri="{FF2B5EF4-FFF2-40B4-BE49-F238E27FC236}">
                  <a16:creationId xmlns:a16="http://schemas.microsoft.com/office/drawing/2014/main" id="{EA796E5C-1B88-EC65-C7FC-2C9D27F06FDE}"/>
                </a:ext>
              </a:extLst>
            </p:cNvPr>
            <p:cNvSpPr/>
            <p:nvPr/>
          </p:nvSpPr>
          <p:spPr>
            <a:xfrm>
              <a:off x="7487073" y="3674334"/>
              <a:ext cx="722583" cy="722583"/>
            </a:xfrm>
            <a:prstGeom prst="ellipse">
              <a:avLst/>
            </a:prstGeom>
            <a:solidFill>
              <a:schemeClr val="accent4"/>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6" name="Group 279">
            <a:extLst>
              <a:ext uri="{FF2B5EF4-FFF2-40B4-BE49-F238E27FC236}">
                <a16:creationId xmlns:a16="http://schemas.microsoft.com/office/drawing/2014/main" id="{9924F3D8-12A2-458B-9DA4-0A807AF5F8FF}"/>
              </a:ext>
            </a:extLst>
          </p:cNvPr>
          <p:cNvGrpSpPr/>
          <p:nvPr/>
        </p:nvGrpSpPr>
        <p:grpSpPr>
          <a:xfrm>
            <a:off x="0" y="3527998"/>
            <a:ext cx="10700062" cy="785394"/>
            <a:chOff x="530382" y="3527998"/>
            <a:chExt cx="10169680" cy="785394"/>
          </a:xfrm>
        </p:grpSpPr>
        <p:sp>
          <p:nvSpPr>
            <p:cNvPr id="27" name="Parallelogram 280">
              <a:extLst>
                <a:ext uri="{FF2B5EF4-FFF2-40B4-BE49-F238E27FC236}">
                  <a16:creationId xmlns:a16="http://schemas.microsoft.com/office/drawing/2014/main" id="{2ED53E8D-4BF3-5B93-6B8B-6905D4A1FF3D}"/>
                </a:ext>
              </a:extLst>
            </p:cNvPr>
            <p:cNvSpPr/>
            <p:nvPr/>
          </p:nvSpPr>
          <p:spPr>
            <a:xfrm rot="21494940">
              <a:off x="530382" y="3919841"/>
              <a:ext cx="974510" cy="192665"/>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8" name="Parallelogram 281">
              <a:extLst>
                <a:ext uri="{FF2B5EF4-FFF2-40B4-BE49-F238E27FC236}">
                  <a16:creationId xmlns:a16="http://schemas.microsoft.com/office/drawing/2014/main" id="{23AD8F9F-EE92-3D13-9DC1-7C09E8C2184F}"/>
                </a:ext>
              </a:extLst>
            </p:cNvPr>
            <p:cNvSpPr/>
            <p:nvPr/>
          </p:nvSpPr>
          <p:spPr>
            <a:xfrm rot="21480000" flipH="1">
              <a:off x="689802" y="3527998"/>
              <a:ext cx="723856" cy="359650"/>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9" name="Parallelogram 282">
              <a:extLst>
                <a:ext uri="{FF2B5EF4-FFF2-40B4-BE49-F238E27FC236}">
                  <a16:creationId xmlns:a16="http://schemas.microsoft.com/office/drawing/2014/main" id="{30F4C606-786E-EA5A-B4D8-8E1303F02E00}"/>
                </a:ext>
              </a:extLst>
            </p:cNvPr>
            <p:cNvSpPr/>
            <p:nvPr/>
          </p:nvSpPr>
          <p:spPr>
            <a:xfrm rot="120000">
              <a:off x="689802" y="3953742"/>
              <a:ext cx="723856" cy="359650"/>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0" name="Trapezoid 33">
              <a:extLst>
                <a:ext uri="{FF2B5EF4-FFF2-40B4-BE49-F238E27FC236}">
                  <a16:creationId xmlns:a16="http://schemas.microsoft.com/office/drawing/2014/main" id="{48231FE7-FE6E-BA2E-71F3-D157E82498ED}"/>
                </a:ext>
              </a:extLst>
            </p:cNvPr>
            <p:cNvSpPr/>
            <p:nvPr/>
          </p:nvSpPr>
          <p:spPr>
            <a:xfrm rot="16200000" flipH="1">
              <a:off x="5423060" y="-652908"/>
              <a:ext cx="120526" cy="9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1" name="Freeform: Shape 284">
              <a:extLst>
                <a:ext uri="{FF2B5EF4-FFF2-40B4-BE49-F238E27FC236}">
                  <a16:creationId xmlns:a16="http://schemas.microsoft.com/office/drawing/2014/main" id="{FF834DCB-882C-2EBC-C695-8B656F584F6A}"/>
                </a:ext>
              </a:extLst>
            </p:cNvPr>
            <p:cNvSpPr/>
            <p:nvPr/>
          </p:nvSpPr>
          <p:spPr>
            <a:xfrm rot="16200000" flipH="1">
              <a:off x="10227420" y="3520562"/>
              <a:ext cx="148218" cy="797066"/>
            </a:xfrm>
            <a:custGeom>
              <a:avLst/>
              <a:gdLst>
                <a:gd name="connsiteX0" fmla="*/ 0 w 148218"/>
                <a:gd name="connsiteY0" fmla="*/ 393700 h 797066"/>
                <a:gd name="connsiteX1" fmla="*/ 5966 w 148218"/>
                <a:gd name="connsiteY1" fmla="*/ 393700 h 797066"/>
                <a:gd name="connsiteX2" fmla="*/ 15395 w 148218"/>
                <a:gd name="connsiteY2" fmla="*/ 423553 h 797066"/>
                <a:gd name="connsiteX3" fmla="*/ 42763 w 148218"/>
                <a:gd name="connsiteY3" fmla="*/ 446014 h 797066"/>
                <a:gd name="connsiteX4" fmla="*/ 63272 w 148218"/>
                <a:gd name="connsiteY4" fmla="*/ 446036 h 797066"/>
                <a:gd name="connsiteX5" fmla="*/ 63272 w 148218"/>
                <a:gd name="connsiteY5" fmla="*/ 797066 h 797066"/>
                <a:gd name="connsiteX6" fmla="*/ 84954 w 148218"/>
                <a:gd name="connsiteY6" fmla="*/ 797066 h 797066"/>
                <a:gd name="connsiteX7" fmla="*/ 84954 w 148218"/>
                <a:gd name="connsiteY7" fmla="*/ 446059 h 797066"/>
                <a:gd name="connsiteX8" fmla="*/ 105305 w 148218"/>
                <a:gd name="connsiteY8" fmla="*/ 446080 h 797066"/>
                <a:gd name="connsiteX9" fmla="*/ 132726 w 148218"/>
                <a:gd name="connsiteY9" fmla="*/ 423691 h 797066"/>
                <a:gd name="connsiteX10" fmla="*/ 142301 w 148218"/>
                <a:gd name="connsiteY10" fmla="*/ 393700 h 797066"/>
                <a:gd name="connsiteX11" fmla="*/ 148218 w 148218"/>
                <a:gd name="connsiteY11" fmla="*/ 393700 h 797066"/>
                <a:gd name="connsiteX12" fmla="*/ 134372 w 148218"/>
                <a:gd name="connsiteY12" fmla="*/ 0 h 797066"/>
                <a:gd name="connsiteX13" fmla="*/ 13846 w 148218"/>
                <a:gd name="connsiteY13" fmla="*/ 0 h 79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218" h="797066">
                  <a:moveTo>
                    <a:pt x="0" y="393700"/>
                  </a:moveTo>
                  <a:lnTo>
                    <a:pt x="5966" y="393700"/>
                  </a:lnTo>
                  <a:lnTo>
                    <a:pt x="15395" y="423553"/>
                  </a:lnTo>
                  <a:cubicBezTo>
                    <a:pt x="21878" y="432955"/>
                    <a:pt x="31249" y="440802"/>
                    <a:pt x="42763" y="446014"/>
                  </a:cubicBezTo>
                  <a:lnTo>
                    <a:pt x="63272" y="446036"/>
                  </a:lnTo>
                  <a:lnTo>
                    <a:pt x="63272" y="797066"/>
                  </a:lnTo>
                  <a:lnTo>
                    <a:pt x="84954" y="797066"/>
                  </a:lnTo>
                  <a:lnTo>
                    <a:pt x="84954" y="446059"/>
                  </a:lnTo>
                  <a:lnTo>
                    <a:pt x="105305" y="446080"/>
                  </a:lnTo>
                  <a:cubicBezTo>
                    <a:pt x="116828" y="440896"/>
                    <a:pt x="126218" y="433073"/>
                    <a:pt x="132726" y="423691"/>
                  </a:cubicBezTo>
                  <a:lnTo>
                    <a:pt x="142301" y="393700"/>
                  </a:lnTo>
                  <a:lnTo>
                    <a:pt x="148218" y="393700"/>
                  </a:lnTo>
                  <a:lnTo>
                    <a:pt x="134372" y="0"/>
                  </a:lnTo>
                  <a:lnTo>
                    <a:pt x="1384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2" name="Parallelogram 285">
              <a:extLst>
                <a:ext uri="{FF2B5EF4-FFF2-40B4-BE49-F238E27FC236}">
                  <a16:creationId xmlns:a16="http://schemas.microsoft.com/office/drawing/2014/main" id="{E9011467-1552-C470-F762-0D17D2CD2ACD}"/>
                </a:ext>
              </a:extLst>
            </p:cNvPr>
            <p:cNvSpPr/>
            <p:nvPr/>
          </p:nvSpPr>
          <p:spPr>
            <a:xfrm flipH="1">
              <a:off x="566133" y="3761742"/>
              <a:ext cx="850658" cy="161494"/>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nvGrpSpPr>
          <p:cNvPr id="33" name="Group 286">
            <a:extLst>
              <a:ext uri="{FF2B5EF4-FFF2-40B4-BE49-F238E27FC236}">
                <a16:creationId xmlns:a16="http://schemas.microsoft.com/office/drawing/2014/main" id="{92BE164E-00F6-DAB8-C699-6E50B1AE8775}"/>
              </a:ext>
            </a:extLst>
          </p:cNvPr>
          <p:cNvGrpSpPr/>
          <p:nvPr/>
        </p:nvGrpSpPr>
        <p:grpSpPr>
          <a:xfrm>
            <a:off x="1018993" y="3495294"/>
            <a:ext cx="6866491" cy="892852"/>
            <a:chOff x="1270369" y="3277251"/>
            <a:chExt cx="9690046" cy="1260000"/>
          </a:xfrm>
        </p:grpSpPr>
        <p:sp>
          <p:nvSpPr>
            <p:cNvPr id="34" name="Oval 33">
              <a:extLst>
                <a:ext uri="{FF2B5EF4-FFF2-40B4-BE49-F238E27FC236}">
                  <a16:creationId xmlns:a16="http://schemas.microsoft.com/office/drawing/2014/main" id="{C319E4B5-84D8-10A1-904E-3A82AB063473}"/>
                </a:ext>
              </a:extLst>
            </p:cNvPr>
            <p:cNvSpPr/>
            <p:nvPr/>
          </p:nvSpPr>
          <p:spPr>
            <a:xfrm>
              <a:off x="1270369" y="3277251"/>
              <a:ext cx="1260000" cy="1260000"/>
            </a:xfrm>
            <a:prstGeom prst="ellipse">
              <a:avLst/>
            </a:prstGeom>
            <a:solidFill>
              <a:schemeClr val="accent6"/>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35">
              <a:extLst>
                <a:ext uri="{FF2B5EF4-FFF2-40B4-BE49-F238E27FC236}">
                  <a16:creationId xmlns:a16="http://schemas.microsoft.com/office/drawing/2014/main" id="{19E8CC95-44F3-805B-8E64-D2713401D0CE}"/>
                </a:ext>
              </a:extLst>
            </p:cNvPr>
            <p:cNvSpPr/>
            <p:nvPr/>
          </p:nvSpPr>
          <p:spPr>
            <a:xfrm>
              <a:off x="3377880" y="3277251"/>
              <a:ext cx="1260000" cy="1260000"/>
            </a:xfrm>
            <a:prstGeom prst="ellipse">
              <a:avLst/>
            </a:prstGeom>
            <a:solidFill>
              <a:schemeClr val="bg2">
                <a:lumMod val="7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Oval 36">
              <a:extLst>
                <a:ext uri="{FF2B5EF4-FFF2-40B4-BE49-F238E27FC236}">
                  <a16:creationId xmlns:a16="http://schemas.microsoft.com/office/drawing/2014/main" id="{1F276CA4-8C1A-147E-BA23-EC4EE0BC45A3}"/>
                </a:ext>
              </a:extLst>
            </p:cNvPr>
            <p:cNvSpPr/>
            <p:nvPr/>
          </p:nvSpPr>
          <p:spPr>
            <a:xfrm>
              <a:off x="7592904" y="3277251"/>
              <a:ext cx="1260000" cy="1260000"/>
            </a:xfrm>
            <a:prstGeom prst="ellipse">
              <a:avLst/>
            </a:prstGeom>
            <a:solidFill>
              <a:schemeClr val="accent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ED4E9F11-D616-7288-D60B-CD066EF4BC36}"/>
                </a:ext>
              </a:extLst>
            </p:cNvPr>
            <p:cNvSpPr/>
            <p:nvPr/>
          </p:nvSpPr>
          <p:spPr>
            <a:xfrm>
              <a:off x="9700415" y="3277251"/>
              <a:ext cx="1260000" cy="1260000"/>
            </a:xfrm>
            <a:prstGeom prst="ellipse">
              <a:avLst/>
            </a:prstGeom>
            <a:solidFill>
              <a:schemeClr val="bg2">
                <a:lumMod val="7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21">
              <a:extLst>
                <a:ext uri="{FF2B5EF4-FFF2-40B4-BE49-F238E27FC236}">
                  <a16:creationId xmlns:a16="http://schemas.microsoft.com/office/drawing/2014/main" id="{375462F5-BE71-F2F6-E7AD-B1D810B214C0}"/>
                </a:ext>
              </a:extLst>
            </p:cNvPr>
            <p:cNvSpPr/>
            <p:nvPr/>
          </p:nvSpPr>
          <p:spPr>
            <a:xfrm rot="20700000">
              <a:off x="1595072" y="3636141"/>
              <a:ext cx="571682" cy="50103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0" name="Isosceles Triangle 41">
              <a:extLst>
                <a:ext uri="{FF2B5EF4-FFF2-40B4-BE49-F238E27FC236}">
                  <a16:creationId xmlns:a16="http://schemas.microsoft.com/office/drawing/2014/main" id="{6F34854D-BAD3-BE67-26D1-968F6E7F533D}"/>
                </a:ext>
              </a:extLst>
            </p:cNvPr>
            <p:cNvSpPr/>
            <p:nvPr/>
          </p:nvSpPr>
          <p:spPr>
            <a:xfrm>
              <a:off x="3793967" y="3580270"/>
              <a:ext cx="456772" cy="656123"/>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3" name="Donut 15">
              <a:extLst>
                <a:ext uri="{FF2B5EF4-FFF2-40B4-BE49-F238E27FC236}">
                  <a16:creationId xmlns:a16="http://schemas.microsoft.com/office/drawing/2014/main" id="{271E45CC-0549-FA76-19D2-2045106ACC13}"/>
                </a:ext>
              </a:extLst>
            </p:cNvPr>
            <p:cNvSpPr/>
            <p:nvPr/>
          </p:nvSpPr>
          <p:spPr>
            <a:xfrm>
              <a:off x="7810423" y="3483471"/>
              <a:ext cx="850209" cy="844289"/>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4" name="Group 297">
            <a:extLst>
              <a:ext uri="{FF2B5EF4-FFF2-40B4-BE49-F238E27FC236}">
                <a16:creationId xmlns:a16="http://schemas.microsoft.com/office/drawing/2014/main" id="{20519C2E-D75E-C368-ADAB-8D2A96CD0F5B}"/>
              </a:ext>
            </a:extLst>
          </p:cNvPr>
          <p:cNvGrpSpPr/>
          <p:nvPr/>
        </p:nvGrpSpPr>
        <p:grpSpPr>
          <a:xfrm>
            <a:off x="319008" y="4786928"/>
            <a:ext cx="2271572" cy="1018901"/>
            <a:chOff x="3017857" y="4307149"/>
            <a:chExt cx="2872047" cy="1018901"/>
          </a:xfrm>
        </p:grpSpPr>
        <p:sp>
          <p:nvSpPr>
            <p:cNvPr id="45" name="TextBox 298">
              <a:extLst>
                <a:ext uri="{FF2B5EF4-FFF2-40B4-BE49-F238E27FC236}">
                  <a16:creationId xmlns:a16="http://schemas.microsoft.com/office/drawing/2014/main" id="{80454E3C-DFD5-8890-7759-20584286A743}"/>
                </a:ext>
              </a:extLst>
            </p:cNvPr>
            <p:cNvSpPr txBox="1"/>
            <p:nvPr/>
          </p:nvSpPr>
          <p:spPr>
            <a:xfrm>
              <a:off x="3059137" y="4679719"/>
              <a:ext cx="2830767"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Martur </a:t>
              </a:r>
              <a:r>
                <a:rPr lang="en-US" altLang="ko-KR" sz="1200" dirty="0" err="1">
                  <a:solidFill>
                    <a:schemeClr val="tx1">
                      <a:lumMod val="75000"/>
                      <a:lumOff val="25000"/>
                    </a:schemeClr>
                  </a:solidFill>
                  <a:cs typeface="Arial" pitchFamily="34" charset="0"/>
                </a:rPr>
                <a:t>Kocaeli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İdari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binada</a:t>
              </a:r>
              <a:r>
                <a:rPr lang="en-US" altLang="ko-KR" sz="1200" dirty="0">
                  <a:solidFill>
                    <a:schemeClr val="tx1">
                      <a:lumMod val="75000"/>
                      <a:lumOff val="25000"/>
                    </a:schemeClr>
                  </a:solidFill>
                  <a:cs typeface="Arial" pitchFamily="34" charset="0"/>
                </a:rPr>
                <a:t> yeni </a:t>
              </a:r>
              <a:r>
                <a:rPr lang="en-US" altLang="ko-KR" sz="1200" dirty="0" err="1">
                  <a:solidFill>
                    <a:schemeClr val="tx1">
                      <a:lumMod val="75000"/>
                      <a:lumOff val="25000"/>
                    </a:schemeClr>
                  </a:solidFill>
                  <a:cs typeface="Arial" pitchFamily="34" charset="0"/>
                </a:rPr>
                <a:t>sistem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odasının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fiziksel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hazırlık</a:t>
              </a:r>
              <a:r>
                <a:rPr lang="tr-TR" altLang="ko-KR" sz="1200" dirty="0">
                  <a:solidFill>
                    <a:schemeClr val="tx1">
                      <a:lumMod val="75000"/>
                      <a:lumOff val="25000"/>
                    </a:schemeClr>
                  </a:solidFill>
                  <a:cs typeface="Arial" pitchFamily="34" charset="0"/>
                </a:rPr>
                <a:t> çalışmaları başlatıldı.</a:t>
              </a:r>
              <a:endParaRPr lang="en-US" altLang="ko-KR" sz="1200" dirty="0">
                <a:solidFill>
                  <a:schemeClr val="tx1">
                    <a:lumMod val="75000"/>
                    <a:lumOff val="25000"/>
                  </a:schemeClr>
                </a:solidFill>
                <a:cs typeface="Arial" pitchFamily="34" charset="0"/>
              </a:endParaRPr>
            </a:p>
          </p:txBody>
        </p:sp>
        <p:sp>
          <p:nvSpPr>
            <p:cNvPr id="46" name="TextBox 299">
              <a:extLst>
                <a:ext uri="{FF2B5EF4-FFF2-40B4-BE49-F238E27FC236}">
                  <a16:creationId xmlns:a16="http://schemas.microsoft.com/office/drawing/2014/main" id="{687394F8-B995-698D-0FC8-55E1D2A992D8}"/>
                </a:ext>
              </a:extLst>
            </p:cNvPr>
            <p:cNvSpPr txBox="1"/>
            <p:nvPr/>
          </p:nvSpPr>
          <p:spPr>
            <a:xfrm>
              <a:off x="3017857" y="4307149"/>
              <a:ext cx="2872047" cy="338554"/>
            </a:xfrm>
            <a:prstGeom prst="rect">
              <a:avLst/>
            </a:prstGeom>
            <a:noFill/>
          </p:spPr>
          <p:txBody>
            <a:bodyPr wrap="square" rtlCol="0">
              <a:spAutoFit/>
            </a:bodyPr>
            <a:lstStyle/>
            <a:p>
              <a:pPr algn="ctr"/>
              <a:r>
                <a:rPr lang="tr-TR" altLang="ko-KR" sz="1600" b="1" dirty="0">
                  <a:solidFill>
                    <a:srgbClr val="0070C0"/>
                  </a:solidFill>
                  <a:cs typeface="Arial" pitchFamily="34" charset="0"/>
                </a:rPr>
                <a:t>20.01.2023</a:t>
              </a:r>
              <a:endParaRPr lang="ko-KR" altLang="en-US" sz="1600" b="1" dirty="0">
                <a:solidFill>
                  <a:srgbClr val="0070C0"/>
                </a:solidFill>
                <a:cs typeface="Arial" pitchFamily="34" charset="0"/>
              </a:endParaRPr>
            </a:p>
          </p:txBody>
        </p:sp>
      </p:grpSp>
      <p:grpSp>
        <p:nvGrpSpPr>
          <p:cNvPr id="47" name="Group 300">
            <a:extLst>
              <a:ext uri="{FF2B5EF4-FFF2-40B4-BE49-F238E27FC236}">
                <a16:creationId xmlns:a16="http://schemas.microsoft.com/office/drawing/2014/main" id="{2EB5A3C6-8C1C-B738-998D-71F61CBF9F73}"/>
              </a:ext>
            </a:extLst>
          </p:cNvPr>
          <p:cNvGrpSpPr/>
          <p:nvPr/>
        </p:nvGrpSpPr>
        <p:grpSpPr>
          <a:xfrm>
            <a:off x="3289298" y="4792928"/>
            <a:ext cx="2631612" cy="808354"/>
            <a:chOff x="2947955" y="4258395"/>
            <a:chExt cx="3327261" cy="808354"/>
          </a:xfrm>
        </p:grpSpPr>
        <p:sp>
          <p:nvSpPr>
            <p:cNvPr id="48" name="TextBox 301">
              <a:extLst>
                <a:ext uri="{FF2B5EF4-FFF2-40B4-BE49-F238E27FC236}">
                  <a16:creationId xmlns:a16="http://schemas.microsoft.com/office/drawing/2014/main" id="{643965EC-E53C-6CCE-821B-D63EFFC723EE}"/>
                </a:ext>
              </a:extLst>
            </p:cNvPr>
            <p:cNvSpPr txBox="1"/>
            <p:nvPr/>
          </p:nvSpPr>
          <p:spPr>
            <a:xfrm>
              <a:off x="3195099" y="4605084"/>
              <a:ext cx="2830767" cy="461665"/>
            </a:xfrm>
            <a:prstGeom prst="rect">
              <a:avLst/>
            </a:prstGeom>
            <a:noFill/>
          </p:spPr>
          <p:txBody>
            <a:bodyPr wrap="square" rtlCol="0">
              <a:spAutoFit/>
            </a:bodyPr>
            <a:lstStyle/>
            <a:p>
              <a:pPr algn="ctr"/>
              <a:r>
                <a:rPr lang="en-US" altLang="ko-KR" sz="1200" dirty="0" err="1">
                  <a:solidFill>
                    <a:schemeClr val="tx1">
                      <a:lumMod val="75000"/>
                      <a:lumOff val="25000"/>
                    </a:schemeClr>
                  </a:solidFill>
                  <a:cs typeface="Arial" pitchFamily="34" charset="0"/>
                </a:rPr>
                <a:t>Optik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Sonlandırmalar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tamamlanıp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testleri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yapıldı</a:t>
              </a:r>
              <a:r>
                <a:rPr lang="en-US" altLang="ko-KR" sz="1200" dirty="0">
                  <a:solidFill>
                    <a:schemeClr val="tx1">
                      <a:lumMod val="75000"/>
                      <a:lumOff val="25000"/>
                    </a:schemeClr>
                  </a:solidFill>
                  <a:cs typeface="Arial" pitchFamily="34" charset="0"/>
                </a:rPr>
                <a:t>.</a:t>
              </a:r>
            </a:p>
          </p:txBody>
        </p:sp>
        <p:sp>
          <p:nvSpPr>
            <p:cNvPr id="49" name="TextBox 302">
              <a:extLst>
                <a:ext uri="{FF2B5EF4-FFF2-40B4-BE49-F238E27FC236}">
                  <a16:creationId xmlns:a16="http://schemas.microsoft.com/office/drawing/2014/main" id="{44122B87-A72F-8A58-14E3-D8BF2469B090}"/>
                </a:ext>
              </a:extLst>
            </p:cNvPr>
            <p:cNvSpPr txBox="1"/>
            <p:nvPr/>
          </p:nvSpPr>
          <p:spPr>
            <a:xfrm>
              <a:off x="2947955" y="4258395"/>
              <a:ext cx="3327261" cy="338554"/>
            </a:xfrm>
            <a:prstGeom prst="rect">
              <a:avLst/>
            </a:prstGeom>
            <a:noFill/>
          </p:spPr>
          <p:txBody>
            <a:bodyPr wrap="square" rtlCol="0">
              <a:spAutoFit/>
            </a:bodyPr>
            <a:lstStyle/>
            <a:p>
              <a:pPr algn="ctr"/>
              <a:r>
                <a:rPr lang="tr-TR" altLang="ko-KR" sz="1600" b="1" dirty="0">
                  <a:solidFill>
                    <a:srgbClr val="0070C0"/>
                  </a:solidFill>
                  <a:cs typeface="Arial" pitchFamily="34" charset="0"/>
                </a:rPr>
                <a:t>15.05.2023 – 19.05.2023</a:t>
              </a:r>
              <a:endParaRPr lang="ko-KR" altLang="en-US" sz="1600" b="1" dirty="0">
                <a:solidFill>
                  <a:srgbClr val="0070C0"/>
                </a:solidFill>
                <a:cs typeface="Arial" pitchFamily="34" charset="0"/>
              </a:endParaRPr>
            </a:p>
          </p:txBody>
        </p:sp>
      </p:grpSp>
      <p:grpSp>
        <p:nvGrpSpPr>
          <p:cNvPr id="50" name="Group 303">
            <a:extLst>
              <a:ext uri="{FF2B5EF4-FFF2-40B4-BE49-F238E27FC236}">
                <a16:creationId xmlns:a16="http://schemas.microsoft.com/office/drawing/2014/main" id="{A793F22D-9A92-4E51-4E51-D57B63083097}"/>
              </a:ext>
            </a:extLst>
          </p:cNvPr>
          <p:cNvGrpSpPr/>
          <p:nvPr/>
        </p:nvGrpSpPr>
        <p:grpSpPr>
          <a:xfrm>
            <a:off x="8838939" y="4758564"/>
            <a:ext cx="2342351" cy="1559763"/>
            <a:chOff x="3074417" y="4286019"/>
            <a:chExt cx="2961536" cy="1559763"/>
          </a:xfrm>
        </p:grpSpPr>
        <p:sp>
          <p:nvSpPr>
            <p:cNvPr id="51" name="TextBox 304">
              <a:extLst>
                <a:ext uri="{FF2B5EF4-FFF2-40B4-BE49-F238E27FC236}">
                  <a16:creationId xmlns:a16="http://schemas.microsoft.com/office/drawing/2014/main" id="{47F2EB61-F0B0-A56B-3D96-44E09A9A94AA}"/>
                </a:ext>
              </a:extLst>
            </p:cNvPr>
            <p:cNvSpPr txBox="1"/>
            <p:nvPr/>
          </p:nvSpPr>
          <p:spPr>
            <a:xfrm>
              <a:off x="3205186" y="4645453"/>
              <a:ext cx="2830767" cy="1200329"/>
            </a:xfrm>
            <a:prstGeom prst="rect">
              <a:avLst/>
            </a:prstGeom>
            <a:noFill/>
          </p:spPr>
          <p:txBody>
            <a:bodyPr wrap="square" rtlCol="0">
              <a:spAutoFit/>
            </a:bodyPr>
            <a:lstStyle/>
            <a:p>
              <a:pPr algn="ctr"/>
              <a:r>
                <a:rPr lang="tr-TR" altLang="ko-KR" sz="1200" dirty="0">
                  <a:solidFill>
                    <a:schemeClr val="tx1">
                      <a:lumMod val="75000"/>
                      <a:lumOff val="25000"/>
                    </a:schemeClr>
                  </a:solidFill>
                  <a:cs typeface="Arial" pitchFamily="34" charset="0"/>
                </a:rPr>
                <a:t>İş sürekliliğini kesintiye uğratmayacak şekilde yeni sistem odasının taşınması ve kontrollü şekilde devreye alınması tamamlandı.</a:t>
              </a:r>
              <a:endParaRPr lang="en-US" altLang="ko-KR" sz="1200" dirty="0">
                <a:solidFill>
                  <a:schemeClr val="tx1">
                    <a:lumMod val="75000"/>
                    <a:lumOff val="25000"/>
                  </a:schemeClr>
                </a:solidFill>
                <a:cs typeface="Arial" pitchFamily="34" charset="0"/>
              </a:endParaRPr>
            </a:p>
            <a:p>
              <a:pPr algn="ctr"/>
              <a:endParaRPr lang="en-US" altLang="ko-KR" sz="1200" dirty="0">
                <a:solidFill>
                  <a:schemeClr val="tx1">
                    <a:lumMod val="75000"/>
                    <a:lumOff val="25000"/>
                  </a:schemeClr>
                </a:solidFill>
                <a:cs typeface="Arial" pitchFamily="34" charset="0"/>
              </a:endParaRPr>
            </a:p>
          </p:txBody>
        </p:sp>
        <p:sp>
          <p:nvSpPr>
            <p:cNvPr id="52" name="TextBox 305">
              <a:extLst>
                <a:ext uri="{FF2B5EF4-FFF2-40B4-BE49-F238E27FC236}">
                  <a16:creationId xmlns:a16="http://schemas.microsoft.com/office/drawing/2014/main" id="{1CFD0C31-541F-8564-4B38-BF731AA5671C}"/>
                </a:ext>
              </a:extLst>
            </p:cNvPr>
            <p:cNvSpPr txBox="1"/>
            <p:nvPr/>
          </p:nvSpPr>
          <p:spPr>
            <a:xfrm>
              <a:off x="3074417" y="4286019"/>
              <a:ext cx="2872047" cy="338554"/>
            </a:xfrm>
            <a:prstGeom prst="rect">
              <a:avLst/>
            </a:prstGeom>
            <a:noFill/>
          </p:spPr>
          <p:txBody>
            <a:bodyPr wrap="square" rtlCol="0">
              <a:spAutoFit/>
            </a:bodyPr>
            <a:lstStyle/>
            <a:p>
              <a:pPr algn="ctr"/>
              <a:r>
                <a:rPr lang="en-US" altLang="ko-KR" sz="1600" b="1" dirty="0">
                  <a:solidFill>
                    <a:srgbClr val="0070C0"/>
                  </a:solidFill>
                  <a:cs typeface="Arial" pitchFamily="34" charset="0"/>
                </a:rPr>
                <a:t>05.06.2023</a:t>
              </a:r>
              <a:endParaRPr lang="ko-KR" altLang="en-US" sz="1600" b="1" dirty="0">
                <a:solidFill>
                  <a:srgbClr val="0070C0"/>
                </a:solidFill>
                <a:cs typeface="Arial" pitchFamily="34" charset="0"/>
              </a:endParaRPr>
            </a:p>
          </p:txBody>
        </p:sp>
      </p:grpSp>
      <p:grpSp>
        <p:nvGrpSpPr>
          <p:cNvPr id="53" name="Group 306">
            <a:extLst>
              <a:ext uri="{FF2B5EF4-FFF2-40B4-BE49-F238E27FC236}">
                <a16:creationId xmlns:a16="http://schemas.microsoft.com/office/drawing/2014/main" id="{5A44175F-2DD1-61AA-4365-586EC461B4D0}"/>
              </a:ext>
            </a:extLst>
          </p:cNvPr>
          <p:cNvGrpSpPr/>
          <p:nvPr/>
        </p:nvGrpSpPr>
        <p:grpSpPr>
          <a:xfrm>
            <a:off x="1236747" y="1631225"/>
            <a:ext cx="3228101" cy="1343397"/>
            <a:chOff x="2261917" y="4212018"/>
            <a:chExt cx="4081429" cy="1343397"/>
          </a:xfrm>
        </p:grpSpPr>
        <p:sp>
          <p:nvSpPr>
            <p:cNvPr id="54" name="TextBox 307">
              <a:extLst>
                <a:ext uri="{FF2B5EF4-FFF2-40B4-BE49-F238E27FC236}">
                  <a16:creationId xmlns:a16="http://schemas.microsoft.com/office/drawing/2014/main" id="{88464839-BBF7-88F0-B702-54875FF6C0FD}"/>
                </a:ext>
              </a:extLst>
            </p:cNvPr>
            <p:cNvSpPr txBox="1"/>
            <p:nvPr/>
          </p:nvSpPr>
          <p:spPr>
            <a:xfrm>
              <a:off x="2261917" y="4539752"/>
              <a:ext cx="4081429" cy="1015663"/>
            </a:xfrm>
            <a:prstGeom prst="rect">
              <a:avLst/>
            </a:prstGeom>
            <a:noFill/>
          </p:spPr>
          <p:txBody>
            <a:bodyPr wrap="square" rtlCol="0">
              <a:spAutoFit/>
            </a:bodyPr>
            <a:lstStyle/>
            <a:p>
              <a:pPr algn="ctr"/>
              <a:r>
                <a:rPr lang="tr-TR" altLang="ko-KR" sz="1200" dirty="0">
                  <a:solidFill>
                    <a:schemeClr val="tx1">
                      <a:lumMod val="75000"/>
                      <a:lumOff val="25000"/>
                    </a:schemeClr>
                  </a:solidFill>
                  <a:cs typeface="Arial" pitchFamily="34" charset="0"/>
                </a:rPr>
                <a:t>Sistem Odası gereklilikleri sağlandı</a:t>
              </a:r>
            </a:p>
            <a:p>
              <a:pPr algn="ctr"/>
              <a:r>
                <a:rPr lang="en-US" altLang="ko-KR" sz="1200" dirty="0">
                  <a:solidFill>
                    <a:schemeClr val="tx1">
                      <a:lumMod val="75000"/>
                      <a:lumOff val="25000"/>
                    </a:schemeClr>
                  </a:solidFill>
                  <a:cs typeface="Arial" pitchFamily="34" charset="0"/>
                </a:rPr>
                <a:t>Klima </a:t>
              </a:r>
              <a:r>
                <a:rPr lang="en-US" altLang="ko-KR" sz="1200" dirty="0" err="1">
                  <a:solidFill>
                    <a:schemeClr val="tx1">
                      <a:lumMod val="75000"/>
                      <a:lumOff val="25000"/>
                    </a:schemeClr>
                  </a:solidFill>
                  <a:cs typeface="Arial" pitchFamily="34" charset="0"/>
                </a:rPr>
                <a:t>drenaj</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yükseltilmiş</a:t>
              </a:r>
              <a:r>
                <a:rPr lang="en-US" altLang="ko-KR" sz="1200" dirty="0">
                  <a:solidFill>
                    <a:schemeClr val="tx1">
                      <a:lumMod val="75000"/>
                      <a:lumOff val="25000"/>
                    </a:schemeClr>
                  </a:solidFill>
                  <a:cs typeface="Arial" pitchFamily="34" charset="0"/>
                </a:rPr>
                <a:t> Zemin</a:t>
              </a:r>
              <a:r>
                <a:rPr lang="tr-TR"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kontrollü</a:t>
              </a:r>
              <a:r>
                <a:rPr lang="en-US" altLang="ko-KR" sz="1200" dirty="0">
                  <a:solidFill>
                    <a:schemeClr val="tx1">
                      <a:lumMod val="75000"/>
                      <a:lumOff val="25000"/>
                    </a:schemeClr>
                  </a:solidFill>
                  <a:cs typeface="Arial" pitchFamily="34" charset="0"/>
                </a:rPr>
                <a:t> cam </a:t>
              </a:r>
              <a:r>
                <a:rPr lang="en-US" altLang="ko-KR" sz="1200" dirty="0" err="1">
                  <a:solidFill>
                    <a:schemeClr val="tx1">
                      <a:lumMod val="75000"/>
                      <a:lumOff val="25000"/>
                    </a:schemeClr>
                  </a:solidFill>
                  <a:cs typeface="Arial" pitchFamily="34" charset="0"/>
                </a:rPr>
                <a:t>işlemleri</a:t>
              </a:r>
              <a:r>
                <a:rPr lang="tr-TR" altLang="ko-KR" sz="1200" dirty="0">
                  <a:solidFill>
                    <a:schemeClr val="tx1">
                      <a:lumMod val="75000"/>
                      <a:lumOff val="25000"/>
                    </a:schemeClr>
                  </a:solidFill>
                  <a:cs typeface="Arial" pitchFamily="34" charset="0"/>
                </a:rPr>
                <a:t>, </a:t>
              </a:r>
              <a:r>
                <a:rPr lang="tr-TR" sz="1200" dirty="0">
                  <a:solidFill>
                    <a:schemeClr val="tx1">
                      <a:lumMod val="75000"/>
                      <a:lumOff val="25000"/>
                    </a:schemeClr>
                  </a:solidFill>
                  <a:cs typeface="Arial" pitchFamily="34" charset="0"/>
                </a:rPr>
                <a:t>elektrik altyapısı, kabinlerin montajı, soğuk koridor, sinyalli klima sistemi, </a:t>
              </a:r>
              <a:r>
                <a:rPr lang="tr-TR" sz="1200" dirty="0" err="1">
                  <a:solidFill>
                    <a:schemeClr val="tx1">
                      <a:lumMod val="75000"/>
                      <a:lumOff val="25000"/>
                    </a:schemeClr>
                  </a:solidFill>
                  <a:cs typeface="Arial" pitchFamily="34" charset="0"/>
                </a:rPr>
                <a:t>novec</a:t>
              </a:r>
              <a:r>
                <a:rPr lang="tr-TR" sz="1200" dirty="0">
                  <a:solidFill>
                    <a:schemeClr val="tx1">
                      <a:lumMod val="75000"/>
                      <a:lumOff val="25000"/>
                    </a:schemeClr>
                  </a:solidFill>
                  <a:cs typeface="Arial" pitchFamily="34" charset="0"/>
                </a:rPr>
                <a:t> yangın söndürme, çelik/yanmaz kapı </a:t>
              </a:r>
              <a:endParaRPr lang="en-US" altLang="ko-KR" sz="1200" dirty="0">
                <a:solidFill>
                  <a:schemeClr val="tx1">
                    <a:lumMod val="75000"/>
                    <a:lumOff val="25000"/>
                  </a:schemeClr>
                </a:solidFill>
                <a:cs typeface="Arial" pitchFamily="34" charset="0"/>
              </a:endParaRPr>
            </a:p>
          </p:txBody>
        </p:sp>
        <p:sp>
          <p:nvSpPr>
            <p:cNvPr id="55" name="TextBox 308">
              <a:extLst>
                <a:ext uri="{FF2B5EF4-FFF2-40B4-BE49-F238E27FC236}">
                  <a16:creationId xmlns:a16="http://schemas.microsoft.com/office/drawing/2014/main" id="{09CFB331-2A19-1C4F-1E2F-12C05134316A}"/>
                </a:ext>
              </a:extLst>
            </p:cNvPr>
            <p:cNvSpPr txBox="1"/>
            <p:nvPr/>
          </p:nvSpPr>
          <p:spPr>
            <a:xfrm>
              <a:off x="2634139" y="4212018"/>
              <a:ext cx="3300189" cy="338554"/>
            </a:xfrm>
            <a:prstGeom prst="rect">
              <a:avLst/>
            </a:prstGeom>
            <a:noFill/>
          </p:spPr>
          <p:txBody>
            <a:bodyPr wrap="square" rtlCol="0">
              <a:spAutoFit/>
            </a:bodyPr>
            <a:lstStyle/>
            <a:p>
              <a:pPr algn="ctr"/>
              <a:r>
                <a:rPr lang="tr-TR" altLang="ko-KR" sz="1600" b="1" dirty="0">
                  <a:solidFill>
                    <a:srgbClr val="0070C0"/>
                  </a:solidFill>
                  <a:cs typeface="Arial" pitchFamily="34" charset="0"/>
                </a:rPr>
                <a:t>29.04.2023 – 05.05.2023</a:t>
              </a:r>
              <a:endParaRPr lang="ko-KR" altLang="en-US" sz="1600" b="1" dirty="0">
                <a:solidFill>
                  <a:srgbClr val="0070C0"/>
                </a:solidFill>
                <a:cs typeface="Arial" pitchFamily="34" charset="0"/>
              </a:endParaRPr>
            </a:p>
          </p:txBody>
        </p:sp>
      </p:grpSp>
      <p:grpSp>
        <p:nvGrpSpPr>
          <p:cNvPr id="56" name="Group 309">
            <a:extLst>
              <a:ext uri="{FF2B5EF4-FFF2-40B4-BE49-F238E27FC236}">
                <a16:creationId xmlns:a16="http://schemas.microsoft.com/office/drawing/2014/main" id="{73AD8361-DF6A-D63E-A86D-CD91C688C0DE}"/>
              </a:ext>
            </a:extLst>
          </p:cNvPr>
          <p:cNvGrpSpPr/>
          <p:nvPr/>
        </p:nvGrpSpPr>
        <p:grpSpPr>
          <a:xfrm>
            <a:off x="4679583" y="1635604"/>
            <a:ext cx="2314007" cy="987613"/>
            <a:chOff x="2926923" y="4219031"/>
            <a:chExt cx="2925699" cy="987613"/>
          </a:xfrm>
        </p:grpSpPr>
        <p:sp>
          <p:nvSpPr>
            <p:cNvPr id="57" name="TextBox 310">
              <a:extLst>
                <a:ext uri="{FF2B5EF4-FFF2-40B4-BE49-F238E27FC236}">
                  <a16:creationId xmlns:a16="http://schemas.microsoft.com/office/drawing/2014/main" id="{FE7CB37B-9C49-5646-C004-748BB171C4A9}"/>
                </a:ext>
              </a:extLst>
            </p:cNvPr>
            <p:cNvSpPr txBox="1"/>
            <p:nvPr/>
          </p:nvSpPr>
          <p:spPr>
            <a:xfrm>
              <a:off x="3021855" y="4560313"/>
              <a:ext cx="2830767" cy="646331"/>
            </a:xfrm>
            <a:prstGeom prst="rect">
              <a:avLst/>
            </a:prstGeom>
            <a:noFill/>
          </p:spPr>
          <p:txBody>
            <a:bodyPr wrap="square" rtlCol="0">
              <a:spAutoFit/>
            </a:bodyPr>
            <a:lstStyle/>
            <a:p>
              <a:pPr algn="ctr"/>
              <a:r>
                <a:rPr lang="tr-TR" altLang="ko-KR" sz="1200" dirty="0">
                  <a:solidFill>
                    <a:schemeClr val="tx1">
                      <a:lumMod val="75000"/>
                      <a:lumOff val="25000"/>
                    </a:schemeClr>
                  </a:solidFill>
                  <a:cs typeface="Arial" pitchFamily="34" charset="0"/>
                </a:rPr>
                <a:t>O</a:t>
              </a:r>
              <a:r>
                <a:rPr lang="en-US" altLang="ko-KR" sz="1200" dirty="0" err="1">
                  <a:solidFill>
                    <a:schemeClr val="tx1">
                      <a:lumMod val="75000"/>
                      <a:lumOff val="25000"/>
                    </a:schemeClr>
                  </a:solidFill>
                  <a:cs typeface="Arial" pitchFamily="34" charset="0"/>
                </a:rPr>
                <a:t>danın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fiziksel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kurulumu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tamamlandı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Taşınma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için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hazır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duruma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getirildi</a:t>
              </a:r>
              <a:r>
                <a:rPr lang="en-US" altLang="ko-KR" sz="1200" dirty="0">
                  <a:solidFill>
                    <a:schemeClr val="tx1">
                      <a:lumMod val="75000"/>
                      <a:lumOff val="25000"/>
                    </a:schemeClr>
                  </a:solidFill>
                  <a:cs typeface="Arial" pitchFamily="34" charset="0"/>
                </a:rPr>
                <a:t>.</a:t>
              </a:r>
            </a:p>
          </p:txBody>
        </p:sp>
        <p:sp>
          <p:nvSpPr>
            <p:cNvPr id="58" name="TextBox 311">
              <a:extLst>
                <a:ext uri="{FF2B5EF4-FFF2-40B4-BE49-F238E27FC236}">
                  <a16:creationId xmlns:a16="http://schemas.microsoft.com/office/drawing/2014/main" id="{DCF47382-9275-77D9-E896-2FBDA987BE13}"/>
                </a:ext>
              </a:extLst>
            </p:cNvPr>
            <p:cNvSpPr txBox="1"/>
            <p:nvPr/>
          </p:nvSpPr>
          <p:spPr>
            <a:xfrm>
              <a:off x="2926923" y="4219031"/>
              <a:ext cx="2872047" cy="338554"/>
            </a:xfrm>
            <a:prstGeom prst="rect">
              <a:avLst/>
            </a:prstGeom>
            <a:noFill/>
          </p:spPr>
          <p:txBody>
            <a:bodyPr wrap="square" rtlCol="0">
              <a:spAutoFit/>
            </a:bodyPr>
            <a:lstStyle/>
            <a:p>
              <a:pPr algn="ctr"/>
              <a:r>
                <a:rPr lang="en-US" altLang="ko-KR" sz="1600" b="1" dirty="0">
                  <a:solidFill>
                    <a:srgbClr val="0070C0"/>
                  </a:solidFill>
                  <a:cs typeface="Arial" pitchFamily="34" charset="0"/>
                </a:rPr>
                <a:t>26.05.2023</a:t>
              </a:r>
              <a:endParaRPr lang="ko-KR" altLang="en-US" sz="1600" b="1" dirty="0">
                <a:solidFill>
                  <a:srgbClr val="0070C0"/>
                </a:solidFill>
                <a:cs typeface="Arial" pitchFamily="34" charset="0"/>
              </a:endParaRPr>
            </a:p>
          </p:txBody>
        </p:sp>
      </p:grpSp>
      <p:sp>
        <p:nvSpPr>
          <p:cNvPr id="59" name="Oval 58">
            <a:extLst>
              <a:ext uri="{FF2B5EF4-FFF2-40B4-BE49-F238E27FC236}">
                <a16:creationId xmlns:a16="http://schemas.microsoft.com/office/drawing/2014/main" id="{FC85E0B2-71D3-A850-D3FB-B5944B50614A}"/>
              </a:ext>
            </a:extLst>
          </p:cNvPr>
          <p:cNvSpPr/>
          <p:nvPr/>
        </p:nvSpPr>
        <p:spPr>
          <a:xfrm>
            <a:off x="8285023" y="3469487"/>
            <a:ext cx="892852" cy="892852"/>
          </a:xfrm>
          <a:prstGeom prst="ellipse">
            <a:avLst/>
          </a:prstGeom>
          <a:solidFill>
            <a:schemeClr val="bg2">
              <a:lumMod val="7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Oval 59">
            <a:extLst>
              <a:ext uri="{FF2B5EF4-FFF2-40B4-BE49-F238E27FC236}">
                <a16:creationId xmlns:a16="http://schemas.microsoft.com/office/drawing/2014/main" id="{F7CCCB86-ABBC-CE71-6E2F-C34F2B94D6F3}"/>
              </a:ext>
            </a:extLst>
          </p:cNvPr>
          <p:cNvSpPr/>
          <p:nvPr/>
        </p:nvSpPr>
        <p:spPr>
          <a:xfrm>
            <a:off x="4024741" y="3460650"/>
            <a:ext cx="892852" cy="892852"/>
          </a:xfrm>
          <a:prstGeom prst="ellipse">
            <a:avLst/>
          </a:prstGeom>
          <a:solidFill>
            <a:schemeClr val="bg2">
              <a:lumMod val="7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1" name="Group 303">
            <a:extLst>
              <a:ext uri="{FF2B5EF4-FFF2-40B4-BE49-F238E27FC236}">
                <a16:creationId xmlns:a16="http://schemas.microsoft.com/office/drawing/2014/main" id="{0313CA28-3914-64B1-77F2-5C89B8832673}"/>
              </a:ext>
            </a:extLst>
          </p:cNvPr>
          <p:cNvGrpSpPr/>
          <p:nvPr/>
        </p:nvGrpSpPr>
        <p:grpSpPr>
          <a:xfrm>
            <a:off x="6327690" y="4786885"/>
            <a:ext cx="2400712" cy="832325"/>
            <a:chOff x="3031728" y="4252352"/>
            <a:chExt cx="3035324" cy="832325"/>
          </a:xfrm>
        </p:grpSpPr>
        <p:sp>
          <p:nvSpPr>
            <p:cNvPr id="62" name="TextBox 304">
              <a:extLst>
                <a:ext uri="{FF2B5EF4-FFF2-40B4-BE49-F238E27FC236}">
                  <a16:creationId xmlns:a16="http://schemas.microsoft.com/office/drawing/2014/main" id="{7FE9B3DC-C6EE-AB3D-87E9-DC8A22AE16EA}"/>
                </a:ext>
              </a:extLst>
            </p:cNvPr>
            <p:cNvSpPr txBox="1"/>
            <p:nvPr/>
          </p:nvSpPr>
          <p:spPr>
            <a:xfrm>
              <a:off x="3070325" y="4623012"/>
              <a:ext cx="2830767"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Klima, UPS </a:t>
              </a:r>
              <a:r>
                <a:rPr lang="en-US" altLang="ko-KR" sz="1200" dirty="0" err="1">
                  <a:solidFill>
                    <a:schemeClr val="tx1">
                      <a:lumMod val="75000"/>
                      <a:lumOff val="25000"/>
                    </a:schemeClr>
                  </a:solidFill>
                  <a:cs typeface="Arial" pitchFamily="34" charset="0"/>
                </a:rPr>
                <a:t>Enerji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beslemeleri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çalıştırılıp</a:t>
              </a:r>
              <a:r>
                <a:rPr lang="en-US" altLang="ko-KR" sz="1200" dirty="0">
                  <a:solidFill>
                    <a:schemeClr val="tx1">
                      <a:lumMod val="75000"/>
                      <a:lumOff val="25000"/>
                    </a:schemeClr>
                  </a:solidFill>
                  <a:cs typeface="Arial" pitchFamily="34" charset="0"/>
                </a:rPr>
                <a:t>, test</a:t>
              </a:r>
              <a:r>
                <a:rPr lang="tr-TR" altLang="ko-KR" sz="1200" dirty="0" err="1">
                  <a:solidFill>
                    <a:schemeClr val="tx1">
                      <a:lumMod val="75000"/>
                      <a:lumOff val="25000"/>
                    </a:schemeClr>
                  </a:solidFill>
                  <a:cs typeface="Arial" pitchFamily="34" charset="0"/>
                </a:rPr>
                <a:t>ler</a:t>
              </a:r>
              <a:r>
                <a:rPr lang="tr-TR" altLang="ko-KR" sz="1200" dirty="0">
                  <a:solidFill>
                    <a:schemeClr val="tx1">
                      <a:lumMod val="75000"/>
                      <a:lumOff val="25000"/>
                    </a:schemeClr>
                  </a:solidFill>
                  <a:cs typeface="Arial" pitchFamily="34" charset="0"/>
                </a:rPr>
                <a:t> yapıldı.</a:t>
              </a:r>
              <a:endParaRPr lang="en-US" altLang="ko-KR" sz="1200" dirty="0">
                <a:solidFill>
                  <a:schemeClr val="tx1">
                    <a:lumMod val="75000"/>
                    <a:lumOff val="25000"/>
                  </a:schemeClr>
                </a:solidFill>
                <a:cs typeface="Arial" pitchFamily="34" charset="0"/>
              </a:endParaRPr>
            </a:p>
          </p:txBody>
        </p:sp>
        <p:sp>
          <p:nvSpPr>
            <p:cNvPr id="63" name="TextBox 305">
              <a:extLst>
                <a:ext uri="{FF2B5EF4-FFF2-40B4-BE49-F238E27FC236}">
                  <a16:creationId xmlns:a16="http://schemas.microsoft.com/office/drawing/2014/main" id="{FA077B42-6AB0-81DD-2511-20BAA9F435C3}"/>
                </a:ext>
              </a:extLst>
            </p:cNvPr>
            <p:cNvSpPr txBox="1"/>
            <p:nvPr/>
          </p:nvSpPr>
          <p:spPr>
            <a:xfrm>
              <a:off x="3031728" y="4252352"/>
              <a:ext cx="3035324" cy="338554"/>
            </a:xfrm>
            <a:prstGeom prst="rect">
              <a:avLst/>
            </a:prstGeom>
            <a:noFill/>
          </p:spPr>
          <p:txBody>
            <a:bodyPr wrap="square" rtlCol="0">
              <a:spAutoFit/>
            </a:bodyPr>
            <a:lstStyle/>
            <a:p>
              <a:pPr algn="ctr"/>
              <a:r>
                <a:rPr lang="en-US" altLang="ko-KR" sz="1600" b="1" dirty="0">
                  <a:solidFill>
                    <a:srgbClr val="0070C0"/>
                  </a:solidFill>
                  <a:cs typeface="Arial" pitchFamily="34" charset="0"/>
                </a:rPr>
                <a:t>30.05.2023</a:t>
              </a:r>
              <a:r>
                <a:rPr lang="tr-TR" altLang="ko-KR" sz="1600" b="1" dirty="0">
                  <a:solidFill>
                    <a:srgbClr val="0070C0"/>
                  </a:solidFill>
                  <a:cs typeface="Arial" pitchFamily="34" charset="0"/>
                </a:rPr>
                <a:t> - </a:t>
              </a:r>
              <a:r>
                <a:rPr lang="en-US" altLang="ko-KR" sz="1600" b="1" dirty="0">
                  <a:solidFill>
                    <a:srgbClr val="0070C0"/>
                  </a:solidFill>
                  <a:cs typeface="Arial" pitchFamily="34" charset="0"/>
                </a:rPr>
                <a:t>02.06.2023</a:t>
              </a:r>
              <a:endParaRPr lang="ko-KR" altLang="en-US" sz="1600" b="1" dirty="0">
                <a:solidFill>
                  <a:srgbClr val="0070C0"/>
                </a:solidFill>
                <a:cs typeface="Arial" pitchFamily="34" charset="0"/>
              </a:endParaRPr>
            </a:p>
          </p:txBody>
        </p:sp>
      </p:grpSp>
      <p:grpSp>
        <p:nvGrpSpPr>
          <p:cNvPr id="64" name="Group 309">
            <a:extLst>
              <a:ext uri="{FF2B5EF4-FFF2-40B4-BE49-F238E27FC236}">
                <a16:creationId xmlns:a16="http://schemas.microsoft.com/office/drawing/2014/main" id="{C1BC9CB0-F79F-AF6A-344A-7FAD5C829B24}"/>
              </a:ext>
            </a:extLst>
          </p:cNvPr>
          <p:cNvGrpSpPr/>
          <p:nvPr/>
        </p:nvGrpSpPr>
        <p:grpSpPr>
          <a:xfrm>
            <a:off x="7256035" y="1563155"/>
            <a:ext cx="3372664" cy="1503960"/>
            <a:chOff x="3009411" y="4213036"/>
            <a:chExt cx="3474341" cy="1503960"/>
          </a:xfrm>
        </p:grpSpPr>
        <p:sp>
          <p:nvSpPr>
            <p:cNvPr id="65" name="TextBox 310">
              <a:extLst>
                <a:ext uri="{FF2B5EF4-FFF2-40B4-BE49-F238E27FC236}">
                  <a16:creationId xmlns:a16="http://schemas.microsoft.com/office/drawing/2014/main" id="{710578A7-EDE0-207C-D114-0B8F26F95D54}"/>
                </a:ext>
              </a:extLst>
            </p:cNvPr>
            <p:cNvSpPr txBox="1"/>
            <p:nvPr/>
          </p:nvSpPr>
          <p:spPr>
            <a:xfrm>
              <a:off x="3115972" y="4516667"/>
              <a:ext cx="3261223" cy="120032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Bakım </a:t>
              </a:r>
              <a:r>
                <a:rPr lang="en-US" altLang="ko-KR" sz="1200" dirty="0" err="1">
                  <a:solidFill>
                    <a:schemeClr val="tx1">
                      <a:lumMod val="75000"/>
                      <a:lumOff val="25000"/>
                    </a:schemeClr>
                  </a:solidFill>
                  <a:cs typeface="Arial" pitchFamily="34" charset="0"/>
                </a:rPr>
                <a:t>ekibimiz</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yüklenici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firma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çalışanları</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ile</a:t>
              </a:r>
              <a:r>
                <a:rPr lang="tr-TR" altLang="ko-KR" sz="1200" dirty="0">
                  <a:solidFill>
                    <a:schemeClr val="tx1">
                      <a:lumMod val="75000"/>
                      <a:lumOff val="25000"/>
                    </a:schemeClr>
                  </a:solidFill>
                  <a:cs typeface="Arial" pitchFamily="34" charset="0"/>
                </a:rPr>
                <a:t> eski sistem odasında bulunan cihazların kontrollü şekilde kapatılması, de-montajı yapılması, cihazların yeni sistem odasına taşınması yapıldı. Sistemler kontrollü şekilde açılarak test edildi.</a:t>
              </a:r>
              <a:endParaRPr lang="en-US" altLang="ko-KR" sz="1200" dirty="0">
                <a:solidFill>
                  <a:schemeClr val="tx1">
                    <a:lumMod val="75000"/>
                    <a:lumOff val="25000"/>
                  </a:schemeClr>
                </a:solidFill>
                <a:cs typeface="Arial" pitchFamily="34" charset="0"/>
              </a:endParaRPr>
            </a:p>
          </p:txBody>
        </p:sp>
        <p:sp>
          <p:nvSpPr>
            <p:cNvPr id="66" name="TextBox 311">
              <a:extLst>
                <a:ext uri="{FF2B5EF4-FFF2-40B4-BE49-F238E27FC236}">
                  <a16:creationId xmlns:a16="http://schemas.microsoft.com/office/drawing/2014/main" id="{2DF55D93-DF19-0144-141F-FA1460866922}"/>
                </a:ext>
              </a:extLst>
            </p:cNvPr>
            <p:cNvSpPr txBox="1"/>
            <p:nvPr/>
          </p:nvSpPr>
          <p:spPr>
            <a:xfrm>
              <a:off x="3009411" y="4213036"/>
              <a:ext cx="3474341" cy="338554"/>
            </a:xfrm>
            <a:prstGeom prst="rect">
              <a:avLst/>
            </a:prstGeom>
            <a:noFill/>
          </p:spPr>
          <p:txBody>
            <a:bodyPr wrap="square" rtlCol="0">
              <a:spAutoFit/>
            </a:bodyPr>
            <a:lstStyle/>
            <a:p>
              <a:pPr algn="ctr"/>
              <a:r>
                <a:rPr lang="en-US" altLang="ko-KR" sz="1600" b="1" dirty="0">
                  <a:solidFill>
                    <a:srgbClr val="0070C0"/>
                  </a:solidFill>
                  <a:cs typeface="Arial" pitchFamily="34" charset="0"/>
                </a:rPr>
                <a:t>03.06.2023</a:t>
              </a:r>
              <a:r>
                <a:rPr lang="tr-TR" altLang="ko-KR" sz="1600" b="1" dirty="0">
                  <a:solidFill>
                    <a:srgbClr val="0070C0"/>
                  </a:solidFill>
                  <a:cs typeface="Arial" pitchFamily="34" charset="0"/>
                </a:rPr>
                <a:t> - </a:t>
              </a:r>
              <a:r>
                <a:rPr lang="en-US" altLang="ko-KR" sz="1600" b="1" dirty="0">
                  <a:solidFill>
                    <a:srgbClr val="0070C0"/>
                  </a:solidFill>
                  <a:cs typeface="Arial" pitchFamily="34" charset="0"/>
                </a:rPr>
                <a:t>04.06.2023</a:t>
              </a:r>
              <a:endParaRPr lang="ko-KR" altLang="en-US" sz="1600" b="1" dirty="0">
                <a:solidFill>
                  <a:srgbClr val="0070C0"/>
                </a:solidFill>
                <a:cs typeface="Arial" pitchFamily="34" charset="0"/>
              </a:endParaRPr>
            </a:p>
          </p:txBody>
        </p:sp>
      </p:grpSp>
      <p:sp>
        <p:nvSpPr>
          <p:cNvPr id="68" name="Oval 21">
            <a:extLst>
              <a:ext uri="{FF2B5EF4-FFF2-40B4-BE49-F238E27FC236}">
                <a16:creationId xmlns:a16="http://schemas.microsoft.com/office/drawing/2014/main" id="{F8CF936E-DFBE-79E2-7392-8CDEAEF61567}"/>
              </a:ext>
            </a:extLst>
          </p:cNvPr>
          <p:cNvSpPr/>
          <p:nvPr/>
        </p:nvSpPr>
        <p:spPr>
          <a:xfrm rot="20700000">
            <a:off x="8405745" y="3618042"/>
            <a:ext cx="645315" cy="565574"/>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72" name="Resim 71" descr="grafik, logo, yazı tipi, simge, sembol içeren bir resim&#10;&#10;Açıklama otomatik olarak oluşturuldu">
            <a:extLst>
              <a:ext uri="{FF2B5EF4-FFF2-40B4-BE49-F238E27FC236}">
                <a16:creationId xmlns:a16="http://schemas.microsoft.com/office/drawing/2014/main" id="{9502EE05-C36B-9C7B-1A9B-0A8B52652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6025" y="3615854"/>
            <a:ext cx="1187926" cy="559100"/>
          </a:xfrm>
          <a:prstGeom prst="rect">
            <a:avLst/>
          </a:prstGeom>
        </p:spPr>
      </p:pic>
      <p:sp>
        <p:nvSpPr>
          <p:cNvPr id="76" name="Oval 75">
            <a:extLst>
              <a:ext uri="{FF2B5EF4-FFF2-40B4-BE49-F238E27FC236}">
                <a16:creationId xmlns:a16="http://schemas.microsoft.com/office/drawing/2014/main" id="{DC7C3454-01D4-3C2E-B98E-A3C7B6E78018}"/>
              </a:ext>
            </a:extLst>
          </p:cNvPr>
          <p:cNvSpPr/>
          <p:nvPr/>
        </p:nvSpPr>
        <p:spPr>
          <a:xfrm>
            <a:off x="1018993" y="3495294"/>
            <a:ext cx="892852" cy="892852"/>
          </a:xfrm>
          <a:prstGeom prst="ellipse">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78" name="Resim 77" descr="daire, grafik, renklilik, simge, sembol içeren bir resim&#10;&#10;Açıklama otomatik olarak oluşturuldu">
            <a:extLst>
              <a:ext uri="{FF2B5EF4-FFF2-40B4-BE49-F238E27FC236}">
                <a16:creationId xmlns:a16="http://schemas.microsoft.com/office/drawing/2014/main" id="{D3CE38DC-6F6A-51C6-504D-B2B0CF589A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7838" y="3369563"/>
            <a:ext cx="1040446" cy="1040446"/>
          </a:xfrm>
          <a:prstGeom prst="rect">
            <a:avLst/>
          </a:prstGeom>
        </p:spPr>
      </p:pic>
      <p:pic>
        <p:nvPicPr>
          <p:cNvPr id="82" name="Resim 81" descr="simge, sembol, grafik, logo, yazı tipi içeren bir resim&#10;&#10;Açıklama otomatik olarak oluşturuldu">
            <a:extLst>
              <a:ext uri="{FF2B5EF4-FFF2-40B4-BE49-F238E27FC236}">
                <a16:creationId xmlns:a16="http://schemas.microsoft.com/office/drawing/2014/main" id="{D056AA22-E7D3-20F2-89AA-540F839D9A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4263" y="3547050"/>
            <a:ext cx="787022" cy="787022"/>
          </a:xfrm>
          <a:prstGeom prst="rect">
            <a:avLst/>
          </a:prstGeom>
        </p:spPr>
      </p:pic>
      <p:pic>
        <p:nvPicPr>
          <p:cNvPr id="84" name="Resim 83" descr="daire, yazı tipi, grafik, logo içeren bir resim&#10;&#10;Açıklama otomatik olarak oluşturuldu">
            <a:extLst>
              <a:ext uri="{FF2B5EF4-FFF2-40B4-BE49-F238E27FC236}">
                <a16:creationId xmlns:a16="http://schemas.microsoft.com/office/drawing/2014/main" id="{ABCC147E-15A6-7DFB-95DE-2964939D5C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8283" y="3607601"/>
            <a:ext cx="642282" cy="691689"/>
          </a:xfrm>
          <a:prstGeom prst="rect">
            <a:avLst/>
          </a:prstGeom>
        </p:spPr>
      </p:pic>
    </p:spTree>
    <p:extLst>
      <p:ext uri="{BB962C8B-B14F-4D97-AF65-F5344CB8AC3E}">
        <p14:creationId xmlns:p14="http://schemas.microsoft.com/office/powerpoint/2010/main" val="10902707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1B2DA01A-D110-1A30-3EBE-4768B74BABE6}"/>
              </a:ext>
            </a:extLst>
          </p:cNvPr>
          <p:cNvSpPr>
            <a:spLocks noGrp="1"/>
          </p:cNvSpPr>
          <p:nvPr>
            <p:ph type="sldNum" sz="quarter" idx="4"/>
          </p:nvPr>
        </p:nvSpPr>
        <p:spPr/>
        <p:txBody>
          <a:bodyPr/>
          <a:lstStyle/>
          <a:p>
            <a:fld id="{4527EB9C-2F60-4486-B660-AAEE95D4AAE8}" type="slidenum">
              <a:rPr lang="tr-TR" smtClean="0"/>
              <a:pPr/>
              <a:t>4</a:t>
            </a:fld>
            <a:r>
              <a:rPr lang="tr-TR"/>
              <a:t> </a:t>
            </a:r>
            <a:endParaRPr lang="tr-TR" dirty="0"/>
          </a:p>
        </p:txBody>
      </p:sp>
      <p:pic>
        <p:nvPicPr>
          <p:cNvPr id="4" name="Resim 3">
            <a:extLst>
              <a:ext uri="{FF2B5EF4-FFF2-40B4-BE49-F238E27FC236}">
                <a16:creationId xmlns:a16="http://schemas.microsoft.com/office/drawing/2014/main" id="{43EB59D4-C5CA-67CB-B7D4-6F6312DFCA3F}"/>
              </a:ext>
            </a:extLst>
          </p:cNvPr>
          <p:cNvPicPr>
            <a:picLocks noChangeAspect="1"/>
          </p:cNvPicPr>
          <p:nvPr/>
        </p:nvPicPr>
        <p:blipFill rotWithShape="1">
          <a:blip r:embed="rId2"/>
          <a:srcRect r="9743"/>
          <a:stretch/>
        </p:blipFill>
        <p:spPr>
          <a:xfrm>
            <a:off x="879259" y="1118585"/>
            <a:ext cx="10305305" cy="5698517"/>
          </a:xfrm>
          <a:prstGeom prst="rect">
            <a:avLst/>
          </a:prstGeom>
          <a:ln>
            <a:noFill/>
          </a:ln>
          <a:effectLst>
            <a:outerShdw blurRad="292100" dist="139700" dir="2700000" algn="tl" rotWithShape="0">
              <a:srgbClr val="333333">
                <a:alpha val="65000"/>
              </a:srgbClr>
            </a:outerShdw>
          </a:effectLst>
        </p:spPr>
      </p:pic>
      <p:sp>
        <p:nvSpPr>
          <p:cNvPr id="5" name="Metin kutusu 4">
            <a:extLst>
              <a:ext uri="{FF2B5EF4-FFF2-40B4-BE49-F238E27FC236}">
                <a16:creationId xmlns:a16="http://schemas.microsoft.com/office/drawing/2014/main" id="{E7000C70-D785-D321-7D6D-B96497459448}"/>
              </a:ext>
            </a:extLst>
          </p:cNvPr>
          <p:cNvSpPr txBox="1"/>
          <p:nvPr/>
        </p:nvSpPr>
        <p:spPr>
          <a:xfrm>
            <a:off x="212167" y="298355"/>
            <a:ext cx="6305893" cy="461665"/>
          </a:xfrm>
          <a:prstGeom prst="rect">
            <a:avLst/>
          </a:prstGeom>
          <a:noFill/>
        </p:spPr>
        <p:txBody>
          <a:bodyPr wrap="none" rtlCol="0">
            <a:spAutoFit/>
          </a:bodyPr>
          <a:lstStyle/>
          <a:p>
            <a:r>
              <a:rPr lang="tr-TR" sz="2400" dirty="0"/>
              <a:t>Martur Kocaeli Sistem Odası Projesinin Aşamaları</a:t>
            </a:r>
          </a:p>
        </p:txBody>
      </p:sp>
    </p:spTree>
    <p:extLst>
      <p:ext uri="{BB962C8B-B14F-4D97-AF65-F5344CB8AC3E}">
        <p14:creationId xmlns:p14="http://schemas.microsoft.com/office/powerpoint/2010/main" val="6365500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9F62B02E-24DD-2AF6-45B0-88A4D6E1EE45}"/>
              </a:ext>
            </a:extLst>
          </p:cNvPr>
          <p:cNvSpPr>
            <a:spLocks noGrp="1"/>
          </p:cNvSpPr>
          <p:nvPr>
            <p:ph type="sldNum" sz="quarter" idx="4"/>
          </p:nvPr>
        </p:nvSpPr>
        <p:spPr/>
        <p:txBody>
          <a:bodyPr/>
          <a:lstStyle/>
          <a:p>
            <a:fld id="{4527EB9C-2F60-4486-B660-AAEE95D4AAE8}" type="slidenum">
              <a:rPr lang="tr-TR" smtClean="0"/>
              <a:pPr/>
              <a:t>5</a:t>
            </a:fld>
            <a:r>
              <a:rPr lang="tr-TR"/>
              <a:t> </a:t>
            </a:r>
            <a:endParaRPr lang="tr-TR" dirty="0"/>
          </a:p>
        </p:txBody>
      </p:sp>
      <p:pic>
        <p:nvPicPr>
          <p:cNvPr id="1028" name="Picture 4">
            <a:extLst>
              <a:ext uri="{FF2B5EF4-FFF2-40B4-BE49-F238E27FC236}">
                <a16:creationId xmlns:a16="http://schemas.microsoft.com/office/drawing/2014/main" id="{662CCD8E-5399-4AAC-062E-7D52F0C298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615" y="1668538"/>
            <a:ext cx="4394349" cy="47797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BA8B16D9-EC00-A0D3-9377-F26052F11991}"/>
              </a:ext>
            </a:extLst>
          </p:cNvPr>
          <p:cNvSpPr txBox="1"/>
          <p:nvPr/>
        </p:nvSpPr>
        <p:spPr>
          <a:xfrm>
            <a:off x="212167" y="298355"/>
            <a:ext cx="5741636" cy="461665"/>
          </a:xfrm>
          <a:prstGeom prst="rect">
            <a:avLst/>
          </a:prstGeom>
          <a:noFill/>
        </p:spPr>
        <p:txBody>
          <a:bodyPr wrap="none" rtlCol="0">
            <a:spAutoFit/>
          </a:bodyPr>
          <a:lstStyle/>
          <a:p>
            <a:r>
              <a:rPr lang="tr-TR" sz="2400" dirty="0"/>
              <a:t>Martur Kocaeli Sistem Odası Kurulum Projesi</a:t>
            </a:r>
          </a:p>
        </p:txBody>
      </p:sp>
      <p:sp>
        <p:nvSpPr>
          <p:cNvPr id="6" name="Dikdörtgen 5">
            <a:extLst>
              <a:ext uri="{FF2B5EF4-FFF2-40B4-BE49-F238E27FC236}">
                <a16:creationId xmlns:a16="http://schemas.microsoft.com/office/drawing/2014/main" id="{CC00853E-1428-442C-B7C0-EC1FDCDF4A40}"/>
              </a:ext>
            </a:extLst>
          </p:cNvPr>
          <p:cNvSpPr/>
          <p:nvPr/>
        </p:nvSpPr>
        <p:spPr>
          <a:xfrm>
            <a:off x="1899389" y="959063"/>
            <a:ext cx="1750800" cy="769441"/>
          </a:xfrm>
          <a:prstGeom prst="rect">
            <a:avLst/>
          </a:prstGeom>
          <a:noFill/>
        </p:spPr>
        <p:txBody>
          <a:bodyPr wrap="none" lIns="91440" tIns="45720" rIns="91440" bIns="45720">
            <a:spAutoFit/>
          </a:bodyPr>
          <a:lstStyle/>
          <a:p>
            <a:pPr algn="ctr"/>
            <a:r>
              <a:rPr lang="tr-TR" sz="4400" b="1"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rPr>
              <a:t>Öncesi</a:t>
            </a:r>
            <a:endParaRPr lang="tr-TR" sz="44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endParaRPr>
          </a:p>
        </p:txBody>
      </p:sp>
      <p:pic>
        <p:nvPicPr>
          <p:cNvPr id="9" name="Resim 8" descr="iç mekan, elektronik donanım içeren bir resim&#10;&#10;Açıklama otomatik olarak oluşturuldu">
            <a:extLst>
              <a:ext uri="{FF2B5EF4-FFF2-40B4-BE49-F238E27FC236}">
                <a16:creationId xmlns:a16="http://schemas.microsoft.com/office/drawing/2014/main" id="{1C0BA3C9-2C8A-379A-214C-8ADD3F3EC0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4797" y="1668538"/>
            <a:ext cx="6858953" cy="4779712"/>
          </a:xfrm>
          <a:prstGeom prst="rect">
            <a:avLst/>
          </a:prstGeom>
        </p:spPr>
      </p:pic>
      <p:sp>
        <p:nvSpPr>
          <p:cNvPr id="7" name="Dikdörtgen 6">
            <a:extLst>
              <a:ext uri="{FF2B5EF4-FFF2-40B4-BE49-F238E27FC236}">
                <a16:creationId xmlns:a16="http://schemas.microsoft.com/office/drawing/2014/main" id="{26CA019C-6546-00AE-8872-7FFD3288467F}"/>
              </a:ext>
            </a:extLst>
          </p:cNvPr>
          <p:cNvSpPr/>
          <p:nvPr/>
        </p:nvSpPr>
        <p:spPr>
          <a:xfrm>
            <a:off x="7327807" y="959063"/>
            <a:ext cx="2472932" cy="769441"/>
          </a:xfrm>
          <a:prstGeom prst="rect">
            <a:avLst/>
          </a:prstGeom>
          <a:noFill/>
        </p:spPr>
        <p:txBody>
          <a:bodyPr wrap="square" lIns="91440" tIns="45720" rIns="91440" bIns="45720">
            <a:spAutoFit/>
          </a:bodyPr>
          <a:lstStyle/>
          <a:p>
            <a:pPr algn="ctr"/>
            <a:r>
              <a:rPr lang="tr-TR" sz="4400" b="1" cap="none" spc="0" dirty="0">
                <a:ln w="9525">
                  <a:solidFill>
                    <a:schemeClr val="bg1"/>
                  </a:solidFill>
                  <a:prstDash val="solid"/>
                </a:ln>
                <a:solidFill>
                  <a:srgbClr val="92D050"/>
                </a:solidFill>
                <a:effectLst>
                  <a:outerShdw blurRad="12700" dist="38100" dir="2700000" algn="tl" rotWithShape="0">
                    <a:schemeClr val="bg1">
                      <a:lumMod val="50000"/>
                    </a:schemeClr>
                  </a:outerShdw>
                </a:effectLst>
              </a:rPr>
              <a:t>Sonrası</a:t>
            </a:r>
          </a:p>
        </p:txBody>
      </p:sp>
    </p:spTree>
    <p:extLst>
      <p:ext uri="{BB962C8B-B14F-4D97-AF65-F5344CB8AC3E}">
        <p14:creationId xmlns:p14="http://schemas.microsoft.com/office/powerpoint/2010/main" val="31723545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 y="1031259"/>
            <a:ext cx="12192001" cy="4919165"/>
          </a:xfrm>
          <a:prstGeom prst="rect">
            <a:avLst/>
          </a:prstGeom>
        </p:spPr>
      </p:pic>
      <p:sp>
        <p:nvSpPr>
          <p:cNvPr id="2" name="Dikdörtgen 1"/>
          <p:cNvSpPr/>
          <p:nvPr/>
        </p:nvSpPr>
        <p:spPr>
          <a:xfrm>
            <a:off x="7724849" y="5027094"/>
            <a:ext cx="4122860" cy="923330"/>
          </a:xfrm>
          <a:prstGeom prst="rect">
            <a:avLst/>
          </a:prstGeom>
          <a:noFill/>
        </p:spPr>
        <p:txBody>
          <a:bodyPr wrap="none" lIns="91440" tIns="45720" rIns="91440" bIns="45720">
            <a:spAutoFit/>
          </a:bodyPr>
          <a:lstStyle/>
          <a:p>
            <a:pPr algn="ctr"/>
            <a:r>
              <a:rPr lang="tr-TR" sz="5400" b="1" cap="none" spc="0">
                <a:ln w="10160">
                  <a:solidFill>
                    <a:srgbClr val="002060"/>
                  </a:solidFill>
                  <a:prstDash val="solid"/>
                </a:ln>
                <a:solidFill>
                  <a:srgbClr val="FFFFFF"/>
                </a:solidFill>
                <a:effectLst>
                  <a:outerShdw blurRad="38100" dist="22860" dir="5400000" algn="tl" rotWithShape="0">
                    <a:srgbClr val="000000">
                      <a:alpha val="30000"/>
                    </a:srgbClr>
                  </a:outerShdw>
                </a:effectLst>
              </a:rPr>
              <a:t>THANK YOU…</a:t>
            </a:r>
            <a:endParaRPr lang="tr-TR" sz="5400" b="1" cap="none" spc="0" dirty="0">
              <a:ln w="10160">
                <a:solidFill>
                  <a:srgbClr val="002060"/>
                </a:solidFill>
                <a:prstDash val="solid"/>
              </a:ln>
              <a:solidFill>
                <a:srgbClr val="FFFFFF"/>
              </a:solidFill>
              <a:effectLst>
                <a:outerShdw blurRad="38100" dist="22860" dir="5400000" algn="tl" rotWithShape="0">
                  <a:srgbClr val="000000">
                    <a:alpha val="30000"/>
                  </a:srgbClr>
                </a:outerShdw>
              </a:effectLst>
            </a:endParaRPr>
          </a:p>
        </p:txBody>
      </p:sp>
      <p:sp>
        <p:nvSpPr>
          <p:cNvPr id="5" name="Slayt Numarası Yer Tutucusu 4"/>
          <p:cNvSpPr>
            <a:spLocks noGrp="1"/>
          </p:cNvSpPr>
          <p:nvPr>
            <p:ph type="sldNum" sz="quarter" idx="4"/>
          </p:nvPr>
        </p:nvSpPr>
        <p:spPr/>
        <p:txBody>
          <a:bodyPr/>
          <a:lstStyle/>
          <a:p>
            <a:fld id="{4527EB9C-2F60-4486-B660-AAEE95D4AAE8}" type="slidenum">
              <a:rPr lang="tr-TR" smtClean="0"/>
              <a:pPr/>
              <a:t>6</a:t>
            </a:fld>
            <a:r>
              <a:rPr lang="tr-TR"/>
              <a:t> </a:t>
            </a:r>
            <a:endParaRPr lang="tr-TR" dirty="0"/>
          </a:p>
        </p:txBody>
      </p:sp>
    </p:spTree>
    <p:extLst>
      <p:ext uri="{BB962C8B-B14F-4D97-AF65-F5344CB8AC3E}">
        <p14:creationId xmlns:p14="http://schemas.microsoft.com/office/powerpoint/2010/main" val="206649154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3">
          <a:schemeClr val="lt1"/>
        </a:lnRef>
        <a:fillRef idx="1">
          <a:schemeClr val="accent4"/>
        </a:fillRef>
        <a:effectRef idx="1">
          <a:schemeClr val="accent4"/>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33380</TotalTime>
  <Words>426</Words>
  <Application>Microsoft Office PowerPoint</Application>
  <PresentationFormat>Geniş ekran</PresentationFormat>
  <Paragraphs>66</Paragraphs>
  <Slides>6</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Calibri</vt:lpstr>
      <vt:lpstr>Calibri Light</vt:lpstr>
      <vt:lpstr>Segoe UI</vt:lpstr>
      <vt:lpstr>Office Theme</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Azure-Level200_En</dc:title>
  <dc:creator>Burcak Cakiroglu</dc:creator>
  <cp:lastModifiedBy>Mehmet Can BALCI</cp:lastModifiedBy>
  <cp:revision>1685</cp:revision>
  <dcterms:created xsi:type="dcterms:W3CDTF">2013-04-10T14:36:46Z</dcterms:created>
  <dcterms:modified xsi:type="dcterms:W3CDTF">2023-06-22T12:00:41Z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f43cfd-d27a-4e10-a14b-ced8d4a5ea82_Enabled">
    <vt:lpwstr>true</vt:lpwstr>
  </property>
  <property fmtid="{D5CDD505-2E9C-101B-9397-08002B2CF9AE}" pid="3" name="MSIP_Label_f0f43cfd-d27a-4e10-a14b-ced8d4a5ea82_SetDate">
    <vt:lpwstr>2023-06-07T07:44:42Z</vt:lpwstr>
  </property>
  <property fmtid="{D5CDD505-2E9C-101B-9397-08002B2CF9AE}" pid="4" name="MSIP_Label_f0f43cfd-d27a-4e10-a14b-ced8d4a5ea82_Method">
    <vt:lpwstr>Privileged</vt:lpwstr>
  </property>
  <property fmtid="{D5CDD505-2E9C-101B-9397-08002B2CF9AE}" pid="5" name="MSIP_Label_f0f43cfd-d27a-4e10-a14b-ced8d4a5ea82_Name">
    <vt:lpwstr>f0f43cfd-d27a-4e10-a14b-ced8d4a5ea82</vt:lpwstr>
  </property>
  <property fmtid="{D5CDD505-2E9C-101B-9397-08002B2CF9AE}" pid="6" name="MSIP_Label_f0f43cfd-d27a-4e10-a14b-ced8d4a5ea82_SiteId">
    <vt:lpwstr>04831075-8a93-4207-beb6-e232bdb3737e</vt:lpwstr>
  </property>
  <property fmtid="{D5CDD505-2E9C-101B-9397-08002B2CF9AE}" pid="7" name="MSIP_Label_f0f43cfd-d27a-4e10-a14b-ced8d4a5ea82_ActionId">
    <vt:lpwstr>77f2e630-8719-4dcf-93c8-168dc26ba552</vt:lpwstr>
  </property>
  <property fmtid="{D5CDD505-2E9C-101B-9397-08002B2CF9AE}" pid="8" name="MSIP_Label_f0f43cfd-d27a-4e10-a14b-ced8d4a5ea82_ContentBits">
    <vt:lpwstr>0</vt:lpwstr>
  </property>
</Properties>
</file>