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7D7E18-F9C3-4FBB-E609-1BFAD477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38F697-4ED7-5F9B-96F0-127E6964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5D48F2-F83B-FAEB-C7AD-CD90C3D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B619B5-2210-0342-EA84-05E720D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C38FF5-734D-B669-5739-FD76AC2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5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5801F1-8E22-BEE4-FC34-ECEC7FE9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F00A0D-A795-28A3-F120-D5900612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AB7257-C25B-F2A9-DD46-E413A0DB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AE5768-8C50-EF90-27BE-3EEBE66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0A4C3C-624A-5758-95A9-54D47AAC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08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015CF0E-D8D6-412F-ED2A-EA5B0812B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1FA173-184C-EECE-3926-BEE83C05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7EE176-6B8C-B4FE-2F29-88321E90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699AAD-E353-6315-0682-488DBC9B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3D7623-A0FE-5072-F3FB-299EE58F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8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96655-BB79-C1EB-F9F2-2929243B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928F31-9537-F1DB-9A86-E0E2F55F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C65E1E-7AC1-56C7-58FD-BBFC1A3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D4C783-8428-6CF4-7BE2-5B6F4CA5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FAEB44-846D-16F4-08B0-D5D7BC7D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89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067519-07E4-DDDD-7BA2-2DF0B5E3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618DFE-B9EC-46CE-D920-43920C53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663661-428F-30B4-9E44-A9A795C5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18DA36-B496-B664-C38D-6D8490B2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921015-F4F0-107D-8C0F-3F19287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4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ECD127-3A23-97AD-C1B2-B1237B4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D01BA1-B17D-B8F4-3042-5CA7CF15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278993-B7EF-29D4-3CE2-685ABC5F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FB8D74-DDA9-BDE2-F764-1DC432AB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5ECEDD-CAB1-88B4-CD1D-28DE6D2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1C91E7-4641-4A0F-4FDA-A56E8944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07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6B919A-DD02-C0BE-5E89-0B2B06E1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4C098F-01D9-5E88-1BD9-49672F5D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7FF83A-E325-8642-D555-0B5DC8F7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2DBFCDA-4913-334D-3268-9812AF2B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80ECAA-31C3-7597-4F29-99D179C61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24B26B1-2378-9873-C5E8-46E18010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5F5CB01-8C31-0BFC-8FBF-C7205AC9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F2502DA-6E7D-D701-60D3-81AC9D1E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5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D9806-E61B-4DE1-1ED3-F18C0C24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3134C2E-015B-C817-A797-A7DEA51E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7B4E00-30C7-4E7D-31B7-0A47A041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3285077-A6EB-09E7-218C-811BB791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6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3372CC-49B4-0909-096C-820951C5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7FCA6E2-5F1A-30F1-526B-5148061E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A33B27A-3633-2235-3030-D7161D8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1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8FBD5C-C5BE-FCEF-9A83-B2960F1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A07D2C-9A9A-E5A0-8C06-F75444E6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36CCF9-5E16-3EA8-E8D0-57EF41118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F0D83A-F76C-6F0E-248B-F349E0B7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C0341-E4FE-D437-D0D3-7E28B19B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DD89FD-3442-68E5-EA0F-AB5F237C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51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E04C1E-956B-744C-378B-2E513183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DFA6522-9332-BF2F-4D1E-D653D1D1F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31890A-D1B6-6E10-8BB3-E619267E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C934A3-8D82-B645-EDAC-9954708F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94919E-A43F-D77E-2C76-E9834BA3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7A7A58-7A79-BA97-FDF5-658BD54E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8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BBE3747-0BE6-9779-9594-506DD2E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503DEA-4926-0A90-FD7A-4E077235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E5E651-310E-C3A7-2E66-48047AE9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8046-88D6-47D8-8095-DE3270F10E00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2FD004-1758-395C-2524-14C34150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B330BD-7758-247D-AC8D-418681D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5130-6265-4344-8457-DC3ACF2D8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7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C0ECE0DB-862D-B08C-2725-17490893F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5185"/>
              </p:ext>
            </p:extLst>
          </p:nvPr>
        </p:nvGraphicFramePr>
        <p:xfrm>
          <a:off x="347578" y="607371"/>
          <a:ext cx="260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314">
                  <a:extLst>
                    <a:ext uri="{9D8B030D-6E8A-4147-A177-3AD203B41FA5}">
                      <a16:colId xmlns:a16="http://schemas.microsoft.com/office/drawing/2014/main" val="217064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9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hotel_ad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hotel_id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6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hotel_fiyat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hotel_yıldız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hotel_adres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83824"/>
                  </a:ext>
                </a:extLst>
              </a:tr>
            </a:tbl>
          </a:graphicData>
        </a:graphic>
      </p:graphicFrame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C8446AD7-CC63-6788-2823-A7A88DAF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83332"/>
              </p:ext>
            </p:extLst>
          </p:nvPr>
        </p:nvGraphicFramePr>
        <p:xfrm>
          <a:off x="147052" y="4626683"/>
          <a:ext cx="2197769" cy="224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69">
                  <a:extLst>
                    <a:ext uri="{9D8B030D-6E8A-4147-A177-3AD203B41FA5}">
                      <a16:colId xmlns:a16="http://schemas.microsoft.com/office/drawing/2014/main" val="2309597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Hastane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39425"/>
                  </a:ext>
                </a:extLst>
              </a:tr>
              <a:tr h="468875">
                <a:tc>
                  <a:txBody>
                    <a:bodyPr/>
                    <a:lstStyle/>
                    <a:p>
                      <a:r>
                        <a:rPr lang="tr-TR" dirty="0" err="1"/>
                        <a:t>hastane_adrs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25600"/>
                  </a:ext>
                </a:extLst>
              </a:tr>
              <a:tr h="468875">
                <a:tc>
                  <a:txBody>
                    <a:bodyPr/>
                    <a:lstStyle/>
                    <a:p>
                      <a:r>
                        <a:rPr lang="tr-TR" dirty="0" err="1"/>
                        <a:t>hastane_tel_no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91811"/>
                  </a:ext>
                </a:extLst>
              </a:tr>
              <a:tr h="468875">
                <a:tc>
                  <a:txBody>
                    <a:bodyPr/>
                    <a:lstStyle/>
                    <a:p>
                      <a:r>
                        <a:rPr lang="tr-TR" dirty="0" err="1"/>
                        <a:t>hastane_adi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4400"/>
                  </a:ext>
                </a:extLst>
              </a:tr>
              <a:tr h="468875">
                <a:tc>
                  <a:txBody>
                    <a:bodyPr/>
                    <a:lstStyle/>
                    <a:p>
                      <a:r>
                        <a:rPr lang="tr-TR" dirty="0" err="1"/>
                        <a:t>hastane_ıd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91815"/>
                  </a:ext>
                </a:extLst>
              </a:tr>
            </a:tbl>
          </a:graphicData>
        </a:graphic>
      </p:graphicFrame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A319F63E-93E0-9CB3-6584-04DFB864E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7629"/>
              </p:ext>
            </p:extLst>
          </p:nvPr>
        </p:nvGraphicFramePr>
        <p:xfrm>
          <a:off x="9471526" y="399859"/>
          <a:ext cx="2605315" cy="194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315">
                  <a:extLst>
                    <a:ext uri="{9D8B030D-6E8A-4147-A177-3AD203B41FA5}">
                      <a16:colId xmlns:a16="http://schemas.microsoft.com/office/drawing/2014/main" val="4085793835"/>
                    </a:ext>
                  </a:extLst>
                </a:gridCol>
              </a:tblGrid>
              <a:tr h="382254">
                <a:tc>
                  <a:txBody>
                    <a:bodyPr/>
                    <a:lstStyle/>
                    <a:p>
                      <a:r>
                        <a:rPr lang="tr-TR" dirty="0" err="1"/>
                        <a:t>Gezilecek_yerler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26049"/>
                  </a:ext>
                </a:extLst>
              </a:tr>
              <a:tr h="390999">
                <a:tc>
                  <a:txBody>
                    <a:bodyPr/>
                    <a:lstStyle/>
                    <a:p>
                      <a:r>
                        <a:rPr lang="tr-TR" dirty="0" err="1"/>
                        <a:t>Yer_adres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32175"/>
                  </a:ext>
                </a:extLst>
              </a:tr>
              <a:tr h="407348">
                <a:tc>
                  <a:txBody>
                    <a:bodyPr/>
                    <a:lstStyle/>
                    <a:p>
                      <a:r>
                        <a:rPr lang="tr-TR" dirty="0" err="1"/>
                        <a:t>Mekan_tel_no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82417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r>
                        <a:rPr lang="tr-TR" dirty="0" err="1"/>
                        <a:t>Yer_ad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50589"/>
                  </a:ext>
                </a:extLst>
              </a:tr>
              <a:tr h="390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Yer_ıd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74780"/>
                  </a:ext>
                </a:extLst>
              </a:tr>
            </a:tbl>
          </a:graphicData>
        </a:graphic>
      </p:graphicFrame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7C58378D-CB01-19D8-DE6A-41B4D4A50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96904"/>
              </p:ext>
            </p:extLst>
          </p:nvPr>
        </p:nvGraphicFramePr>
        <p:xfrm>
          <a:off x="9696688" y="4517572"/>
          <a:ext cx="2154989" cy="194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989">
                  <a:extLst>
                    <a:ext uri="{9D8B030D-6E8A-4147-A177-3AD203B41FA5}">
                      <a16:colId xmlns:a16="http://schemas.microsoft.com/office/drawing/2014/main" val="841970930"/>
                    </a:ext>
                  </a:extLst>
                </a:gridCol>
              </a:tblGrid>
              <a:tr h="385578">
                <a:tc>
                  <a:txBody>
                    <a:bodyPr/>
                    <a:lstStyle/>
                    <a:p>
                      <a:r>
                        <a:rPr lang="tr-TR" dirty="0"/>
                        <a:t>Eczane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23316"/>
                  </a:ext>
                </a:extLst>
              </a:tr>
              <a:tr h="390934">
                <a:tc>
                  <a:txBody>
                    <a:bodyPr/>
                    <a:lstStyle/>
                    <a:p>
                      <a:r>
                        <a:rPr lang="tr-TR" dirty="0" err="1"/>
                        <a:t>eczane_tel_no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81706"/>
                  </a:ext>
                </a:extLst>
              </a:tr>
              <a:tr h="390934">
                <a:tc>
                  <a:txBody>
                    <a:bodyPr/>
                    <a:lstStyle/>
                    <a:p>
                      <a:r>
                        <a:rPr lang="tr-TR" dirty="0"/>
                        <a:t>eczane _adi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55039"/>
                  </a:ext>
                </a:extLst>
              </a:tr>
              <a:tr h="390934">
                <a:tc>
                  <a:txBody>
                    <a:bodyPr/>
                    <a:lstStyle/>
                    <a:p>
                      <a:r>
                        <a:rPr lang="tr-TR" dirty="0" err="1"/>
                        <a:t>eczane_ıd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54775"/>
                  </a:ext>
                </a:extLst>
              </a:tr>
              <a:tr h="390934">
                <a:tc>
                  <a:txBody>
                    <a:bodyPr/>
                    <a:lstStyle/>
                    <a:p>
                      <a:r>
                        <a:rPr lang="tr-TR" dirty="0" err="1"/>
                        <a:t>eczane_adres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70096"/>
                  </a:ext>
                </a:extLst>
              </a:tr>
            </a:tbl>
          </a:graphicData>
        </a:graphic>
      </p:graphicFrame>
      <p:graphicFrame>
        <p:nvGraphicFramePr>
          <p:cNvPr id="8" name="Tablo 8">
            <a:extLst>
              <a:ext uri="{FF2B5EF4-FFF2-40B4-BE49-F238E27FC236}">
                <a16:creationId xmlns:a16="http://schemas.microsoft.com/office/drawing/2014/main" id="{EBC9C331-7F7D-B8BA-8555-5F9D3608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02576"/>
              </p:ext>
            </p:extLst>
          </p:nvPr>
        </p:nvGraphicFramePr>
        <p:xfrm>
          <a:off x="8611173" y="3157494"/>
          <a:ext cx="146250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05">
                  <a:extLst>
                    <a:ext uri="{9D8B030D-6E8A-4147-A177-3AD203B41FA5}">
                      <a16:colId xmlns:a16="http://schemas.microsoft.com/office/drawing/2014/main" val="3127100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Tur_fiyat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9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Tur_ad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66707"/>
                  </a:ext>
                </a:extLst>
              </a:tr>
            </a:tbl>
          </a:graphicData>
        </a:graphic>
      </p:graphicFrame>
      <p:graphicFrame>
        <p:nvGraphicFramePr>
          <p:cNvPr id="9" name="Tablo 9">
            <a:extLst>
              <a:ext uri="{FF2B5EF4-FFF2-40B4-BE49-F238E27FC236}">
                <a16:creationId xmlns:a16="http://schemas.microsoft.com/office/drawing/2014/main" id="{D38B1171-D5F1-927F-4A16-EA42D4A85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49751"/>
              </p:ext>
            </p:extLst>
          </p:nvPr>
        </p:nvGraphicFramePr>
        <p:xfrm>
          <a:off x="3232485" y="1404569"/>
          <a:ext cx="197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526">
                  <a:extLst>
                    <a:ext uri="{9D8B030D-6E8A-4147-A177-3AD203B41FA5}">
                      <a16:colId xmlns:a16="http://schemas.microsoft.com/office/drawing/2014/main" val="38074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Oda_no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Kişi_sayısı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85835"/>
                  </a:ext>
                </a:extLst>
              </a:tr>
            </a:tbl>
          </a:graphicData>
        </a:graphic>
      </p:graphicFrame>
      <p:graphicFrame>
        <p:nvGraphicFramePr>
          <p:cNvPr id="10" name="Tablo 10">
            <a:extLst>
              <a:ext uri="{FF2B5EF4-FFF2-40B4-BE49-F238E27FC236}">
                <a16:creationId xmlns:a16="http://schemas.microsoft.com/office/drawing/2014/main" id="{0DEFD3DC-9157-5B30-28F0-C1ECA4F37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9630"/>
              </p:ext>
            </p:extLst>
          </p:nvPr>
        </p:nvGraphicFramePr>
        <p:xfrm>
          <a:off x="2860842" y="4524129"/>
          <a:ext cx="180206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63">
                  <a:extLst>
                    <a:ext uri="{9D8B030D-6E8A-4147-A177-3AD203B41FA5}">
                      <a16:colId xmlns:a16="http://schemas.microsoft.com/office/drawing/2014/main" val="278180178"/>
                    </a:ext>
                  </a:extLst>
                </a:gridCol>
              </a:tblGrid>
              <a:tr h="163495">
                <a:tc>
                  <a:txBody>
                    <a:bodyPr/>
                    <a:lstStyle/>
                    <a:p>
                      <a:r>
                        <a:rPr lang="tr-TR" dirty="0"/>
                        <a:t>Hasta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Hasta_poliklinik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22390"/>
                  </a:ext>
                </a:extLst>
              </a:tr>
            </a:tbl>
          </a:graphicData>
        </a:graphic>
      </p:graphicFrame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520D13C9-6ACF-C1D0-C2DD-072F60BBE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3568"/>
              </p:ext>
            </p:extLst>
          </p:nvPr>
        </p:nvGraphicFramePr>
        <p:xfrm>
          <a:off x="4874127" y="5476389"/>
          <a:ext cx="29410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053">
                  <a:extLst>
                    <a:ext uri="{9D8B030D-6E8A-4147-A177-3AD203B41FA5}">
                      <a16:colId xmlns:a16="http://schemas.microsoft.com/office/drawing/2014/main" val="228114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İletişim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Müşteri_mail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Müşteri_no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03580"/>
                  </a:ext>
                </a:extLst>
              </a:tr>
            </a:tbl>
          </a:graphicData>
        </a:graphic>
      </p:graphicFrame>
      <p:graphicFrame>
        <p:nvGraphicFramePr>
          <p:cNvPr id="12" name="Tablo 12">
            <a:extLst>
              <a:ext uri="{FF2B5EF4-FFF2-40B4-BE49-F238E27FC236}">
                <a16:creationId xmlns:a16="http://schemas.microsoft.com/office/drawing/2014/main" id="{6A800C4D-4F7A-E4C5-FEF0-440466F02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38632"/>
              </p:ext>
            </p:extLst>
          </p:nvPr>
        </p:nvGraphicFramePr>
        <p:xfrm>
          <a:off x="5652932" y="2340427"/>
          <a:ext cx="2605316" cy="217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316">
                  <a:extLst>
                    <a:ext uri="{9D8B030D-6E8A-4147-A177-3AD203B41FA5}">
                      <a16:colId xmlns:a16="http://schemas.microsoft.com/office/drawing/2014/main" val="3698554852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r>
                        <a:rPr lang="tr-TR" dirty="0"/>
                        <a:t>Müşteri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9090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tr-TR" dirty="0" err="1"/>
                        <a:t>Müşter_cinsiyet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9542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tr-TR" dirty="0" err="1"/>
                        <a:t>Müşteri_id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58578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tr-TR" dirty="0" err="1"/>
                        <a:t>Müşteri_soyad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4080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tr-TR" dirty="0" err="1"/>
                        <a:t>Müşteri_ad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26604"/>
                  </a:ext>
                </a:extLst>
              </a:tr>
            </a:tbl>
          </a:graphicData>
        </a:graphic>
      </p:graphicFrame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4397CD30-6CA5-A0C3-A885-2A8810C7B849}"/>
              </a:ext>
            </a:extLst>
          </p:cNvPr>
          <p:cNvCxnSpPr>
            <a:endCxn id="9" idx="0"/>
          </p:cNvCxnSpPr>
          <p:nvPr/>
        </p:nvCxnSpPr>
        <p:spPr>
          <a:xfrm>
            <a:off x="2952892" y="607371"/>
            <a:ext cx="1268856" cy="797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BF304AD4-7AE6-59DA-A674-7AD3A7637847}"/>
              </a:ext>
            </a:extLst>
          </p:cNvPr>
          <p:cNvCxnSpPr/>
          <p:nvPr/>
        </p:nvCxnSpPr>
        <p:spPr>
          <a:xfrm>
            <a:off x="5211011" y="1404569"/>
            <a:ext cx="1637658" cy="929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E484C0B3-4FA1-C35D-F1FB-3294A2F3421B}"/>
              </a:ext>
            </a:extLst>
          </p:cNvPr>
          <p:cNvCxnSpPr/>
          <p:nvPr/>
        </p:nvCxnSpPr>
        <p:spPr>
          <a:xfrm flipV="1">
            <a:off x="7371184" y="396126"/>
            <a:ext cx="2100342" cy="194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09A4FE21-87CB-382A-0194-9C745DD6E220}"/>
              </a:ext>
            </a:extLst>
          </p:cNvPr>
          <p:cNvCxnSpPr/>
          <p:nvPr/>
        </p:nvCxnSpPr>
        <p:spPr>
          <a:xfrm flipH="1">
            <a:off x="4032978" y="2416629"/>
            <a:ext cx="1619954" cy="2107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10339BD7-8711-11D2-57A3-6F8DADF2075D}"/>
              </a:ext>
            </a:extLst>
          </p:cNvPr>
          <p:cNvCxnSpPr>
            <a:cxnSpLocks/>
          </p:cNvCxnSpPr>
          <p:nvPr/>
        </p:nvCxnSpPr>
        <p:spPr>
          <a:xfrm flipH="1">
            <a:off x="2344821" y="4517572"/>
            <a:ext cx="516021" cy="109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10D021CE-DC33-10FA-CDF8-971A8AD26DF1}"/>
              </a:ext>
            </a:extLst>
          </p:cNvPr>
          <p:cNvCxnSpPr/>
          <p:nvPr/>
        </p:nvCxnSpPr>
        <p:spPr>
          <a:xfrm flipH="1">
            <a:off x="7371184" y="4517572"/>
            <a:ext cx="531845" cy="958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5193E733-7671-143D-0549-81FE573AC50E}"/>
              </a:ext>
            </a:extLst>
          </p:cNvPr>
          <p:cNvCxnSpPr>
            <a:endCxn id="8" idx="0"/>
          </p:cNvCxnSpPr>
          <p:nvPr/>
        </p:nvCxnSpPr>
        <p:spPr>
          <a:xfrm>
            <a:off x="8257101" y="2517089"/>
            <a:ext cx="1085324" cy="64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B33C483F-74BE-2311-A0C0-7CFA131A3C33}"/>
              </a:ext>
            </a:extLst>
          </p:cNvPr>
          <p:cNvCxnSpPr/>
          <p:nvPr/>
        </p:nvCxnSpPr>
        <p:spPr>
          <a:xfrm>
            <a:off x="10073678" y="3331029"/>
            <a:ext cx="843138" cy="1193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1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Geniş ekran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KÖSE</dc:creator>
  <cp:lastModifiedBy>MUSTAFA KÖSE</cp:lastModifiedBy>
  <cp:revision>1</cp:revision>
  <dcterms:created xsi:type="dcterms:W3CDTF">2022-12-22T12:35:37Z</dcterms:created>
  <dcterms:modified xsi:type="dcterms:W3CDTF">2022-12-22T12:58:26Z</dcterms:modified>
</cp:coreProperties>
</file>