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40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86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211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70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10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5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3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022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09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45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A519-4E10-4747-B217-FB4CAC7BB171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6BE5-C455-4E81-9F76-3D620EF10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080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52" y="318655"/>
            <a:ext cx="7177521" cy="62484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83" y="671945"/>
            <a:ext cx="1653453" cy="10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41" y="346364"/>
            <a:ext cx="6269904" cy="61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3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3009" y="-255818"/>
            <a:ext cx="5148262" cy="3636328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42349" y="0"/>
            <a:ext cx="5392449" cy="3546764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4"/>
          <a:stretch>
            <a:fillRect/>
          </a:stretch>
        </p:blipFill>
        <p:spPr>
          <a:xfrm>
            <a:off x="827375" y="3380510"/>
            <a:ext cx="4843896" cy="3465627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5"/>
          <a:stretch>
            <a:fillRect/>
          </a:stretch>
        </p:blipFill>
        <p:spPr>
          <a:xfrm>
            <a:off x="6342348" y="3621925"/>
            <a:ext cx="5392449" cy="32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8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Geniş ekran</PresentationFormat>
  <Paragraphs>0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Acer</dc:creator>
  <cp:lastModifiedBy>Acer</cp:lastModifiedBy>
  <cp:revision>4</cp:revision>
  <dcterms:created xsi:type="dcterms:W3CDTF">2022-12-20T12:37:54Z</dcterms:created>
  <dcterms:modified xsi:type="dcterms:W3CDTF">2022-12-20T19:05:15Z</dcterms:modified>
</cp:coreProperties>
</file>