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52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41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3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5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7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9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3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1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79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4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A1E-CA17-494A-B4D6-0C33E9765168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0E3F-91BD-4A83-B9DD-B131C60F8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2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AIRP: AI-</a:t>
            </a:r>
            <a:r>
              <a:rPr lang="tr-TR" dirty="0" err="1"/>
              <a:t>based</a:t>
            </a:r>
            <a:r>
              <a:rPr lang="tr-TR" dirty="0"/>
              <a:t> domain-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SMEs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MEHMET EYUPOGLU</a:t>
            </a:r>
          </a:p>
          <a:p>
            <a:r>
              <a:rPr lang="en-US" dirty="0" smtClean="0"/>
              <a:t>2022719066</a:t>
            </a:r>
          </a:p>
          <a:p>
            <a:r>
              <a:rPr lang="en-US" dirty="0" smtClean="0"/>
              <a:t>SWE523 – MANAGING SOFTWARE DEVELOPMENT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4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Geniş ekran</PresentationFormat>
  <Paragraphs>4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AIRP: AI-based domain-specific business solutions for SMEs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AIRP: AI-based domain-specific business solutions for SMEs</dc:title>
  <dc:creator>Mehmet Eyüpoğlu</dc:creator>
  <cp:lastModifiedBy>Mehmet Eyüpoğlu</cp:lastModifiedBy>
  <cp:revision>1</cp:revision>
  <dcterms:created xsi:type="dcterms:W3CDTF">2024-05-08T10:37:07Z</dcterms:created>
  <dcterms:modified xsi:type="dcterms:W3CDTF">2024-05-08T10:41:04Z</dcterms:modified>
</cp:coreProperties>
</file>