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888B-F4B7-85A0-DB73-630EF7C06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2ED83-4EFB-ED1B-1C01-0961F0146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163C-E0FC-F126-7916-A11040C2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BD96-EBF9-285F-8B0E-5CBDA946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7482-31B5-7A32-C47F-F6F3D06A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D704-5E9E-68A1-AC3E-0321ACEA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9C611-A1D9-ABB3-B065-8BDA9C17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42BC-43E2-CC56-8E80-17CF5A2D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BB42-5D90-D72C-7F46-370CB3B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12E7-F078-E77C-1A68-1173C87F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0E4E2-9676-7063-8344-8604C53F1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C448D-4E56-CB73-388C-5438136F8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5902-2364-AAC7-0C7C-D341101F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2FD7-FBF3-93F2-041B-7807E6F9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4BCE-D621-FBA5-E26A-2A62FF87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4DF-3967-EE4B-3E48-5C169C96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A6A8-F768-A100-7194-93E36A48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4D5A-FE26-2448-FF7B-1BE8DDB3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C2B-07E9-1571-B316-E00E843E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2A3B-806C-3059-9D0C-70313F41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8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AB40-AD80-CD50-A54D-ADF02574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CFC6C-BA8C-4513-7230-F2DC7B28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933B3-FF57-07F5-641D-74BE6EE6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3D09-223A-2061-E8E1-478ED777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4F4EE-50D5-E239-4B06-6938743A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8FC5-9930-0274-1EB7-F4968FB7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CCFB-1F9E-E41D-08D0-9CF474DB0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C4B03-2B39-A92B-4292-E0D710765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C41B3-F336-A0F7-7459-A6B96720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4BF0-10EF-9B14-7D9D-DB6B5B9B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4430B-F357-9B2F-CE9D-3AF3B741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55D9-77FA-52D3-7E31-89EA5CA5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85060-A178-3B55-E56F-534C598AC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274B6-2EE1-683E-48DD-19559D25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C7031-2114-D01A-A557-FA3AE1C98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153F3-ED1D-159C-BA8E-9FFEFDBA3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E06E7-2118-180A-33A9-2129A250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BC885-8E00-71CD-8941-1B129AD6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FE555-DB66-88BA-82BC-A2DA3D56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547A-365A-CC3E-C8FC-15721310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3B9A9-A172-573E-365B-36AB26BB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09D9-1EE8-F168-3719-EC649FE9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0658-FAD1-F83F-B70E-E21C88A8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9127E-4CF2-C183-2BAE-50527CA6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28C69-B537-3D5E-AB14-E42D4281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3D736-4F27-EA2A-7FAF-FD33CC7B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D0F-0E7A-0DDC-BD31-3E9C4F19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EBBF-62EF-A3BA-50E7-D872F7B3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5F55B-22AF-E5FD-8524-EEE41A98F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CE83-8766-15B7-9912-8ECEB611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3A2BC-F2B4-7CF7-77D5-802392EC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AC740-A3B3-1B7A-F357-94565DE8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63D7-5111-41AB-46CE-31045CAF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FA21B-769F-57E4-2DF1-D85E8AE8C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425FA-342F-AED1-1901-BC553478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7BDB1-0D3A-9662-8FE2-0AA8B941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6EED9-CB21-3419-7130-4179B5B7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3741-65B8-9198-BA67-3115458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3FACB-3D27-3216-BDB3-16860A73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7E15F-CFD6-2B44-336C-B72EDA36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3A74-6EED-11D0-8405-9B4CEB8B8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90F72-3D6B-48C9-9DAC-88DD0D11D72A}" type="datetimeFigureOut">
              <a:rPr lang="en-US" smtClean="0"/>
              <a:t>27.04.23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7AF0-FAB5-6A6C-D255-154FFDE96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B19D-1BD8-FE8D-E76D-B7FBE865E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5169-30FB-489E-95A4-A74FC74C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5A6E-1C7D-6869-D135-E61997053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CNC YAPYOZ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20CB2-5B8C-43E5-132B-A71F2CA8B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5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BF3912A4-99B7-C78D-A34F-0D01C9354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2" r="9540" b="-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F0B13-3354-2F5A-BF26-AA915C77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tr-TR" sz="2800"/>
              <a:t>Funksion numero uno</a:t>
            </a:r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07C2-B9DE-B4A2-F2A8-A47D6E51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tr-TR" sz="1700"/>
              <a:t>I got the powa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738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clasping its hands">
            <a:extLst>
              <a:ext uri="{FF2B5EF4-FFF2-40B4-BE49-F238E27FC236}">
                <a16:creationId xmlns:a16="http://schemas.microsoft.com/office/drawing/2014/main" id="{D61E4537-C613-8AE1-F482-CF911192F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FDDD-3A34-B6C3-4C14-55D297BB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duo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193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hicle speeding down a mountain road at dusk">
            <a:extLst>
              <a:ext uri="{FF2B5EF4-FFF2-40B4-BE49-F238E27FC236}">
                <a16:creationId xmlns:a16="http://schemas.microsoft.com/office/drawing/2014/main" id="{4288980E-B2A0-C939-A6FA-A2BE7EC7D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550EB-6728-CE22-B8C0-0648FB45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ROS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AD1E-B91B-3D66-327D-BC584E47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micRos</a:t>
            </a:r>
            <a:r>
              <a:rPr lang="en-US" sz="2000" dirty="0"/>
              <a:t> 2: electric </a:t>
            </a:r>
            <a:r>
              <a:rPr lang="en-US" sz="2000" dirty="0" err="1"/>
              <a:t>bogaloo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260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2F965-DD7A-391C-CC74-3BB7F4E8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Dinlediğiniz için  teşekkürler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ns eden ayı GIF - PHONEKY'den İndirin ve Paylaşın">
            <a:extLst>
              <a:ext uri="{FF2B5EF4-FFF2-40B4-BE49-F238E27FC236}">
                <a16:creationId xmlns:a16="http://schemas.microsoft.com/office/drawing/2014/main" id="{71048114-9AA6-AF39-1877-BFCF3B77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6560" y="1056303"/>
            <a:ext cx="3480552" cy="464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9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CNC YAPYOZ</vt:lpstr>
      <vt:lpstr>Funksion numero uno</vt:lpstr>
      <vt:lpstr>duo</vt:lpstr>
      <vt:lpstr>ROS time</vt:lpstr>
      <vt:lpstr>Dinlediğiniz için 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 YAPYOZ</dc:title>
  <dc:creator>Egemen İlikmen</dc:creator>
  <cp:lastModifiedBy>Egemen İlikmen</cp:lastModifiedBy>
  <cp:revision>1</cp:revision>
  <dcterms:created xsi:type="dcterms:W3CDTF">2023-04-27T09:27:10Z</dcterms:created>
  <dcterms:modified xsi:type="dcterms:W3CDTF">2023-04-27T09:43:12Z</dcterms:modified>
</cp:coreProperties>
</file>