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64" r:id="rId4"/>
  </p:sldMasterIdLst>
  <p:sldIdLst>
    <p:sldId id="256" r:id="rId5"/>
    <p:sldId id="279" r:id="rId6"/>
    <p:sldId id="280" r:id="rId7"/>
    <p:sldId id="282" r:id="rId8"/>
    <p:sldId id="283" r:id="rId9"/>
    <p:sldId id="281" r:id="rId10"/>
    <p:sldId id="284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780"/>
    <a:srgbClr val="345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873481"/>
            <a:ext cx="9144000" cy="1184419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6158201"/>
            <a:ext cx="9144000" cy="533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5489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904008"/>
            <a:ext cx="3932237" cy="11533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790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277868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5487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904009"/>
            <a:ext cx="2628900" cy="5039591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904009"/>
            <a:ext cx="7734300" cy="503959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0827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5475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42209" y="115888"/>
            <a:ext cx="9144000" cy="132844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42209" y="4693084"/>
            <a:ext cx="9144000" cy="647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55172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15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528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015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398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797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3484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3484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8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046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872836"/>
            <a:ext cx="10515600" cy="817852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1774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1774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10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636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6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907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935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bakircay.edu.tr/" TargetMode="Externa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7" y="1109470"/>
            <a:ext cx="6492883" cy="41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0" y="0"/>
            <a:ext cx="12192000" cy="5791646"/>
          </a:xfrm>
          <a:prstGeom prst="rect">
            <a:avLst/>
          </a:prstGeom>
          <a:solidFill>
            <a:srgbClr val="00A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364"/>
            <a:ext cx="12192000" cy="250850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33" y="5946780"/>
            <a:ext cx="3690134" cy="7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6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>
          <a:xfrm>
            <a:off x="0" y="5943599"/>
            <a:ext cx="12210287" cy="914400"/>
          </a:xfrm>
          <a:prstGeom prst="rect">
            <a:avLst/>
          </a:prstGeom>
          <a:solidFill>
            <a:srgbClr val="00A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İçerik Yer Tutucusu 16"/>
          <p:cNvSpPr txBox="1">
            <a:spLocks/>
          </p:cNvSpPr>
          <p:nvPr userDrawn="1"/>
        </p:nvSpPr>
        <p:spPr>
          <a:xfrm>
            <a:off x="0" y="-10921"/>
            <a:ext cx="12210287" cy="914400"/>
          </a:xfrm>
          <a:prstGeom prst="rect">
            <a:avLst/>
          </a:prstGeom>
          <a:solidFill>
            <a:srgbClr val="00A5B5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  <a:p>
            <a:pPr marL="457200" lvl="1" indent="0" algn="ctr"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 lvl="2"/>
            <a:endParaRPr lang="tr-TR" dirty="0"/>
          </a:p>
          <a:p>
            <a:pPr lvl="3"/>
            <a:endParaRPr lang="tr-TR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992975"/>
            <a:ext cx="10515600" cy="694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0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pic>
        <p:nvPicPr>
          <p:cNvPr id="9" name="Resi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5" y="6139191"/>
            <a:ext cx="2519701" cy="523217"/>
          </a:xfrm>
          <a:prstGeom prst="rect">
            <a:avLst/>
          </a:prstGeom>
        </p:spPr>
      </p:pic>
      <p:sp>
        <p:nvSpPr>
          <p:cNvPr id="11" name="Dikdörtgen 10"/>
          <p:cNvSpPr/>
          <p:nvPr userDrawn="1"/>
        </p:nvSpPr>
        <p:spPr>
          <a:xfrm>
            <a:off x="8357167" y="6292308"/>
            <a:ext cx="3416320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 sz="900" dirty="0">
                <a:solidFill>
                  <a:schemeClr val="bg1"/>
                </a:solidFill>
              </a:rPr>
              <a:t>© 2019 </a:t>
            </a:r>
            <a:r>
              <a:rPr lang="tr-TR" sz="900" dirty="0" err="1">
                <a:solidFill>
                  <a:schemeClr val="bg1"/>
                </a:solidFill>
              </a:rPr>
              <a:t>Bakırçay</a:t>
            </a:r>
            <a:r>
              <a:rPr lang="tr-TR" sz="900" dirty="0">
                <a:solidFill>
                  <a:schemeClr val="bg1"/>
                </a:solidFill>
              </a:rPr>
              <a:t> Üniversitesi Tüm Hakları Saklıdır</a:t>
            </a:r>
          </a:p>
        </p:txBody>
      </p:sp>
    </p:spTree>
    <p:extLst>
      <p:ext uri="{BB962C8B-B14F-4D97-AF65-F5344CB8AC3E}">
        <p14:creationId xmlns:p14="http://schemas.microsoft.com/office/powerpoint/2010/main" val="278482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98" y="0"/>
            <a:ext cx="12206998" cy="4962144"/>
          </a:xfrm>
          <a:prstGeom prst="rect">
            <a:avLst/>
          </a:prstGeom>
        </p:spPr>
      </p:pic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00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pic>
        <p:nvPicPr>
          <p:cNvPr id="8" name="Resim 7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58" y="5398008"/>
            <a:ext cx="2272285" cy="471288"/>
          </a:xfrm>
          <a:prstGeom prst="rect">
            <a:avLst/>
          </a:prstGeom>
        </p:spPr>
      </p:pic>
      <p:sp>
        <p:nvSpPr>
          <p:cNvPr id="9" name="Dikdörtgen 8"/>
          <p:cNvSpPr/>
          <p:nvPr userDrawn="1"/>
        </p:nvSpPr>
        <p:spPr>
          <a:xfrm>
            <a:off x="3352800" y="5869296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r-TR" dirty="0">
                <a:solidFill>
                  <a:srgbClr val="7677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İzmir </a:t>
            </a:r>
            <a:r>
              <a:rPr lang="tr-TR" dirty="0" err="1">
                <a:solidFill>
                  <a:srgbClr val="7677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Bakırçay</a:t>
            </a:r>
            <a:r>
              <a:rPr lang="tr-TR" dirty="0">
                <a:solidFill>
                  <a:srgbClr val="7677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Üniversitesi, Seyrek, Menemen, İzmir, Türkiye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r-TR" u="sng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+90 232 493 00 00 </a:t>
            </a:r>
            <a:r>
              <a:rPr lang="tr-TR" dirty="0">
                <a:solidFill>
                  <a:srgbClr val="7677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tr-TR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www.bakircay.edu.tr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532CD521-1668-417A-9819-E0083BD8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42" y="5168350"/>
            <a:ext cx="11622157" cy="1623390"/>
          </a:xfrm>
        </p:spPr>
        <p:txBody>
          <a:bodyPr/>
          <a:lstStyle/>
          <a:p>
            <a:r>
              <a:rPr lang="tr-TR" dirty="0" err="1" smtClean="0"/>
              <a:t>Shaply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3200" dirty="0" smtClean="0"/>
              <a:t>Vahid </a:t>
            </a:r>
            <a:r>
              <a:rPr lang="tr-TR" sz="3200" dirty="0" err="1"/>
              <a:t>Akram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6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B345F04-CABB-4680-A767-9724F10BC3DF}"/>
              </a:ext>
            </a:extLst>
          </p:cNvPr>
          <p:cNvSpPr/>
          <p:nvPr/>
        </p:nvSpPr>
        <p:spPr>
          <a:xfrm>
            <a:off x="401323" y="1046708"/>
            <a:ext cx="10495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Shapely is a BSD-licensed Python package for manipulation and analysis of planar geometric objects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tr-TR" sz="28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Shaply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82" y="2324806"/>
            <a:ext cx="7620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tr-TR" sz="28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Mathplot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48356" y="1161113"/>
            <a:ext cx="1148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Matplotlib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is a Python 2D plotting library which produces publication quality figures in a variety of hardcopy formats and interactive environments across platforms.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72534" y="250364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import shapely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matplotlib.pyplot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as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plt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from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shapely.geometry.point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import Point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from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shapely.geometry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import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LineString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from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shapely.geometry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import box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matplotlib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as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mpl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import random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import math</a:t>
            </a:r>
          </a:p>
        </p:txBody>
      </p:sp>
    </p:spTree>
    <p:extLst>
      <p:ext uri="{BB962C8B-B14F-4D97-AF65-F5344CB8AC3E}">
        <p14:creationId xmlns:p14="http://schemas.microsoft.com/office/powerpoint/2010/main" val="25022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tr-TR" sz="2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Point, </a:t>
            </a:r>
            <a:r>
              <a:rPr lang="tr-TR" sz="28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Circle</a:t>
            </a:r>
            <a:r>
              <a:rPr lang="tr-TR" sz="2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, Box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73567" y="1448697"/>
            <a:ext cx="22769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pnt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Point(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);</a:t>
            </a:r>
            <a:endParaRPr lang="tr-TR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f=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box(0,0,dx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dy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26060" y="5311418"/>
            <a:ext cx="2914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polygon.contains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pnt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73567" y="2279694"/>
            <a:ext cx="2472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tr-TR" sz="2400" dirty="0" err="1" smtClean="0">
                <a:solidFill>
                  <a:schemeClr val="bg2">
                    <a:lumMod val="10000"/>
                  </a:schemeClr>
                </a:solidFill>
              </a:rPr>
              <a:t>u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=</a:t>
            </a:r>
            <a:r>
              <a:rPr lang="tr-TR" sz="2400" dirty="0" err="1" smtClean="0">
                <a:solidFill>
                  <a:schemeClr val="bg2">
                    <a:lumMod val="10000"/>
                  </a:schemeClr>
                </a:solidFill>
              </a:rPr>
              <a:t>pnt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.buffer(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);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875159" y="4044472"/>
            <a:ext cx="2131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cu.union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nextc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7" name="Dikdörtgen 6"/>
          <p:cNvSpPr/>
          <p:nvPr/>
        </p:nvSpPr>
        <p:spPr>
          <a:xfrm>
            <a:off x="6875159" y="2964118"/>
            <a:ext cx="2324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cu.intersection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(f)</a:t>
            </a:r>
          </a:p>
        </p:txBody>
      </p:sp>
      <p:sp>
        <p:nvSpPr>
          <p:cNvPr id="8" name="Dikdörtgen 7"/>
          <p:cNvSpPr/>
          <p:nvPr/>
        </p:nvSpPr>
        <p:spPr>
          <a:xfrm>
            <a:off x="6875159" y="3504295"/>
            <a:ext cx="2174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cu.difference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(f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4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tr-TR" sz="28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LineString</a:t>
            </a:r>
            <a:r>
              <a:rPr lang="tr-TR" sz="2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tr-TR" sz="28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Polygon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99512" y="1173412"/>
            <a:ext cx="4775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solidFill>
                  <a:schemeClr val="bg2">
                    <a:lumMod val="10000"/>
                  </a:schemeClr>
                </a:solidFill>
              </a:rPr>
              <a:t>Line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=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LineString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([(1, 2), (4, 5), (6, 7)]);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04452" y="1929216"/>
            <a:ext cx="962603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poly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Polygon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([(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2.2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4.2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7.2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25.1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9.26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2.456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)])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84601" y="2869686"/>
            <a:ext cx="9465733" cy="22898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world_centroid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centroid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Get the area of the Polygon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tr-TR" altLang="en-US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world_area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Get the bounds of the Polygon</a:t>
            </a:r>
            <a:endParaRPr kumimoji="0" lang="tr-TR" altLang="en-US" sz="2400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world_bbox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bounds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Get the exterior of the Polygon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tr-TR" altLang="en-US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world_ext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exterior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Get the length of the exterior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tr-TR" altLang="en-US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world_ext_length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world_ext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tr-TR" sz="28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Plotting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19254" y="123835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c.exterior.coords.xy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;</a:t>
            </a:r>
            <a:endParaRPr lang="tr-TR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plt.figure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plt.</a:t>
            </a:r>
            <a:r>
              <a:rPr lang="en-US" sz="2400" dirty="0" err="1" smtClean="0">
                <a:solidFill>
                  <a:srgbClr val="FF0000"/>
                </a:solidFill>
              </a:rPr>
              <a:t>fill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x,y,edgecolor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='black', linewidth=0.1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tr-TR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plt.show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7" name="Dikdörtgen 6"/>
          <p:cNvSpPr/>
          <p:nvPr/>
        </p:nvSpPr>
        <p:spPr>
          <a:xfrm>
            <a:off x="319254" y="343718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l=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LineString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([(1, 2), (4, 5), (6, 7)]);</a:t>
            </a:r>
          </a:p>
          <a:p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=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l.coords.xy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plt.figure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plt.</a:t>
            </a:r>
            <a:r>
              <a:rPr lang="en-US" sz="2400" dirty="0" err="1">
                <a:solidFill>
                  <a:srgbClr val="FF0000"/>
                </a:solidFill>
              </a:rPr>
              <a:t>plot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marker = 'o')</a:t>
            </a:r>
          </a:p>
          <a:p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plt.show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0995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tr-TR" sz="28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Some</a:t>
            </a:r>
            <a:r>
              <a:rPr lang="tr-TR" sz="2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Math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95531" y="1483266"/>
            <a:ext cx="2842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random.uniform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, 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95531" y="2107646"/>
            <a:ext cx="1659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solidFill>
                  <a:schemeClr val="bg2">
                    <a:lumMod val="10000"/>
                  </a:schemeClr>
                </a:solidFill>
              </a:rPr>
              <a:t>math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tr-TR" sz="2400" dirty="0" err="1" smtClean="0">
                <a:solidFill>
                  <a:schemeClr val="bg2">
                    <a:lumMod val="10000"/>
                  </a:schemeClr>
                </a:solidFill>
              </a:rPr>
              <a:t>ceil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95531" y="2732026"/>
            <a:ext cx="1825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solidFill>
                  <a:schemeClr val="bg2">
                    <a:lumMod val="10000"/>
                  </a:schemeClr>
                </a:solidFill>
              </a:rPr>
              <a:t>math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tr-TR" sz="2400" dirty="0" err="1" smtClean="0">
                <a:solidFill>
                  <a:schemeClr val="bg2">
                    <a:lumMod val="10000"/>
                  </a:schemeClr>
                </a:solidFill>
              </a:rPr>
              <a:t>floor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95531" y="3356406"/>
            <a:ext cx="158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solidFill>
                  <a:schemeClr val="bg2">
                    <a:lumMod val="10000"/>
                  </a:schemeClr>
                </a:solidFill>
              </a:rPr>
              <a:t>math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sin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23083" y="3980786"/>
            <a:ext cx="1644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solidFill>
                  <a:schemeClr val="bg2">
                    <a:lumMod val="10000"/>
                  </a:schemeClr>
                </a:solidFill>
              </a:rPr>
              <a:t>math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cos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323083" y="4605166"/>
            <a:ext cx="1253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solidFill>
                  <a:schemeClr val="bg2">
                    <a:lumMod val="10000"/>
                  </a:schemeClr>
                </a:solidFill>
              </a:rPr>
              <a:t>round</a:t>
            </a:r>
            <a:r>
              <a:rPr lang="tr-TR" sz="2400" dirty="0" smtClean="0">
                <a:solidFill>
                  <a:schemeClr val="bg2">
                    <a:lumMod val="10000"/>
                  </a:schemeClr>
                </a:solidFill>
              </a:rPr>
              <a:t>(x)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Kurumsal_Gri">
      <a:dk1>
        <a:srgbClr val="76777A"/>
      </a:dk1>
      <a:lt1>
        <a:sysClr val="window" lastClr="FFFFFF"/>
      </a:lt1>
      <a:dk2>
        <a:srgbClr val="7677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kırçay_Kurumsal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Şablonsonsonsonson" id="{F8B1C065-14D2-4FE9-9F94-9CBDD7A9847C}" vid="{3D84629E-4290-4482-B1A5-8C8614ADBFC1}"/>
    </a:ext>
  </a:extLst>
</a:theme>
</file>

<file path=ppt/theme/theme2.xml><?xml version="1.0" encoding="utf-8"?>
<a:theme xmlns:a="http://schemas.openxmlformats.org/drawingml/2006/main" name="Özel Tasarım">
  <a:themeElements>
    <a:clrScheme name="Kurumsal_Gri">
      <a:dk1>
        <a:srgbClr val="76777A"/>
      </a:dk1>
      <a:lt1>
        <a:sysClr val="window" lastClr="FFFFFF"/>
      </a:lt1>
      <a:dk2>
        <a:srgbClr val="7677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kırçay_Kurumsal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Şablonsonsonsonson" id="{F8B1C065-14D2-4FE9-9F94-9CBDD7A9847C}" vid="{BA4213C9-C280-4A84-831D-B51285518457}"/>
    </a:ext>
  </a:extLst>
</a:theme>
</file>

<file path=ppt/theme/theme3.xml><?xml version="1.0" encoding="utf-8"?>
<a:theme xmlns:a="http://schemas.openxmlformats.org/drawingml/2006/main" name="1_Özel Tasarım">
  <a:themeElements>
    <a:clrScheme name="Kurumsal_Gri">
      <a:dk1>
        <a:srgbClr val="76777A"/>
      </a:dk1>
      <a:lt1>
        <a:sysClr val="window" lastClr="FFFFFF"/>
      </a:lt1>
      <a:dk2>
        <a:srgbClr val="7677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kırçay_Kurumsal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Şablonsonsonsonson" id="{F8B1C065-14D2-4FE9-9F94-9CBDD7A9847C}" vid="{9F33FF1C-7399-4916-A2B9-F75F89C4171D}"/>
    </a:ext>
  </a:extLst>
</a:theme>
</file>

<file path=ppt/theme/theme4.xml><?xml version="1.0" encoding="utf-8"?>
<a:theme xmlns:a="http://schemas.openxmlformats.org/drawingml/2006/main" name="2_Özel Tasarım">
  <a:themeElements>
    <a:clrScheme name="Kurumsal_Gri">
      <a:dk1>
        <a:srgbClr val="76777A"/>
      </a:dk1>
      <a:lt1>
        <a:sysClr val="window" lastClr="FFFFFF"/>
      </a:lt1>
      <a:dk2>
        <a:srgbClr val="7677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kırçay_Kurumsal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Şablonsonsonsonson" id="{F8B1C065-14D2-4FE9-9F94-9CBDD7A9847C}" vid="{D2E332E5-F850-46EE-B9CC-12CC129415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Kurumsal Sunum Formatı 3</Template>
  <TotalTime>3089</TotalTime>
  <Words>259</Words>
  <Application>Microsoft Office PowerPoint</Application>
  <PresentationFormat>Geniş ekran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4</vt:i4>
      </vt:variant>
      <vt:variant>
        <vt:lpstr>Slayt Başlıkları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</vt:lpstr>
      <vt:lpstr>Consolas</vt:lpstr>
      <vt:lpstr>Times New Roman</vt:lpstr>
      <vt:lpstr>Office Teması</vt:lpstr>
      <vt:lpstr>Özel Tasarım</vt:lpstr>
      <vt:lpstr>1_Özel Tasarım</vt:lpstr>
      <vt:lpstr>2_Özel Tasarım</vt:lpstr>
      <vt:lpstr>Shaply Vahid Akram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Deniz KILINÇ</dc:creator>
  <cp:lastModifiedBy>vahid</cp:lastModifiedBy>
  <cp:revision>222</cp:revision>
  <dcterms:created xsi:type="dcterms:W3CDTF">2019-08-06T06:58:01Z</dcterms:created>
  <dcterms:modified xsi:type="dcterms:W3CDTF">2019-11-26T17:56:13Z</dcterms:modified>
</cp:coreProperties>
</file>