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 Üçgen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grpSp>
        <p:nvGrpSpPr>
          <p:cNvPr id="2" name="1 Grup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Serbest Form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Serbest Form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Serbest Form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Düz Bağlayıcı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F75050-0E15-4C5B-92B0-66D068882F1F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6 Başlık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6 Köşeli Çift Ayraç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Köşeli Çift Ayraç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Başlık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Başlık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F75050-0E15-4C5B-92B0-66D068882F1F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F75050-0E15-4C5B-92B0-66D068882F1F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Serbest Form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Dik Üçgen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Düz Bağlayıcı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Köşeli Çift Ayraç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Köşeli Çift Ayraç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Serbest Form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Serbest Form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Dik Üçgen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Düz Bağlayıcı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F75050-0E15-4C5B-92B0-66D068882F1F}" type="datetimeFigureOut">
              <a:rPr lang="tr-TR" smtClean="0"/>
              <a:pPr/>
              <a:t>7.12.2017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Auctioneer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Mehmet Gülşen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server </a:t>
            </a:r>
            <a:r>
              <a:rPr lang="tr-TR" dirty="0" err="1" smtClean="0"/>
              <a:t>helps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clients</a:t>
            </a:r>
            <a:r>
              <a:rPr lang="tr-TR" dirty="0" smtClean="0"/>
              <a:t> </a:t>
            </a:r>
            <a:r>
              <a:rPr lang="tr-TR" dirty="0" err="1" smtClean="0"/>
              <a:t>accomplish</a:t>
            </a:r>
            <a:r>
              <a:rPr lang="tr-TR" dirty="0" smtClean="0"/>
              <a:t> 3 </a:t>
            </a:r>
            <a:r>
              <a:rPr lang="tr-TR" dirty="0" err="1" smtClean="0"/>
              <a:t>things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r>
              <a:rPr lang="tr-TR" dirty="0" err="1" smtClean="0"/>
              <a:t>Get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 of an </a:t>
            </a:r>
            <a:r>
              <a:rPr lang="tr-TR" dirty="0" err="1" smtClean="0"/>
              <a:t>item</a:t>
            </a:r>
            <a:endParaRPr lang="tr-TR" dirty="0" smtClean="0"/>
          </a:p>
          <a:p>
            <a:r>
              <a:rPr lang="tr-TR" dirty="0" err="1" smtClean="0"/>
              <a:t>Make</a:t>
            </a:r>
            <a:r>
              <a:rPr lang="tr-TR" dirty="0" smtClean="0"/>
              <a:t> a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bid</a:t>
            </a:r>
            <a:endParaRPr lang="tr-TR" dirty="0" smtClean="0"/>
          </a:p>
          <a:p>
            <a:r>
              <a:rPr lang="tr-TR" dirty="0" err="1" smtClean="0"/>
              <a:t>Create</a:t>
            </a:r>
            <a:r>
              <a:rPr lang="tr-TR" dirty="0" smtClean="0"/>
              <a:t> an </a:t>
            </a:r>
            <a:r>
              <a:rPr lang="tr-TR" dirty="0" err="1" smtClean="0"/>
              <a:t>auction</a:t>
            </a:r>
            <a:endParaRPr lang="tr-TR" dirty="0" smtClean="0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rule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reading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an </a:t>
            </a:r>
            <a:r>
              <a:rPr lang="tr-TR" dirty="0" err="1" smtClean="0"/>
              <a:t>auction</a:t>
            </a:r>
            <a:r>
              <a:rPr lang="tr-TR" dirty="0" smtClean="0"/>
              <a:t> is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</a:t>
            </a:r>
            <a:r>
              <a:rPr lang="tr-TR" dirty="0" err="1" smtClean="0"/>
              <a:t>provide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ID </a:t>
            </a:r>
            <a:r>
              <a:rPr lang="tr-TR" dirty="0" err="1" smtClean="0"/>
              <a:t>number</a:t>
            </a:r>
            <a:r>
              <a:rPr lang="tr-TR" dirty="0" smtClean="0"/>
              <a:t> of an </a:t>
            </a:r>
            <a:r>
              <a:rPr lang="tr-TR" dirty="0" err="1" smtClean="0"/>
              <a:t>existing</a:t>
            </a:r>
            <a:r>
              <a:rPr lang="tr-TR" dirty="0" smtClean="0"/>
              <a:t> </a:t>
            </a:r>
            <a:r>
              <a:rPr lang="tr-TR" dirty="0" err="1" smtClean="0"/>
              <a:t>auction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rules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creating</a:t>
            </a:r>
            <a:r>
              <a:rPr lang="tr-TR" dirty="0" smtClean="0"/>
              <a:t> an </a:t>
            </a:r>
            <a:r>
              <a:rPr lang="tr-TR" dirty="0" err="1" smtClean="0"/>
              <a:t>auction</a:t>
            </a:r>
            <a:r>
              <a:rPr lang="tr-TR" dirty="0" smtClean="0"/>
              <a:t> is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picked</a:t>
            </a:r>
            <a:r>
              <a:rPr lang="tr-TR" dirty="0" smtClean="0"/>
              <a:t> a </a:t>
            </a:r>
            <a:r>
              <a:rPr lang="tr-TR" dirty="0" err="1" smtClean="0"/>
              <a:t>nickname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provide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auction</a:t>
            </a:r>
            <a:r>
              <a:rPr lang="tr-TR" dirty="0" smtClean="0"/>
              <a:t> </a:t>
            </a:r>
            <a:r>
              <a:rPr lang="tr-TR" dirty="0" err="1" smtClean="0"/>
              <a:t>specifications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rules</a:t>
            </a:r>
            <a:r>
              <a:rPr lang="tr-TR" dirty="0" smtClean="0"/>
              <a:t> of </a:t>
            </a:r>
            <a:r>
              <a:rPr lang="tr-TR" dirty="0" err="1" smtClean="0"/>
              <a:t>auctioning</a:t>
            </a: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4 </a:t>
            </a:r>
            <a:r>
              <a:rPr lang="tr-TR" dirty="0" err="1" smtClean="0"/>
              <a:t>rules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making</a:t>
            </a:r>
            <a:r>
              <a:rPr lang="tr-TR" dirty="0" smtClean="0"/>
              <a:t> a </a:t>
            </a:r>
            <a:r>
              <a:rPr lang="tr-TR" dirty="0" err="1" smtClean="0"/>
              <a:t>bid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r>
              <a:rPr lang="tr-TR" dirty="0" err="1" smtClean="0"/>
              <a:t>Auction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</a:t>
            </a:r>
            <a:r>
              <a:rPr lang="tr-TR" dirty="0" err="1" smtClean="0"/>
              <a:t>exist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bid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be </a:t>
            </a:r>
            <a:r>
              <a:rPr lang="tr-TR" dirty="0" err="1" smtClean="0"/>
              <a:t>made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deadline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bid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be </a:t>
            </a:r>
            <a:r>
              <a:rPr lang="tr-TR" dirty="0" err="1" smtClean="0"/>
              <a:t>greater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bid</a:t>
            </a:r>
            <a:r>
              <a:rPr lang="tr-TR" dirty="0" smtClean="0"/>
              <a:t> </a:t>
            </a:r>
            <a:r>
              <a:rPr lang="tr-TR" dirty="0" err="1" smtClean="0"/>
              <a:t>plus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minimum </a:t>
            </a:r>
            <a:r>
              <a:rPr lang="tr-TR" dirty="0" err="1" smtClean="0"/>
              <a:t>increase</a:t>
            </a:r>
            <a:r>
              <a:rPr lang="tr-TR" dirty="0" smtClean="0"/>
              <a:t> </a:t>
            </a:r>
            <a:r>
              <a:rPr lang="tr-TR" dirty="0" err="1" smtClean="0"/>
              <a:t>amount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be </a:t>
            </a:r>
            <a:r>
              <a:rPr lang="tr-TR" dirty="0" err="1" smtClean="0"/>
              <a:t>up</a:t>
            </a:r>
            <a:r>
              <a:rPr lang="tr-TR" dirty="0" smtClean="0"/>
              <a:t>-</a:t>
            </a:r>
            <a:r>
              <a:rPr lang="tr-TR" dirty="0" err="1" smtClean="0"/>
              <a:t>to</a:t>
            </a:r>
            <a:r>
              <a:rPr lang="tr-TR" dirty="0" smtClean="0"/>
              <a:t>-</a:t>
            </a:r>
            <a:r>
              <a:rPr lang="tr-TR" dirty="0" err="1" smtClean="0"/>
              <a:t>date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auction</a:t>
            </a:r>
            <a:r>
              <a:rPr lang="tr-TR" dirty="0" smtClean="0"/>
              <a:t>.</a:t>
            </a:r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 is (too?) minimalistic.</a:t>
            </a:r>
            <a:endParaRPr lang="tr-TR" dirty="0" smtClean="0"/>
          </a:p>
          <a:p>
            <a:pPr>
              <a:buNone/>
            </a:pPr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UI is has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r>
              <a:rPr lang="tr-TR" dirty="0" smtClean="0"/>
              <a:t>.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deadline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item</a:t>
            </a:r>
            <a:r>
              <a:rPr lang="tr-TR" dirty="0" smtClean="0"/>
              <a:t> </a:t>
            </a:r>
            <a:r>
              <a:rPr lang="tr-TR" dirty="0" err="1" smtClean="0"/>
              <a:t>creation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biggest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.</a:t>
            </a:r>
          </a:p>
          <a:p>
            <a:pPr>
              <a:buNone/>
            </a:pPr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r>
              <a:rPr lang="tr-TR" dirty="0" smtClean="0"/>
              <a:t> </a:t>
            </a:r>
            <a:r>
              <a:rPr lang="tr-TR" dirty="0" err="1" smtClean="0"/>
              <a:t>itself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shown</a:t>
            </a:r>
            <a:r>
              <a:rPr lang="tr-TR" dirty="0" smtClean="0"/>
              <a:t> </a:t>
            </a:r>
            <a:r>
              <a:rPr lang="tr-TR" dirty="0" err="1" smtClean="0"/>
              <a:t>during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demo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Client</a:t>
            </a:r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users</a:t>
            </a:r>
            <a:r>
              <a:rPr lang="tr-TR" dirty="0" smtClean="0"/>
              <a:t> </a:t>
            </a:r>
            <a:r>
              <a:rPr lang="tr-TR" dirty="0" err="1" smtClean="0"/>
              <a:t>cannot</a:t>
            </a:r>
            <a:r>
              <a:rPr lang="tr-TR" dirty="0" smtClean="0"/>
              <a:t> </a:t>
            </a:r>
            <a:r>
              <a:rPr lang="tr-TR" dirty="0" err="1" smtClean="0"/>
              <a:t>create</a:t>
            </a:r>
            <a:r>
              <a:rPr lang="tr-TR" dirty="0" smtClean="0"/>
              <a:t> an </a:t>
            </a:r>
            <a:r>
              <a:rPr lang="tr-TR" dirty="0" err="1" smtClean="0"/>
              <a:t>auction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bid</a:t>
            </a:r>
            <a:r>
              <a:rPr lang="tr-TR" dirty="0" smtClean="0"/>
              <a:t> on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don’t</a:t>
            </a:r>
            <a:r>
              <a:rPr lang="tr-TR" dirty="0" smtClean="0"/>
              <a:t> </a:t>
            </a:r>
            <a:r>
              <a:rPr lang="tr-TR" dirty="0" err="1" smtClean="0"/>
              <a:t>pick</a:t>
            </a:r>
            <a:r>
              <a:rPr lang="tr-TR" dirty="0" smtClean="0"/>
              <a:t> a </a:t>
            </a:r>
            <a:r>
              <a:rPr lang="tr-TR" dirty="0" err="1" smtClean="0"/>
              <a:t>nickname</a:t>
            </a:r>
            <a:r>
              <a:rPr lang="tr-TR" dirty="0" smtClean="0"/>
              <a:t>.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nickname</a:t>
            </a:r>
            <a:r>
              <a:rPr lang="tr-TR" dirty="0" smtClean="0"/>
              <a:t> is </a:t>
            </a:r>
            <a:r>
              <a:rPr lang="tr-TR" dirty="0" err="1" smtClean="0"/>
              <a:t>stored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client</a:t>
            </a:r>
            <a:r>
              <a:rPr lang="tr-TR" dirty="0" smtClean="0"/>
              <a:t> </a:t>
            </a:r>
            <a:r>
              <a:rPr lang="tr-TR" dirty="0" err="1" smtClean="0"/>
              <a:t>itself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Communication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server is done </a:t>
            </a:r>
            <a:r>
              <a:rPr lang="tr-TR" dirty="0" err="1" smtClean="0"/>
              <a:t>via</a:t>
            </a:r>
            <a:r>
              <a:rPr lang="tr-TR" dirty="0" smtClean="0"/>
              <a:t> </a:t>
            </a:r>
            <a:r>
              <a:rPr lang="tr-TR" dirty="0" err="1" smtClean="0"/>
              <a:t>threads</a:t>
            </a:r>
            <a:r>
              <a:rPr lang="tr-TR" dirty="0" smtClean="0"/>
              <a:t>.</a:t>
            </a:r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current program has its flaws. The biggest problem is the lack of protection against trolls.</a:t>
            </a:r>
          </a:p>
          <a:p>
            <a:endParaRPr lang="en-US" dirty="0" smtClean="0"/>
          </a:p>
          <a:p>
            <a:r>
              <a:rPr lang="en-US" dirty="0" smtClean="0"/>
              <a:t>This problem could have been resolved if the history of the auction was stored. However, it couldn’t be implemented before the project deadline.</a:t>
            </a:r>
          </a:p>
          <a:p>
            <a:endParaRPr lang="en-US" dirty="0" smtClean="0"/>
          </a:p>
          <a:p>
            <a:r>
              <a:rPr lang="en-US" dirty="0" smtClean="0"/>
              <a:t>Creating a distributed system</a:t>
            </a:r>
            <a:r>
              <a:rPr lang="tr-TR" dirty="0" smtClean="0"/>
              <a:t>,</a:t>
            </a:r>
            <a:r>
              <a:rPr lang="en-US" dirty="0" smtClean="0"/>
              <a:t> with something I’m not familiar with (Android)</a:t>
            </a:r>
            <a:r>
              <a:rPr lang="tr-TR" dirty="0" smtClean="0"/>
              <a:t>,</a:t>
            </a:r>
            <a:r>
              <a:rPr lang="en-US" dirty="0" smtClean="0"/>
              <a:t> was a challenge.</a:t>
            </a:r>
            <a:endParaRPr lang="en-US" dirty="0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Conclusion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>
          <a:xfrm>
            <a:off x="3000364" y="2786058"/>
            <a:ext cx="3000396" cy="1143000"/>
          </a:xfrm>
        </p:spPr>
        <p:txBody>
          <a:bodyPr/>
          <a:lstStyle/>
          <a:p>
            <a:r>
              <a:rPr lang="tr-TR" dirty="0" err="1" smtClean="0"/>
              <a:t>Thank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 </a:t>
            </a:r>
            <a:r>
              <a:rPr lang="tr-TR" dirty="0" err="1" smtClean="0"/>
              <a:t>tool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help</a:t>
            </a:r>
            <a:r>
              <a:rPr lang="tr-TR" dirty="0" smtClean="0"/>
              <a:t> </a:t>
            </a:r>
            <a:r>
              <a:rPr lang="tr-TR" dirty="0" err="1" smtClean="0"/>
              <a:t>conduct</a:t>
            </a:r>
            <a:r>
              <a:rPr lang="tr-TR" dirty="0" smtClean="0"/>
              <a:t> an </a:t>
            </a:r>
            <a:r>
              <a:rPr lang="tr-TR" dirty="0" err="1" smtClean="0"/>
              <a:t>auction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Auctions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private</a:t>
            </a:r>
            <a:r>
              <a:rPr lang="tr-TR" dirty="0" smtClean="0"/>
              <a:t>. </a:t>
            </a:r>
            <a:r>
              <a:rPr lang="tr-TR" dirty="0" err="1" smtClean="0"/>
              <a:t>People</a:t>
            </a:r>
            <a:r>
              <a:rPr lang="tr-TR" dirty="0" smtClean="0"/>
              <a:t> </a:t>
            </a:r>
            <a:r>
              <a:rPr lang="tr-TR" dirty="0" err="1" smtClean="0"/>
              <a:t>who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access</a:t>
            </a:r>
            <a:r>
              <a:rPr lang="tr-TR" dirty="0" smtClean="0"/>
              <a:t> can </a:t>
            </a:r>
            <a:r>
              <a:rPr lang="tr-TR" dirty="0" err="1" smtClean="0"/>
              <a:t>give</a:t>
            </a:r>
            <a:r>
              <a:rPr lang="tr-TR" dirty="0" smtClean="0"/>
              <a:t> it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others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Bidders</a:t>
            </a:r>
            <a:r>
              <a:rPr lang="tr-TR" dirty="0" smtClean="0"/>
              <a:t> can </a:t>
            </a:r>
            <a:r>
              <a:rPr lang="tr-TR" dirty="0" err="1" smtClean="0"/>
              <a:t>remain</a:t>
            </a:r>
            <a:r>
              <a:rPr lang="tr-TR" dirty="0" smtClean="0"/>
              <a:t> </a:t>
            </a:r>
            <a:r>
              <a:rPr lang="tr-TR" dirty="0" err="1" smtClean="0"/>
              <a:t>anonymous</a:t>
            </a:r>
            <a:r>
              <a:rPr lang="tr-TR" dirty="0" smtClean="0"/>
              <a:t> as </a:t>
            </a:r>
            <a:r>
              <a:rPr lang="tr-TR" dirty="0" err="1" smtClean="0"/>
              <a:t>long</a:t>
            </a:r>
            <a:r>
              <a:rPr lang="tr-TR" dirty="0" smtClean="0"/>
              <a:t> as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communicate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it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auction</a:t>
            </a:r>
            <a:r>
              <a:rPr lang="tr-TR" dirty="0" smtClean="0"/>
              <a:t> </a:t>
            </a:r>
            <a:r>
              <a:rPr lang="tr-TR" dirty="0" err="1" smtClean="0"/>
              <a:t>owner</a:t>
            </a:r>
            <a:r>
              <a:rPr lang="tr-TR" dirty="0" smtClean="0"/>
              <a:t> </a:t>
            </a:r>
            <a:r>
              <a:rPr lang="tr-TR" dirty="0" err="1" smtClean="0"/>
              <a:t>beforehand</a:t>
            </a:r>
            <a:r>
              <a:rPr lang="tr-TR" dirty="0" smtClean="0"/>
              <a:t>.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Auctioneer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Strawpoll</a:t>
            </a:r>
            <a:r>
              <a:rPr lang="tr-TR" dirty="0" smtClean="0"/>
              <a:t>.</a:t>
            </a:r>
            <a:r>
              <a:rPr lang="tr-TR" dirty="0" err="1" smtClean="0"/>
              <a:t>me</a:t>
            </a:r>
            <a:r>
              <a:rPr lang="tr-TR" dirty="0" smtClean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as a role model.</a:t>
            </a:r>
          </a:p>
          <a:p>
            <a:r>
              <a:rPr lang="tr-TR" dirty="0" err="1" smtClean="0"/>
              <a:t>It</a:t>
            </a:r>
            <a:r>
              <a:rPr lang="tr-TR" dirty="0" smtClean="0"/>
              <a:t> is </a:t>
            </a:r>
            <a:r>
              <a:rPr lang="tr-TR" dirty="0" err="1" smtClean="0"/>
              <a:t>fast</a:t>
            </a:r>
            <a:endParaRPr lang="tr-TR" dirty="0" smtClean="0"/>
          </a:p>
          <a:p>
            <a:r>
              <a:rPr lang="tr-TR" dirty="0" err="1" smtClean="0"/>
              <a:t>It</a:t>
            </a:r>
            <a:r>
              <a:rPr lang="tr-TR" dirty="0" smtClean="0"/>
              <a:t> is </a:t>
            </a:r>
            <a:r>
              <a:rPr lang="tr-TR" dirty="0" err="1" smtClean="0"/>
              <a:t>practical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transforms</a:t>
            </a:r>
            <a:r>
              <a:rPr lang="tr-TR" dirty="0" smtClean="0"/>
              <a:t> </a:t>
            </a:r>
            <a:r>
              <a:rPr lang="tr-TR" dirty="0" err="1" smtClean="0"/>
              <a:t>serioues</a:t>
            </a:r>
            <a:r>
              <a:rPr lang="tr-TR" dirty="0" smtClean="0"/>
              <a:t> </a:t>
            </a:r>
            <a:r>
              <a:rPr lang="tr-TR" dirty="0" err="1" smtClean="0"/>
              <a:t>deals</a:t>
            </a:r>
            <a:r>
              <a:rPr lang="tr-TR" dirty="0" smtClean="0"/>
              <a:t> </a:t>
            </a:r>
            <a:r>
              <a:rPr lang="tr-TR" dirty="0" err="1" smtClean="0"/>
              <a:t>such</a:t>
            </a:r>
            <a:r>
              <a:rPr lang="tr-TR" dirty="0" smtClean="0"/>
              <a:t> as </a:t>
            </a:r>
            <a:r>
              <a:rPr lang="tr-TR" dirty="0" err="1" smtClean="0"/>
              <a:t>auctions</a:t>
            </a:r>
            <a:r>
              <a:rPr lang="tr-TR" dirty="0" smtClean="0"/>
              <a:t> </a:t>
            </a:r>
            <a:r>
              <a:rPr lang="tr-TR" dirty="0" err="1" smtClean="0"/>
              <a:t>into</a:t>
            </a:r>
            <a:r>
              <a:rPr lang="tr-TR" dirty="0" smtClean="0"/>
              <a:t> </a:t>
            </a:r>
            <a:r>
              <a:rPr lang="tr-TR" dirty="0" err="1" smtClean="0"/>
              <a:t>something</a:t>
            </a:r>
            <a:r>
              <a:rPr lang="tr-TR" dirty="0" smtClean="0"/>
              <a:t> </a:t>
            </a:r>
            <a:r>
              <a:rPr lang="tr-TR" dirty="0" err="1" smtClean="0"/>
              <a:t>casual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Differences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auction</a:t>
            </a:r>
            <a:r>
              <a:rPr lang="tr-TR" dirty="0" smtClean="0"/>
              <a:t> </a:t>
            </a:r>
            <a:r>
              <a:rPr lang="tr-TR" dirty="0" err="1" smtClean="0"/>
              <a:t>applications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don’t</a:t>
            </a:r>
            <a:r>
              <a:rPr lang="tr-TR" dirty="0" smtClean="0"/>
              <a:t> </a:t>
            </a:r>
            <a:r>
              <a:rPr lang="tr-TR" dirty="0" err="1" smtClean="0"/>
              <a:t>require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Users</a:t>
            </a:r>
            <a:r>
              <a:rPr lang="tr-TR" dirty="0" smtClean="0"/>
              <a:t> </a:t>
            </a:r>
            <a:r>
              <a:rPr lang="tr-TR" dirty="0" err="1" smtClean="0"/>
              <a:t>don’t</a:t>
            </a:r>
            <a:r>
              <a:rPr lang="tr-TR" dirty="0" smtClean="0"/>
              <a:t> </a:t>
            </a:r>
            <a:r>
              <a:rPr lang="tr-TR" dirty="0" err="1" smtClean="0"/>
              <a:t>give</a:t>
            </a:r>
            <a:r>
              <a:rPr lang="tr-TR" dirty="0" smtClean="0"/>
              <a:t> us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valueable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 </a:t>
            </a:r>
            <a:r>
              <a:rPr lang="tr-TR" dirty="0" err="1" smtClean="0"/>
              <a:t>such</a:t>
            </a:r>
            <a:r>
              <a:rPr lang="tr-TR" dirty="0" smtClean="0"/>
              <a:t> as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credit</a:t>
            </a:r>
            <a:r>
              <a:rPr lang="tr-TR" dirty="0" smtClean="0"/>
              <a:t> </a:t>
            </a:r>
            <a:r>
              <a:rPr lang="tr-TR" dirty="0" err="1" smtClean="0"/>
              <a:t>card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, </a:t>
            </a:r>
            <a:r>
              <a:rPr lang="tr-TR" dirty="0" err="1" smtClean="0"/>
              <a:t>therefore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is no </a:t>
            </a:r>
            <a:r>
              <a:rPr lang="tr-TR" dirty="0" err="1" smtClean="0"/>
              <a:t>security</a:t>
            </a:r>
            <a:r>
              <a:rPr lang="tr-TR" dirty="0" smtClean="0"/>
              <a:t> risk.</a:t>
            </a:r>
          </a:p>
          <a:p>
            <a:r>
              <a:rPr lang="tr-TR" dirty="0" err="1" smtClean="0"/>
              <a:t>Users</a:t>
            </a:r>
            <a:r>
              <a:rPr lang="tr-TR" dirty="0" smtClean="0"/>
              <a:t> do not </a:t>
            </a:r>
            <a:r>
              <a:rPr lang="tr-TR" dirty="0" err="1" smtClean="0"/>
              <a:t>even</a:t>
            </a:r>
            <a:r>
              <a:rPr lang="tr-TR" dirty="0" smtClean="0"/>
              <a:t> </a:t>
            </a:r>
            <a:r>
              <a:rPr lang="tr-TR" dirty="0" err="1" smtClean="0"/>
              <a:t>login</a:t>
            </a:r>
            <a:r>
              <a:rPr lang="tr-TR" dirty="0" smtClean="0"/>
              <a:t>.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just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pick</a:t>
            </a:r>
            <a:r>
              <a:rPr lang="tr-TR" dirty="0" smtClean="0"/>
              <a:t> a </a:t>
            </a:r>
            <a:r>
              <a:rPr lang="tr-TR" dirty="0" err="1" smtClean="0"/>
              <a:t>nickname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themselves</a:t>
            </a:r>
            <a:r>
              <a:rPr lang="tr-TR" dirty="0" smtClean="0"/>
              <a:t>. </a:t>
            </a:r>
          </a:p>
          <a:p>
            <a:r>
              <a:rPr lang="tr-TR" dirty="0" err="1" smtClean="0"/>
              <a:t>Nicknames</a:t>
            </a:r>
            <a:r>
              <a:rPr lang="tr-TR" dirty="0" smtClean="0"/>
              <a:t> do not </a:t>
            </a:r>
            <a:r>
              <a:rPr lang="tr-TR" dirty="0" err="1" smtClean="0"/>
              <a:t>even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unique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How</a:t>
            </a:r>
            <a:r>
              <a:rPr lang="tr-TR" dirty="0" smtClean="0"/>
              <a:t> </a:t>
            </a:r>
            <a:r>
              <a:rPr lang="tr-TR" dirty="0" err="1" smtClean="0"/>
              <a:t>does</a:t>
            </a:r>
            <a:r>
              <a:rPr lang="tr-TR" dirty="0" smtClean="0"/>
              <a:t> it </a:t>
            </a:r>
            <a:r>
              <a:rPr lang="tr-TR" dirty="0" err="1" smtClean="0"/>
              <a:t>accomplish</a:t>
            </a:r>
            <a:r>
              <a:rPr lang="tr-TR" dirty="0" smtClean="0"/>
              <a:t> it?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lack</a:t>
            </a:r>
            <a:r>
              <a:rPr lang="tr-TR" dirty="0" smtClean="0"/>
              <a:t> of a </a:t>
            </a:r>
            <a:r>
              <a:rPr lang="tr-TR" dirty="0" err="1" smtClean="0"/>
              <a:t>registration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enables</a:t>
            </a:r>
            <a:r>
              <a:rPr lang="tr-TR" dirty="0" smtClean="0"/>
              <a:t> </a:t>
            </a:r>
            <a:r>
              <a:rPr lang="tr-TR" dirty="0" err="1" smtClean="0"/>
              <a:t>users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bid</a:t>
            </a:r>
            <a:r>
              <a:rPr lang="tr-TR" dirty="0" smtClean="0"/>
              <a:t> on </a:t>
            </a:r>
            <a:r>
              <a:rPr lang="tr-TR" dirty="0" err="1" smtClean="0"/>
              <a:t>items</a:t>
            </a:r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pretending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someone</a:t>
            </a:r>
            <a:r>
              <a:rPr lang="tr-TR" dirty="0" smtClean="0"/>
              <a:t> else.</a:t>
            </a:r>
          </a:p>
          <a:p>
            <a:r>
              <a:rPr lang="tr-TR" dirty="0" err="1" smtClean="0"/>
              <a:t>However</a:t>
            </a:r>
            <a:r>
              <a:rPr lang="tr-TR" dirty="0" smtClean="0"/>
              <a:t>, </a:t>
            </a:r>
            <a:r>
              <a:rPr lang="tr-TR" dirty="0" err="1" smtClean="0"/>
              <a:t>this</a:t>
            </a:r>
            <a:r>
              <a:rPr lang="tr-TR" dirty="0" smtClean="0"/>
              <a:t> program is </a:t>
            </a:r>
            <a:r>
              <a:rPr lang="tr-TR" dirty="0" err="1" smtClean="0"/>
              <a:t>designed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casual</a:t>
            </a:r>
            <a:r>
              <a:rPr lang="tr-TR" dirty="0" smtClean="0"/>
              <a:t> </a:t>
            </a:r>
            <a:r>
              <a:rPr lang="tr-TR" dirty="0" err="1" smtClean="0"/>
              <a:t>interractions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small</a:t>
            </a:r>
            <a:r>
              <a:rPr lang="tr-TR" dirty="0" smtClean="0"/>
              <a:t> </a:t>
            </a:r>
            <a:r>
              <a:rPr lang="tr-TR" dirty="0" err="1" smtClean="0"/>
              <a:t>amounts</a:t>
            </a:r>
            <a:r>
              <a:rPr lang="tr-TR" dirty="0" smtClean="0"/>
              <a:t> of </a:t>
            </a:r>
            <a:r>
              <a:rPr lang="tr-TR" dirty="0" err="1" smtClean="0"/>
              <a:t>people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amounts</a:t>
            </a:r>
            <a:r>
              <a:rPr lang="tr-TR" dirty="0" smtClean="0"/>
              <a:t> of </a:t>
            </a:r>
            <a:r>
              <a:rPr lang="tr-TR" dirty="0" err="1" smtClean="0"/>
              <a:t>trolls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limited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having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a </a:t>
            </a:r>
            <a:r>
              <a:rPr lang="tr-TR" dirty="0" err="1" smtClean="0"/>
              <a:t>selected</a:t>
            </a:r>
            <a:r>
              <a:rPr lang="tr-TR" dirty="0" smtClean="0"/>
              <a:t> </a:t>
            </a:r>
            <a:r>
              <a:rPr lang="tr-TR" dirty="0" err="1" smtClean="0"/>
              <a:t>group</a:t>
            </a:r>
            <a:r>
              <a:rPr lang="tr-TR" dirty="0" smtClean="0"/>
              <a:t> of </a:t>
            </a:r>
            <a:r>
              <a:rPr lang="tr-TR" dirty="0" err="1" smtClean="0"/>
              <a:t>people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access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auction</a:t>
            </a:r>
            <a:r>
              <a:rPr lang="tr-TR" dirty="0" smtClean="0"/>
              <a:t>.</a:t>
            </a:r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Risks</a:t>
            </a:r>
            <a:r>
              <a:rPr lang="tr-TR" dirty="0" smtClean="0"/>
              <a:t> of a </a:t>
            </a:r>
            <a:r>
              <a:rPr lang="tr-TR" dirty="0" err="1" smtClean="0"/>
              <a:t>lack</a:t>
            </a:r>
            <a:r>
              <a:rPr lang="tr-TR" dirty="0" smtClean="0"/>
              <a:t> of </a:t>
            </a:r>
            <a:r>
              <a:rPr lang="tr-TR" dirty="0" err="1" smtClean="0"/>
              <a:t>registration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auctions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private</a:t>
            </a:r>
            <a:r>
              <a:rPr lang="tr-TR" dirty="0" smtClean="0"/>
              <a:t>. </a:t>
            </a:r>
            <a:r>
              <a:rPr lang="tr-TR" dirty="0" err="1" smtClean="0"/>
              <a:t>Users</a:t>
            </a:r>
            <a:r>
              <a:rPr lang="tr-TR" dirty="0" smtClean="0"/>
              <a:t> can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access</a:t>
            </a:r>
            <a:r>
              <a:rPr lang="tr-TR" dirty="0" smtClean="0"/>
              <a:t> it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know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ID </a:t>
            </a:r>
            <a:r>
              <a:rPr lang="tr-TR" dirty="0" err="1" smtClean="0"/>
              <a:t>number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auction</a:t>
            </a:r>
            <a:r>
              <a:rPr lang="tr-TR" dirty="0" smtClean="0"/>
              <a:t> </a:t>
            </a:r>
            <a:r>
              <a:rPr lang="tr-TR" dirty="0" err="1" smtClean="0"/>
              <a:t>owner’s</a:t>
            </a:r>
            <a:r>
              <a:rPr lang="tr-TR" dirty="0" smtClean="0"/>
              <a:t> </a:t>
            </a:r>
            <a:r>
              <a:rPr lang="tr-TR" dirty="0" err="1" smtClean="0"/>
              <a:t>don’t</a:t>
            </a:r>
            <a:r>
              <a:rPr lang="tr-TR" dirty="0" smtClean="0"/>
              <a:t> </a:t>
            </a:r>
            <a:r>
              <a:rPr lang="tr-TR" dirty="0" err="1" smtClean="0"/>
              <a:t>trust</a:t>
            </a:r>
            <a:r>
              <a:rPr lang="tr-TR" dirty="0" smtClean="0"/>
              <a:t> </a:t>
            </a:r>
            <a:r>
              <a:rPr lang="tr-TR" dirty="0" err="1" smtClean="0"/>
              <a:t>someone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behaviour</a:t>
            </a:r>
            <a:r>
              <a:rPr lang="tr-TR" dirty="0" smtClean="0"/>
              <a:t>,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simply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not </a:t>
            </a:r>
            <a:r>
              <a:rPr lang="tr-TR" dirty="0" err="1" smtClean="0"/>
              <a:t>give</a:t>
            </a:r>
            <a:r>
              <a:rPr lang="tr-TR" dirty="0" smtClean="0"/>
              <a:t> </a:t>
            </a:r>
            <a:r>
              <a:rPr lang="tr-TR" dirty="0" err="1" smtClean="0"/>
              <a:t>them</a:t>
            </a:r>
            <a:r>
              <a:rPr lang="tr-TR" dirty="0" smtClean="0"/>
              <a:t> </a:t>
            </a:r>
            <a:r>
              <a:rPr lang="tr-TR" dirty="0" err="1" smtClean="0"/>
              <a:t>access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give</a:t>
            </a:r>
            <a:r>
              <a:rPr lang="tr-TR" dirty="0" smtClean="0"/>
              <a:t> </a:t>
            </a:r>
            <a:r>
              <a:rPr lang="tr-TR" dirty="0" err="1" smtClean="0"/>
              <a:t>access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someone</a:t>
            </a:r>
            <a:r>
              <a:rPr lang="tr-TR" dirty="0" smtClean="0"/>
              <a:t>, it </a:t>
            </a:r>
            <a:r>
              <a:rPr lang="tr-TR" dirty="0" err="1" smtClean="0"/>
              <a:t>stops</a:t>
            </a:r>
            <a:r>
              <a:rPr lang="tr-TR" dirty="0" smtClean="0"/>
              <a:t> </a:t>
            </a:r>
            <a:r>
              <a:rPr lang="tr-TR" dirty="0" err="1" smtClean="0"/>
              <a:t>being</a:t>
            </a:r>
            <a:r>
              <a:rPr lang="tr-TR" dirty="0" smtClean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responsibility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No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waste</a:t>
            </a:r>
            <a:r>
              <a:rPr lang="tr-TR" dirty="0" smtClean="0"/>
              <a:t> time </a:t>
            </a:r>
            <a:r>
              <a:rPr lang="tr-TR" dirty="0" err="1" smtClean="0"/>
              <a:t>registering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logging</a:t>
            </a:r>
            <a:r>
              <a:rPr lang="tr-TR" dirty="0" smtClean="0"/>
              <a:t> in.</a:t>
            </a:r>
          </a:p>
          <a:p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doesn’t</a:t>
            </a:r>
            <a:r>
              <a:rPr lang="tr-TR" dirty="0" smtClean="0"/>
              <a:t> </a:t>
            </a:r>
            <a:r>
              <a:rPr lang="tr-TR" dirty="0" err="1" smtClean="0"/>
              <a:t>matter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forget</a:t>
            </a:r>
            <a:r>
              <a:rPr lang="tr-TR" dirty="0" smtClean="0"/>
              <a:t> </a:t>
            </a:r>
            <a:r>
              <a:rPr lang="tr-TR" dirty="0" err="1" smtClean="0"/>
              <a:t>your</a:t>
            </a:r>
            <a:r>
              <a:rPr lang="tr-TR" dirty="0" smtClean="0"/>
              <a:t> </a:t>
            </a:r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.</a:t>
            </a:r>
          </a:p>
          <a:p>
            <a:r>
              <a:rPr lang="tr-TR" dirty="0" smtClean="0"/>
              <a:t>No 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 is </a:t>
            </a:r>
            <a:r>
              <a:rPr lang="tr-TR" dirty="0" err="1" smtClean="0"/>
              <a:t>stored</a:t>
            </a:r>
            <a:r>
              <a:rPr lang="tr-TR" dirty="0" smtClean="0"/>
              <a:t>, </a:t>
            </a:r>
            <a:r>
              <a:rPr lang="tr-TR" dirty="0" err="1" smtClean="0"/>
              <a:t>hence</a:t>
            </a:r>
            <a:r>
              <a:rPr lang="tr-TR" dirty="0" smtClean="0"/>
              <a:t> no </a:t>
            </a:r>
            <a:r>
              <a:rPr lang="tr-TR" dirty="0" err="1" smtClean="0"/>
              <a:t>security</a:t>
            </a:r>
            <a:r>
              <a:rPr lang="tr-TR" dirty="0" smtClean="0"/>
              <a:t> </a:t>
            </a:r>
            <a:r>
              <a:rPr lang="tr-TR" dirty="0" err="1" smtClean="0"/>
              <a:t>risks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Users</a:t>
            </a:r>
            <a:r>
              <a:rPr lang="tr-TR" dirty="0" smtClean="0"/>
              <a:t> can </a:t>
            </a:r>
            <a:r>
              <a:rPr lang="tr-TR" dirty="0" err="1" smtClean="0"/>
              <a:t>accomplish</a:t>
            </a:r>
            <a:r>
              <a:rPr lang="tr-TR" dirty="0" smtClean="0"/>
              <a:t> </a:t>
            </a: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want</a:t>
            </a:r>
            <a:r>
              <a:rPr lang="tr-TR" dirty="0" smtClean="0"/>
              <a:t> in at </a:t>
            </a:r>
            <a:r>
              <a:rPr lang="tr-TR" dirty="0" err="1" smtClean="0"/>
              <a:t>most</a:t>
            </a:r>
            <a:r>
              <a:rPr lang="tr-TR" dirty="0" smtClean="0"/>
              <a:t> 4 </a:t>
            </a:r>
            <a:r>
              <a:rPr lang="tr-TR" dirty="0" err="1" smtClean="0"/>
              <a:t>or</a:t>
            </a:r>
            <a:r>
              <a:rPr lang="tr-TR" dirty="0" smtClean="0"/>
              <a:t> 5 </a:t>
            </a:r>
            <a:r>
              <a:rPr lang="tr-TR" dirty="0" err="1" smtClean="0"/>
              <a:t>clicks</a:t>
            </a:r>
            <a:r>
              <a:rPr lang="tr-TR" dirty="0" smtClean="0"/>
              <a:t>.</a:t>
            </a:r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Advantages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lack</a:t>
            </a:r>
            <a:r>
              <a:rPr lang="tr-TR" dirty="0" smtClean="0"/>
              <a:t> of a </a:t>
            </a:r>
            <a:r>
              <a:rPr lang="tr-TR" dirty="0" err="1" smtClean="0"/>
              <a:t>registration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Server </a:t>
            </a:r>
            <a:r>
              <a:rPr lang="tr-TR" dirty="0" err="1" smtClean="0"/>
              <a:t>needs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store</a:t>
            </a:r>
            <a:r>
              <a:rPr lang="tr-TR" dirty="0" smtClean="0"/>
              <a:t> </a:t>
            </a:r>
            <a:r>
              <a:rPr lang="tr-TR" dirty="0" err="1" smtClean="0"/>
              <a:t>auction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utilizes</a:t>
            </a:r>
            <a:r>
              <a:rPr lang="tr-TR" dirty="0" smtClean="0"/>
              <a:t> a </a:t>
            </a:r>
            <a:r>
              <a:rPr lang="tr-TR" dirty="0" err="1" smtClean="0"/>
              <a:t>MySQL</a:t>
            </a:r>
            <a:r>
              <a:rPr lang="tr-TR" dirty="0" smtClean="0"/>
              <a:t> Server </a:t>
            </a:r>
            <a:r>
              <a:rPr lang="tr-TR" dirty="0" err="1" smtClean="0"/>
              <a:t>to</a:t>
            </a:r>
            <a:r>
              <a:rPr lang="tr-TR" dirty="0" smtClean="0"/>
              <a:t> do it.</a:t>
            </a:r>
          </a:p>
          <a:p>
            <a:endParaRPr lang="tr-TR" dirty="0" smtClean="0"/>
          </a:p>
          <a:p>
            <a:r>
              <a:rPr lang="tr-TR" dirty="0" smtClean="0"/>
              <a:t>Server </a:t>
            </a:r>
            <a:r>
              <a:rPr lang="tr-TR" dirty="0" err="1" smtClean="0"/>
              <a:t>needs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able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serve</a:t>
            </a:r>
            <a:r>
              <a:rPr lang="tr-TR" dirty="0" smtClean="0"/>
              <a:t> </a:t>
            </a:r>
            <a:r>
              <a:rPr lang="tr-TR" dirty="0" err="1" smtClean="0"/>
              <a:t>multiple</a:t>
            </a:r>
            <a:r>
              <a:rPr lang="tr-TR" dirty="0" smtClean="0"/>
              <a:t> </a:t>
            </a:r>
            <a:r>
              <a:rPr lang="tr-TR" dirty="0" err="1" smtClean="0"/>
              <a:t>clients</a:t>
            </a:r>
            <a:r>
              <a:rPr lang="tr-TR" dirty="0" smtClean="0"/>
              <a:t> at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time.</a:t>
            </a:r>
          </a:p>
          <a:p>
            <a:r>
              <a:rPr lang="tr-TR" dirty="0" err="1" smtClean="0"/>
              <a:t>This</a:t>
            </a:r>
            <a:r>
              <a:rPr lang="tr-TR" dirty="0" smtClean="0"/>
              <a:t> is </a:t>
            </a:r>
            <a:r>
              <a:rPr lang="tr-TR" dirty="0" err="1" smtClean="0"/>
              <a:t>accomplished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implementing</a:t>
            </a:r>
            <a:r>
              <a:rPr lang="tr-TR" dirty="0" smtClean="0"/>
              <a:t> a </a:t>
            </a:r>
            <a:r>
              <a:rPr lang="tr-TR" dirty="0" err="1" smtClean="0"/>
              <a:t>multithreaded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How</a:t>
            </a:r>
            <a:r>
              <a:rPr lang="tr-TR" dirty="0" smtClean="0"/>
              <a:t> </a:t>
            </a:r>
            <a:r>
              <a:rPr lang="tr-TR" dirty="0" err="1" smtClean="0"/>
              <a:t>does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server </a:t>
            </a:r>
            <a:r>
              <a:rPr lang="tr-TR" dirty="0" err="1" smtClean="0"/>
              <a:t>work</a:t>
            </a:r>
            <a:r>
              <a:rPr lang="tr-TR" dirty="0" smtClean="0"/>
              <a:t>?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server </a:t>
            </a:r>
            <a:r>
              <a:rPr lang="tr-TR" dirty="0" err="1" smtClean="0"/>
              <a:t>creates</a:t>
            </a:r>
            <a:r>
              <a:rPr lang="tr-TR" dirty="0" smtClean="0"/>
              <a:t> </a:t>
            </a:r>
            <a:r>
              <a:rPr lang="tr-TR" dirty="0" err="1" smtClean="0"/>
              <a:t>threads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client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serve</a:t>
            </a:r>
            <a:r>
              <a:rPr lang="tr-TR" dirty="0" smtClean="0"/>
              <a:t> </a:t>
            </a:r>
            <a:r>
              <a:rPr lang="tr-TR" dirty="0" err="1" smtClean="0"/>
              <a:t>them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Threads</a:t>
            </a:r>
            <a:r>
              <a:rPr lang="tr-TR" dirty="0" smtClean="0"/>
              <a:t> </a:t>
            </a:r>
            <a:r>
              <a:rPr lang="tr-TR" dirty="0" err="1" smtClean="0"/>
              <a:t>continue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listen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requests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client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response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them</a:t>
            </a:r>
            <a:r>
              <a:rPr lang="tr-TR" dirty="0" smtClean="0"/>
              <a:t> </a:t>
            </a:r>
            <a:r>
              <a:rPr lang="tr-TR" dirty="0" err="1" smtClean="0"/>
              <a:t>until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client</a:t>
            </a:r>
            <a:r>
              <a:rPr lang="tr-TR" dirty="0" smtClean="0"/>
              <a:t> </a:t>
            </a:r>
            <a:r>
              <a:rPr lang="tr-TR" dirty="0" err="1" smtClean="0"/>
              <a:t>terminates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connection</a:t>
            </a:r>
            <a:r>
              <a:rPr lang="tr-TR" dirty="0" smtClean="0"/>
              <a:t>.</a:t>
            </a:r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labalık">
  <a:themeElements>
    <a:clrScheme name="Kalabalı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Kalabalı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Kalabalı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</TotalTime>
  <Words>634</Words>
  <PresentationFormat>Ekran Gösterisi 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Kalabalık</vt:lpstr>
      <vt:lpstr>Auctioneer</vt:lpstr>
      <vt:lpstr>What is Auctioneer</vt:lpstr>
      <vt:lpstr>Differences from other auction applications</vt:lpstr>
      <vt:lpstr>How does it accomplish it?</vt:lpstr>
      <vt:lpstr>Risks of a lack of registration system</vt:lpstr>
      <vt:lpstr>Slayt 6</vt:lpstr>
      <vt:lpstr>Advantages of the lack of a registration system</vt:lpstr>
      <vt:lpstr>How does the server work?</vt:lpstr>
      <vt:lpstr>Slayt 9</vt:lpstr>
      <vt:lpstr>Slayt 10</vt:lpstr>
      <vt:lpstr>The rules of auctioning</vt:lpstr>
      <vt:lpstr>Slayt 12</vt:lpstr>
      <vt:lpstr>The Client</vt:lpstr>
      <vt:lpstr>Slayt 14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Auctioneer</dc:title>
  <dc:creator>monster</dc:creator>
  <cp:lastModifiedBy>monster</cp:lastModifiedBy>
  <cp:revision>8</cp:revision>
  <dcterms:created xsi:type="dcterms:W3CDTF">2017-12-07T06:15:59Z</dcterms:created>
  <dcterms:modified xsi:type="dcterms:W3CDTF">2017-12-07T07:32:00Z</dcterms:modified>
</cp:coreProperties>
</file>