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58B5B-E39B-4E61-1508-50CFE4E89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9BC4D3-FC89-EEA8-E59D-27025B2B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7F4B7-4AFD-2D08-C8E2-CBCD8974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C664AD-1F1A-D864-580F-1BA91846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3B777-8EEA-46C2-5851-B3DC12D8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0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21431-F943-F09A-2B95-42D5C46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0289B4-0052-03C8-82A2-FC07E25E7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8C2FB-DE09-905E-BB75-34379EC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0E507-6A6E-6B90-1A80-7735220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D4714-84C7-8121-A54B-AA455ADD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54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790A24-8C8D-0860-03F4-1343C6496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5874F9-10FA-A5E6-B3B5-E05CA020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87C005-2DD5-9A1D-5F4C-6EFEAD7E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ED17E-35DA-22FF-17A6-BA9A1507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FCE9B2-5974-F88A-0489-F5E88603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4855F-A1C3-6D86-D765-3C096A61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87D0A-6CA9-CFCA-7158-C414203A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B3B8B-CAA2-03B8-C4C1-6B869430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4226C-B7A1-CB10-17B9-BB42F114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C82135-6FAB-430E-2DD2-9D022461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4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BBEA0-718D-55C0-0936-19AC96E6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D5B4D-F9CD-0C82-262A-E402C6A6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76831C-48D3-5B01-6F70-88A5F898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6962B-CE6B-842A-B923-2F536577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125D5-B5CB-4CC2-6031-AE25BC29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45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D304F-0210-9E5A-9550-A3FECB6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3183B-C8B0-8C37-1254-B3E8E87EC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C2D3A8-4E0D-688F-6CDD-9DE7719AF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CBC8B2-8670-8089-8F56-24CBE3A0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503113-0A4A-E592-343F-A69A55EF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A4E662-B59E-016F-A111-4A8263D4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51428-B668-C75F-3C2E-7C0D2E5E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75391-0C90-9266-2F23-08590202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35F23A-D257-DFAA-6731-D0FCB779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BEA224-305A-7C28-A6D9-2C1035AF1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4FB21C-8A86-E48E-26B4-2CB53163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95484D-6136-38F7-6E86-700EF9A3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43817A-A56C-05AB-0134-08EF761F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54327D-A0F0-266B-9706-908EF6B5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3628E-E906-DF24-2ADF-19EBD30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315471-4066-794C-6325-9C0B17B6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1294EA-0DC8-C86A-C8A2-9E530651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117DA-FD24-4F92-5BC3-04CBF179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2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70CCE4-25F1-CAEF-CF86-B9FE150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3F95FC-A69B-B108-0B18-C82026CF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7C22CC-4C9D-2B8D-A6FC-8DC06891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54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73197-CE64-A0B1-F791-00DE36F4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C9836-F956-67E4-8D4B-6EA4F537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2ABAA-775E-0328-1228-90FAF5B1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2F70F2-2ABA-B5EC-2778-6528846B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FA407-A76F-241F-2F9B-9E2785C9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FADA7-F1E8-5021-0E79-151B9E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4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640C-1E0F-A9E9-9644-AFF7F84C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365452-66CF-50A0-F61C-E67FD5B8F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4365D-3410-3424-EA64-DD69976D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9F6F6-5623-1D8B-8248-C2DDA1FC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EE4C67-80DD-63F6-53A3-293FE045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879A7C-AF83-B06D-518F-6E1BEE22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3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57EA79-06D1-D7E4-4A94-62014FD4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08A5CF-AB78-A7E7-AAB8-27821BBCA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A4D32-5B86-95A6-2C06-F336308B9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F66A-2B62-4813-BF93-67D34FD56708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9B446D-57D1-D390-C795-44E4F6F5D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8F2174-2C41-EBF5-0767-069F97F81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CB73-2040-49CE-BA56-0801064250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08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i2.appinventor.mit.ed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E18CD0A-CF96-7AF2-5231-4A2D76312356}"/>
              </a:ext>
            </a:extLst>
          </p:cNvPr>
          <p:cNvSpPr txBox="1"/>
          <p:nvPr/>
        </p:nvSpPr>
        <p:spPr>
          <a:xfrm>
            <a:off x="3346514" y="5122109"/>
            <a:ext cx="5642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App </a:t>
            </a:r>
            <a:r>
              <a:rPr lang="de-DE" dirty="0" err="1"/>
              <a:t>inventor</a:t>
            </a:r>
            <a:r>
              <a:rPr lang="de-DE" dirty="0"/>
              <a:t> </a:t>
            </a:r>
            <a:r>
              <a:rPr lang="de-DE" dirty="0" err="1"/>
              <a:t>ile</a:t>
            </a:r>
            <a:r>
              <a:rPr lang="de-DE" dirty="0"/>
              <a:t> </a:t>
            </a:r>
            <a:r>
              <a:rPr lang="de-DE" dirty="0" err="1"/>
              <a:t>Bloklarla</a:t>
            </a:r>
            <a:r>
              <a:rPr lang="de-DE" dirty="0"/>
              <a:t> Android </a:t>
            </a:r>
            <a:r>
              <a:rPr lang="de-DE" dirty="0" err="1"/>
              <a:t>uygulama</a:t>
            </a:r>
            <a:r>
              <a:rPr lang="de-DE" dirty="0"/>
              <a:t> </a:t>
            </a:r>
            <a:r>
              <a:rPr lang="de-DE" dirty="0" err="1"/>
              <a:t>yapma</a:t>
            </a:r>
            <a:br>
              <a:rPr lang="de-DE" dirty="0"/>
            </a:br>
            <a:br>
              <a:rPr lang="de-DE" dirty="0"/>
            </a:br>
            <a:r>
              <a:rPr lang="de-DE" dirty="0">
                <a:hlinkClick r:id="rId2"/>
              </a:rPr>
              <a:t>http://ai2.appinventor.mit.edu</a:t>
            </a:r>
            <a:r>
              <a:rPr lang="de-DE" dirty="0"/>
              <a:t>  </a:t>
            </a:r>
            <a:r>
              <a:rPr lang="de-DE" dirty="0" err="1"/>
              <a:t>sitesine</a:t>
            </a:r>
            <a:r>
              <a:rPr lang="de-DE" dirty="0"/>
              <a:t> </a:t>
            </a:r>
            <a:r>
              <a:rPr lang="de-DE" dirty="0" err="1"/>
              <a:t>gidip</a:t>
            </a:r>
            <a:r>
              <a:rPr lang="de-DE" dirty="0"/>
              <a:t> 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hesabimizla</a:t>
            </a:r>
            <a:r>
              <a:rPr lang="de-DE" dirty="0"/>
              <a:t> </a:t>
            </a:r>
            <a:r>
              <a:rPr lang="de-DE" dirty="0" err="1"/>
              <a:t>giris</a:t>
            </a:r>
            <a:r>
              <a:rPr lang="de-DE" dirty="0"/>
              <a:t> </a:t>
            </a:r>
            <a:r>
              <a:rPr lang="de-DE" dirty="0" err="1"/>
              <a:t>yapalilm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384E5D-8627-09C9-9F52-824ACAAC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" y="363595"/>
            <a:ext cx="12192000" cy="42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2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3D65356-CB66-7E53-3540-40DC038E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2" y="344933"/>
            <a:ext cx="12192000" cy="420314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560D7D7-4E77-5CFA-16B9-8DFF98A087E9}"/>
              </a:ext>
            </a:extLst>
          </p:cNvPr>
          <p:cNvSpPr txBox="1"/>
          <p:nvPr/>
        </p:nvSpPr>
        <p:spPr>
          <a:xfrm>
            <a:off x="1692613" y="4970834"/>
            <a:ext cx="40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 </a:t>
            </a:r>
            <a:r>
              <a:rPr lang="de-DE" dirty="0" err="1"/>
              <a:t>üstteki</a:t>
            </a:r>
            <a:r>
              <a:rPr lang="de-DE" dirty="0"/>
              <a:t> Create </a:t>
            </a:r>
            <a:r>
              <a:rPr lang="de-DE" dirty="0" err="1"/>
              <a:t>apps</a:t>
            </a:r>
            <a:r>
              <a:rPr lang="de-DE" dirty="0"/>
              <a:t> a </a:t>
            </a:r>
            <a:r>
              <a:rPr lang="de-DE" dirty="0" err="1"/>
              <a:t>tiklayalim</a:t>
            </a:r>
            <a:r>
              <a:rPr lang="de-DE" dirty="0"/>
              <a:t>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D43F42D-5D65-6A08-43D7-272BDDF3EB6C}"/>
              </a:ext>
            </a:extLst>
          </p:cNvPr>
          <p:cNvCxnSpPr>
            <a:cxnSpLocks/>
          </p:cNvCxnSpPr>
          <p:nvPr/>
        </p:nvCxnSpPr>
        <p:spPr>
          <a:xfrm flipV="1">
            <a:off x="1358895" y="1320977"/>
            <a:ext cx="1864733" cy="13638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5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6B1295E-0C9E-9D90-24B9-4B5FE528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03" y="936001"/>
            <a:ext cx="4305673" cy="286536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FAB5FEA-7BFB-7A71-EBB8-A8E593E4BB93}"/>
              </a:ext>
            </a:extLst>
          </p:cNvPr>
          <p:cNvSpPr txBox="1"/>
          <p:nvPr/>
        </p:nvSpPr>
        <p:spPr>
          <a:xfrm>
            <a:off x="1896894" y="4445540"/>
            <a:ext cx="382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 &gt; neues </a:t>
            </a:r>
            <a:r>
              <a:rPr lang="de-DE" dirty="0" err="1"/>
              <a:t>projekt</a:t>
            </a:r>
            <a:r>
              <a:rPr lang="de-DE" dirty="0"/>
              <a:t> starten &gt;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3B8C3D-4B6D-A878-4690-0F648C361E4E}"/>
              </a:ext>
            </a:extLst>
          </p:cNvPr>
          <p:cNvSpPr txBox="1"/>
          <p:nvPr/>
        </p:nvSpPr>
        <p:spPr>
          <a:xfrm>
            <a:off x="1987903" y="5243209"/>
            <a:ext cx="615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Projeye</a:t>
            </a:r>
            <a:r>
              <a:rPr lang="de-DE" dirty="0"/>
              <a:t> </a:t>
            </a:r>
            <a:r>
              <a:rPr lang="de-DE" dirty="0" err="1"/>
              <a:t>isim</a:t>
            </a:r>
            <a:r>
              <a:rPr lang="de-DE" dirty="0"/>
              <a:t> </a:t>
            </a:r>
            <a:r>
              <a:rPr lang="de-DE" dirty="0" err="1"/>
              <a:t>verelim</a:t>
            </a:r>
            <a:r>
              <a:rPr lang="de-DE" dirty="0"/>
              <a:t>    </a:t>
            </a:r>
            <a:r>
              <a:rPr lang="de-DE" dirty="0" err="1"/>
              <a:t>ornegin</a:t>
            </a:r>
            <a:r>
              <a:rPr lang="de-DE" dirty="0"/>
              <a:t>   „ Fragen“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46927E1-622F-F856-5E78-9A772FA37E51}"/>
              </a:ext>
            </a:extLst>
          </p:cNvPr>
          <p:cNvCxnSpPr>
            <a:cxnSpLocks/>
          </p:cNvCxnSpPr>
          <p:nvPr/>
        </p:nvCxnSpPr>
        <p:spPr>
          <a:xfrm flipV="1">
            <a:off x="1786912" y="1678833"/>
            <a:ext cx="1864733" cy="13638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9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B2F6847-DD00-101B-96C6-4C797974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0" y="199228"/>
            <a:ext cx="8458933" cy="622608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84D8237-A4D0-1095-3BC4-6FD9A09900E5}"/>
              </a:ext>
            </a:extLst>
          </p:cNvPr>
          <p:cNvCxnSpPr>
            <a:cxnSpLocks/>
          </p:cNvCxnSpPr>
          <p:nvPr/>
        </p:nvCxnSpPr>
        <p:spPr>
          <a:xfrm flipH="1">
            <a:off x="1449421" y="3429000"/>
            <a:ext cx="1079770" cy="169261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87CCF28-9E39-D3A7-F28E-E80C0E04DE50}"/>
              </a:ext>
            </a:extLst>
          </p:cNvPr>
          <p:cNvSpPr txBox="1"/>
          <p:nvPr/>
        </p:nvSpPr>
        <p:spPr>
          <a:xfrm>
            <a:off x="9533106" y="1303506"/>
            <a:ext cx="2193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Sadece</a:t>
            </a:r>
            <a:r>
              <a:rPr lang="de-DE" dirty="0"/>
              <a:t> bir web </a:t>
            </a:r>
            <a:r>
              <a:rPr lang="de-DE" dirty="0" err="1"/>
              <a:t>sitesinden</a:t>
            </a:r>
            <a:r>
              <a:rPr lang="de-DE" dirty="0"/>
              <a:t> bir </a:t>
            </a:r>
            <a:r>
              <a:rPr lang="de-DE" dirty="0" err="1"/>
              <a:t>sayfayi</a:t>
            </a:r>
            <a:r>
              <a:rPr lang="de-DE" dirty="0"/>
              <a:t> </a:t>
            </a:r>
            <a:r>
              <a:rPr lang="de-DE" dirty="0" err="1"/>
              <a:t>cagiracaginiz</a:t>
            </a:r>
            <a:r>
              <a:rPr lang="de-DE" dirty="0"/>
              <a:t> bir </a:t>
            </a:r>
            <a:r>
              <a:rPr lang="de-DE" dirty="0" err="1"/>
              <a:t>uygulama</a:t>
            </a:r>
            <a:r>
              <a:rPr lang="de-DE" dirty="0"/>
              <a:t> </a:t>
            </a:r>
            <a:r>
              <a:rPr lang="de-DE" dirty="0" err="1"/>
              <a:t>yapacak</a:t>
            </a:r>
            <a:r>
              <a:rPr lang="de-DE" dirty="0"/>
              <a:t> </a:t>
            </a:r>
            <a:r>
              <a:rPr lang="de-DE" dirty="0" err="1"/>
              <a:t>iseniz</a:t>
            </a:r>
            <a:r>
              <a:rPr lang="de-DE" dirty="0"/>
              <a:t> :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okun</a:t>
            </a:r>
            <a:r>
              <a:rPr lang="de-DE" dirty="0"/>
              <a:t> </a:t>
            </a:r>
            <a:r>
              <a:rPr lang="de-DE" dirty="0" err="1"/>
              <a:t>gösterdigi</a:t>
            </a:r>
            <a:r>
              <a:rPr lang="de-DE" dirty="0"/>
              <a:t> </a:t>
            </a:r>
            <a:r>
              <a:rPr lang="de-DE" dirty="0" err="1"/>
              <a:t>yerdeki</a:t>
            </a:r>
            <a:r>
              <a:rPr lang="de-DE" dirty="0"/>
              <a:t> </a:t>
            </a:r>
            <a:r>
              <a:rPr lang="de-DE" dirty="0" err="1"/>
              <a:t>webBetrachteri</a:t>
            </a:r>
            <a:r>
              <a:rPr lang="de-DE" dirty="0"/>
              <a:t>  </a:t>
            </a:r>
            <a:r>
              <a:rPr lang="de-DE" dirty="0" err="1"/>
              <a:t>mausla</a:t>
            </a:r>
            <a:r>
              <a:rPr lang="de-DE" dirty="0"/>
              <a:t> </a:t>
            </a:r>
            <a:r>
              <a:rPr lang="de-DE" dirty="0" err="1"/>
              <a:t>tutup</a:t>
            </a:r>
            <a:r>
              <a:rPr lang="de-DE" dirty="0"/>
              <a:t>  </a:t>
            </a:r>
            <a:r>
              <a:rPr lang="de-DE" dirty="0" err="1"/>
              <a:t>cep</a:t>
            </a:r>
            <a:r>
              <a:rPr lang="de-DE" dirty="0"/>
              <a:t> </a:t>
            </a:r>
            <a:r>
              <a:rPr lang="de-DE" dirty="0" err="1"/>
              <a:t>telefonu</a:t>
            </a:r>
            <a:r>
              <a:rPr lang="de-DE" dirty="0"/>
              <a:t> </a:t>
            </a:r>
            <a:r>
              <a:rPr lang="de-DE" dirty="0" err="1"/>
              <a:t>üzerien</a:t>
            </a:r>
            <a:r>
              <a:rPr lang="de-DE" dirty="0"/>
              <a:t> </a:t>
            </a:r>
            <a:r>
              <a:rPr lang="de-DE" dirty="0" err="1"/>
              <a:t>sürükleyin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3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D3208B-F1EB-9DE4-A665-EC02B17D8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53" y="1589467"/>
            <a:ext cx="7277731" cy="449619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BE52E3B-61E6-5476-8A95-E2D4A2BAE857}"/>
              </a:ext>
            </a:extLst>
          </p:cNvPr>
          <p:cNvCxnSpPr>
            <a:cxnSpLocks/>
          </p:cNvCxnSpPr>
          <p:nvPr/>
        </p:nvCxnSpPr>
        <p:spPr>
          <a:xfrm flipH="1">
            <a:off x="7616758" y="1623513"/>
            <a:ext cx="1079770" cy="169261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BA111153-9C0C-B550-CDAD-07E23FBB18C0}"/>
              </a:ext>
            </a:extLst>
          </p:cNvPr>
          <p:cNvSpPr txBox="1"/>
          <p:nvPr/>
        </p:nvSpPr>
        <p:spPr>
          <a:xfrm>
            <a:off x="9270460" y="1478604"/>
            <a:ext cx="210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Homeurl</a:t>
            </a:r>
            <a:r>
              <a:rPr lang="de-DE" dirty="0"/>
              <a:t> </a:t>
            </a:r>
            <a:r>
              <a:rPr lang="de-DE" dirty="0" err="1"/>
              <a:t>yazan</a:t>
            </a:r>
            <a:r>
              <a:rPr lang="de-DE" dirty="0"/>
              <a:t> </a:t>
            </a:r>
            <a:r>
              <a:rPr lang="de-DE" dirty="0" err="1"/>
              <a:t>yere</a:t>
            </a:r>
            <a:r>
              <a:rPr lang="de-DE" dirty="0"/>
              <a:t> 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adresini</a:t>
            </a:r>
            <a:r>
              <a:rPr lang="de-DE" dirty="0"/>
              <a:t> </a:t>
            </a:r>
            <a:r>
              <a:rPr lang="de-DE" dirty="0" err="1"/>
              <a:t>yazin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7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CD0671C-49BB-C653-DD92-12912272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91" y="579936"/>
            <a:ext cx="4102871" cy="4274957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C948E7B-15E9-8D05-FDB0-1159B6AE7392}"/>
              </a:ext>
            </a:extLst>
          </p:cNvPr>
          <p:cNvCxnSpPr>
            <a:cxnSpLocks/>
          </p:cNvCxnSpPr>
          <p:nvPr/>
        </p:nvCxnSpPr>
        <p:spPr>
          <a:xfrm flipH="1" flipV="1">
            <a:off x="4124528" y="972766"/>
            <a:ext cx="4572000" cy="65074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AA34DCE-3F67-E113-6400-622924E815DE}"/>
              </a:ext>
            </a:extLst>
          </p:cNvPr>
          <p:cNvSpPr txBox="1"/>
          <p:nvPr/>
        </p:nvSpPr>
        <p:spPr>
          <a:xfrm>
            <a:off x="8025319" y="2500009"/>
            <a:ext cx="2081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Erzeugen </a:t>
            </a:r>
            <a:r>
              <a:rPr lang="de-DE" dirty="0" err="1"/>
              <a:t>menüsünden</a:t>
            </a:r>
            <a:r>
              <a:rPr lang="de-DE" dirty="0"/>
              <a:t> </a:t>
            </a:r>
            <a:r>
              <a:rPr lang="de-DE" dirty="0" err="1"/>
              <a:t>Anroid</a:t>
            </a:r>
            <a:r>
              <a:rPr lang="de-DE" dirty="0"/>
              <a:t> </a:t>
            </a:r>
            <a:r>
              <a:rPr lang="de-DE" dirty="0" err="1"/>
              <a:t>apk</a:t>
            </a:r>
            <a:r>
              <a:rPr lang="de-DE" dirty="0"/>
              <a:t> </a:t>
            </a:r>
            <a:r>
              <a:rPr lang="de-DE" dirty="0" err="1"/>
              <a:t>yi</a:t>
            </a:r>
            <a:r>
              <a:rPr lang="de-DE" dirty="0"/>
              <a:t> </a:t>
            </a:r>
            <a:r>
              <a:rPr lang="de-DE" dirty="0" err="1"/>
              <a:t>secin</a:t>
            </a:r>
            <a:r>
              <a:rPr lang="de-DE" dirty="0"/>
              <a:t> ..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C14B7AB-112D-E24B-1C3C-F3479E0F74E4}"/>
              </a:ext>
            </a:extLst>
          </p:cNvPr>
          <p:cNvSpPr txBox="1"/>
          <p:nvPr/>
        </p:nvSpPr>
        <p:spPr>
          <a:xfrm>
            <a:off x="7743217" y="5447489"/>
            <a:ext cx="3171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Ek</a:t>
            </a:r>
            <a:r>
              <a:rPr lang="de-DE" dirty="0"/>
              <a:t> not : 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playde</a:t>
            </a:r>
            <a:r>
              <a:rPr lang="de-DE" dirty="0"/>
              <a:t> </a:t>
            </a:r>
            <a:r>
              <a:rPr lang="de-DE" dirty="0" err="1"/>
              <a:t>yyinlamak</a:t>
            </a:r>
            <a:r>
              <a:rPr lang="de-DE" dirty="0"/>
              <a:t> </a:t>
            </a:r>
            <a:r>
              <a:rPr lang="de-DE" dirty="0" err="1"/>
              <a:t>isterseniz</a:t>
            </a:r>
            <a:r>
              <a:rPr lang="de-DE" dirty="0"/>
              <a:t> .. Aab </a:t>
            </a:r>
            <a:r>
              <a:rPr lang="de-DE" dirty="0" err="1"/>
              <a:t>formatini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36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8406D0-C93B-72BD-6B75-8B0287FC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4" y="1369442"/>
            <a:ext cx="8024555" cy="301016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6331D96-397E-E07E-9FCF-FD0D7BD7BD45}"/>
              </a:ext>
            </a:extLst>
          </p:cNvPr>
          <p:cNvSpPr txBox="1"/>
          <p:nvPr/>
        </p:nvSpPr>
        <p:spPr>
          <a:xfrm>
            <a:off x="7772400" y="4250986"/>
            <a:ext cx="3171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Islem</a:t>
            </a:r>
            <a:r>
              <a:rPr lang="de-DE" dirty="0"/>
              <a:t> </a:t>
            </a:r>
            <a:r>
              <a:rPr lang="de-DE" dirty="0" err="1"/>
              <a:t>birince</a:t>
            </a:r>
            <a:r>
              <a:rPr lang="de-DE" dirty="0"/>
              <a:t> </a:t>
            </a:r>
            <a:r>
              <a:rPr lang="de-DE" dirty="0" err="1"/>
              <a:t>apk</a:t>
            </a:r>
            <a:r>
              <a:rPr lang="de-DE" dirty="0"/>
              <a:t> </a:t>
            </a:r>
            <a:r>
              <a:rPr lang="de-DE" dirty="0" err="1"/>
              <a:t>uzantili</a:t>
            </a:r>
            <a:r>
              <a:rPr lang="de-DE" dirty="0"/>
              <a:t> </a:t>
            </a:r>
            <a:r>
              <a:rPr lang="de-DE" dirty="0" err="1"/>
              <a:t>dosyaniz</a:t>
            </a:r>
            <a:r>
              <a:rPr lang="de-DE" dirty="0"/>
              <a:t> </a:t>
            </a:r>
            <a:r>
              <a:rPr lang="de-DE" dirty="0" err="1"/>
              <a:t>bilgisayarinizin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klasöründe</a:t>
            </a:r>
            <a:r>
              <a:rPr lang="de-DE" dirty="0"/>
              <a:t>.. 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Cep</a:t>
            </a:r>
            <a:r>
              <a:rPr lang="de-DE" dirty="0"/>
              <a:t> </a:t>
            </a:r>
            <a:r>
              <a:rPr lang="de-DE" dirty="0" err="1"/>
              <a:t>telefinunuza</a:t>
            </a:r>
            <a:r>
              <a:rPr lang="de-DE" dirty="0"/>
              <a:t> bir </a:t>
            </a:r>
            <a:r>
              <a:rPr lang="de-DE" dirty="0" err="1"/>
              <a:t>sekilde</a:t>
            </a:r>
            <a:r>
              <a:rPr lang="de-DE" dirty="0"/>
              <a:t> </a:t>
            </a:r>
            <a:r>
              <a:rPr lang="de-DE" dirty="0" err="1"/>
              <a:t>aktarip</a:t>
            </a:r>
            <a:r>
              <a:rPr lang="de-DE" dirty="0"/>
              <a:t> </a:t>
            </a:r>
            <a:r>
              <a:rPr lang="de-DE" dirty="0" err="1"/>
              <a:t>calistirin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273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Ince</dc:creator>
  <cp:lastModifiedBy>Mehmet Ince</cp:lastModifiedBy>
  <cp:revision>2</cp:revision>
  <dcterms:created xsi:type="dcterms:W3CDTF">2022-12-06T15:16:05Z</dcterms:created>
  <dcterms:modified xsi:type="dcterms:W3CDTF">2022-12-17T10:03:10Z</dcterms:modified>
</cp:coreProperties>
</file>