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73"/>
  </p:notesMasterIdLst>
  <p:handoutMasterIdLst>
    <p:handoutMasterId r:id="rId74"/>
  </p:handoutMasterIdLst>
  <p:sldIdLst>
    <p:sldId id="256" r:id="rId2"/>
    <p:sldId id="284" r:id="rId3"/>
    <p:sldId id="419" r:id="rId4"/>
    <p:sldId id="405" r:id="rId5"/>
    <p:sldId id="420" r:id="rId6"/>
    <p:sldId id="421" r:id="rId7"/>
    <p:sldId id="423" r:id="rId8"/>
    <p:sldId id="430" r:id="rId9"/>
    <p:sldId id="422" r:id="rId10"/>
    <p:sldId id="424" r:id="rId11"/>
    <p:sldId id="425" r:id="rId12"/>
    <p:sldId id="434" r:id="rId13"/>
    <p:sldId id="426" r:id="rId14"/>
    <p:sldId id="435" r:id="rId15"/>
    <p:sldId id="427" r:id="rId16"/>
    <p:sldId id="431" r:id="rId17"/>
    <p:sldId id="516" r:id="rId18"/>
    <p:sldId id="517" r:id="rId19"/>
    <p:sldId id="518" r:id="rId20"/>
    <p:sldId id="519" r:id="rId21"/>
    <p:sldId id="520" r:id="rId22"/>
    <p:sldId id="521" r:id="rId23"/>
    <p:sldId id="523" r:id="rId24"/>
    <p:sldId id="526" r:id="rId25"/>
    <p:sldId id="524" r:id="rId26"/>
    <p:sldId id="525" r:id="rId27"/>
    <p:sldId id="436" r:id="rId28"/>
    <p:sldId id="437" r:id="rId29"/>
    <p:sldId id="433" r:id="rId30"/>
    <p:sldId id="446" r:id="rId31"/>
    <p:sldId id="447" r:id="rId32"/>
    <p:sldId id="440" r:id="rId33"/>
    <p:sldId id="441" r:id="rId34"/>
    <p:sldId id="432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9" r:id="rId44"/>
    <p:sldId id="460" r:id="rId45"/>
    <p:sldId id="456" r:id="rId46"/>
    <p:sldId id="461" r:id="rId47"/>
    <p:sldId id="457" r:id="rId48"/>
    <p:sldId id="463" r:id="rId49"/>
    <p:sldId id="466" r:id="rId50"/>
    <p:sldId id="467" r:id="rId51"/>
    <p:sldId id="468" r:id="rId52"/>
    <p:sldId id="486" r:id="rId53"/>
    <p:sldId id="487" r:id="rId54"/>
    <p:sldId id="488" r:id="rId55"/>
    <p:sldId id="489" r:id="rId56"/>
    <p:sldId id="490" r:id="rId57"/>
    <p:sldId id="491" r:id="rId58"/>
    <p:sldId id="465" r:id="rId59"/>
    <p:sldId id="464" r:id="rId60"/>
    <p:sldId id="475" r:id="rId61"/>
    <p:sldId id="476" r:id="rId62"/>
    <p:sldId id="477" r:id="rId63"/>
    <p:sldId id="478" r:id="rId64"/>
    <p:sldId id="479" r:id="rId65"/>
    <p:sldId id="480" r:id="rId66"/>
    <p:sldId id="481" r:id="rId67"/>
    <p:sldId id="482" r:id="rId68"/>
    <p:sldId id="483" r:id="rId69"/>
    <p:sldId id="484" r:id="rId70"/>
    <p:sldId id="492" r:id="rId71"/>
    <p:sldId id="442" r:id="rId7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NAR TUM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CC33"/>
    <a:srgbClr val="66FF33"/>
    <a:srgbClr val="00FF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87215E7-914C-498F-858E-DED2B7CE1E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45BDBE1-0964-4C09-9332-6A30C7A2B8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r>
              <a:rPr lang="en-US" altLang="en-US"/>
              <a:t>Week #1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77A7523-B65D-4CC5-BE61-ECF80F7EF73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F189D8B6-4E3C-4E58-AE80-6789A9E75A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8F89532-BC38-4E35-A11D-908343B525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BB2F5BB-31BE-417E-8B0A-112893CBE6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D470990-5BFA-4093-ABF1-419CD8E70A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r>
              <a:rPr lang="en-US" altLang="en-US"/>
              <a:t>Week #1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2E4534F2-9E05-4B2B-9B5E-A8D0215A26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385DB92-985B-402F-B5F4-7BB1D15A6C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1D51E6AB-0754-41BD-8088-17523B08CC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D9C503DA-90BB-42EF-BD73-1D00CA950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3911CEF-FE1D-471A-81A7-978C0D0DE0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12F310A-49DE-4523-B690-20CB6CCEEB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altLang="en-US"/>
              <a:t>Week #1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4F6F0EA-B84D-400A-AD65-44344F1FFC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54AE23-D25E-4297-A1B0-93BEE88FCB6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854639D-FA3B-4F68-93CE-F7655B866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2C723FF-ABD7-4AF9-A795-3E057C463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C3D2086-1C4B-4BC3-9B69-83EBF7DB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F9504CD-D8F1-4ACC-9C07-E48758A02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9FC7BD-92DD-4537-856A-45FFB3EA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E329DA-79D6-454B-BE8F-24F293EEA16C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74D8D0-45E9-483F-ACB0-D557A363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BE3047-E8C9-4666-88CD-C554E673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EEBE3-03D9-48DA-81BE-7A975870B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9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42F261A-38C9-4A22-BE5E-64B7B475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8692EA4-1517-4232-8157-561F3035E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B18FC2-8F4C-42C6-BF70-738248C4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1F5CC-A3E4-4C2C-9F83-FDBD8D8A0593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BCC2F5-BDF1-42CB-9819-5A4A590B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3C57ED-5F2B-4459-A344-2A22712F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863B6-CE04-4F26-A39B-6264CFDA82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15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E4B1387-18FE-4F29-83B6-2BD52B795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1E5DC35-FF05-436E-8994-F8D895620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0D738F-2C75-491C-88E2-D86E6DD4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335B6A-5DF4-4E98-8123-32DD62908326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FB2A71-729F-41FE-83FA-3078C9FC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F023BC-5251-4600-869D-DBB81868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4A9EA-1570-4F09-9784-C69D170F4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24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7A90675-D815-4FD1-8FC6-2CFCF2CE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E98DA2-C06B-4EC3-885F-CBD5D5033A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872DB2B-9041-41CC-9CD5-73E7AC3CECA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7509774-511E-41EB-AD74-1F86D391AEF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C130DB4F-2C95-4F13-A4CC-F1573EAB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6F88FB2-6FB7-4380-8CEA-9FC79C6DF9E2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A1122744-7248-41BA-94E1-0BA85C0B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B778CE19-DC31-44E3-95E2-161767E5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52454CB-EDF0-44DB-BD37-81AEF2D78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7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0AC4F43-DE4B-4E08-96A2-22D4538A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E494C0-15AE-42E9-B148-B825420B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2DA716-0F35-40A6-A8D5-29F0F9AB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0100F-46A0-42F1-A0F3-D34C9E78C9BD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52B18F-D456-4957-83BF-AB40547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D7D574-DA7E-4156-BC23-8075499B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C7FEF7-FB19-489D-9A58-E7E0B252F9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8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2F0FD2E-2C6F-4660-ADD4-328DC50D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70D143-C034-45DE-90BB-20AF748E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DA0F739-2A78-4955-91DF-B923C7D7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7F38C-13A1-4DD9-9ED3-28D40B1426D7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95AE61-25D8-492B-BB78-131EE6D5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338BE7-7F11-4791-9071-5998A3D5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D38EC-C86E-4384-9CBC-5015858B71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9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5BCCBC9-DF58-4DB4-9C93-C8FD40FA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FD7627-0E99-4C67-BBA5-16545F796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46D7310-421E-48EB-90DF-E7AD7F702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143701-0D71-49FC-B2B3-0771B4B1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270934-B586-47B0-B0F3-000E7CC959B8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3B96B1D-3987-43C9-B6B6-B2F69FE4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C37308-A755-4813-A29B-4E8AD8DA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F0FA5-F7C1-41C1-9580-5C6C980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73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CC00EB-06B9-4D0C-8A36-46C0C97A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F790C12-BF2D-4E3A-ACFD-9DA3FF456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7FB7B27-ADB9-471C-B259-9B9F88F1F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AEC466A-F345-41D9-B33A-7833FD354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7054D79-037E-4D3F-9F38-D20ABB94D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E0AF529-13E5-407C-9BA4-700CC68C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A9C387-46C0-4F6E-AF1B-B887D741E719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CD104B3-CE77-463A-88AD-883DA65D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9622838-18D7-457B-B92D-6D70CC08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BDDB4-C377-46BB-B062-AF9A29BE6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19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7E9DACF-053D-4565-82D9-35FB28D1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2F0753B-45AA-4589-B0E7-D27434E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EED6F2-90A6-4941-AC85-95FAECD0108F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5A7A99-D60E-4DCB-B60D-E40C26F3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D5FC6FA-6A5B-4F13-AD74-6B79AE08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813D4-DD96-4A39-A548-4E729DE15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48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B8497EE-B43B-43C8-B0D5-FEF43DDD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4693BA-E716-41A4-A169-4DFCA52C11E6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D6EAA3D-664F-4590-8235-621D2B8E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7E09356-BD7B-425B-ADAF-FB939186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9D565-53E0-4394-A707-55F0F39979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28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B7E7899-421F-44B4-81B4-F3D67160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1DF8D8-21EC-4EC3-AC2F-7E17031D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82349DB-BA56-4F68-B3B0-EAAF02F8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69E6F65-3B37-447C-AF17-7F264906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2B7DB8-FC8A-4265-A496-D98ECC95F4AA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5D42D47-F50C-41D8-8ADF-54206D0B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707F7EC-132D-4EAC-868D-70B1BB17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358F1-2D9C-4DF7-AAE1-EC3F3288F9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9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AE297D2-618B-4612-893A-B55F4FAA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ED3CF82-E3CB-42CD-B348-165EB7B8A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F770AEF-C477-4AA7-8498-155115E88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39E1997-E5B3-4B1B-8926-4C8AA537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B7EE76-05DB-4790-B08F-37221193A74D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F8236FD-2C61-49DB-BE20-EBACE3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71E651B-8D85-442D-A008-8BC00AD9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30D97-F6C1-4671-8196-538687DF3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18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AE3079F-3439-4C0E-B1CC-6C81C4D76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4C2F5D-1910-456A-A7E0-CDA25750E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88E4DF1-5927-4A1A-AB7E-42BCC499A3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/>
            </a:lvl1pPr>
          </a:lstStyle>
          <a:p>
            <a:fld id="{1758B975-8C58-4C01-8345-FE77DD56E259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3D86779-E154-48A3-A9BA-FA0FAD1AB4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/>
            </a:lvl1pPr>
          </a:lstStyle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7BBA28F1-5C30-4F9E-B4FB-BD9AC238AF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EE53EFC4-54D8-4FA8-B3FF-F388DEF21A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0033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33CC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F19A748-5CC4-44CD-9572-CBB986206B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800"/>
              <a:t>Data Structures – Week #</a:t>
            </a:r>
            <a:r>
              <a:rPr lang="tr-TR" altLang="en-US" sz="4800"/>
              <a:t>10</a:t>
            </a:r>
            <a:endParaRPr lang="en-US" altLang="en-US" sz="48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9B7DD91-D189-416B-8413-5A74C0BA53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tr-TR" altLang="en-US" sz="4800">
                <a:solidFill>
                  <a:srgbClr val="FF0000"/>
                </a:solidFill>
              </a:rPr>
              <a:t>Graphs &amp; Graph Algorithms</a:t>
            </a:r>
            <a:endParaRPr lang="en-US" altLang="en-US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643814-10FA-4D91-B96A-B9C6A176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4A19-E359-4CEA-A23F-1F888310F938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BE49CB-8B04-49D1-AAAC-712256B7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9415D35-38FF-4BB3-82EA-B76CC022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ED76-287B-4B8E-B573-FF22350E338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4E9AE627-874A-49DA-A93E-CE380E736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Representation of Graphs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F033BCDF-72B2-470B-A74F-B5D08BF97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sz="3600"/>
              <a:t>Two </a:t>
            </a:r>
            <a:r>
              <a:rPr lang="en-US" altLang="en-US" sz="3600"/>
              <a:t>ways to represent graphs:</a:t>
            </a:r>
          </a:p>
          <a:p>
            <a:pPr lvl="1"/>
            <a:r>
              <a:rPr lang="en-US" altLang="en-US" sz="3600" i="1">
                <a:solidFill>
                  <a:srgbClr val="FF0000"/>
                </a:solidFill>
              </a:rPr>
              <a:t>Adjacency </a:t>
            </a:r>
            <a:r>
              <a:rPr lang="en-US" altLang="en-US" sz="3600" b="1" i="1">
                <a:solidFill>
                  <a:srgbClr val="FF0000"/>
                </a:solidFill>
              </a:rPr>
              <a:t>matrix</a:t>
            </a:r>
            <a:r>
              <a:rPr lang="en-US" altLang="en-US" sz="3600" i="1">
                <a:solidFill>
                  <a:srgbClr val="FF0000"/>
                </a:solidFill>
              </a:rPr>
              <a:t> representation</a:t>
            </a:r>
          </a:p>
          <a:p>
            <a:pPr lvl="1"/>
            <a:r>
              <a:rPr lang="en-US" altLang="en-US" sz="3600" i="1">
                <a:solidFill>
                  <a:srgbClr val="FF0000"/>
                </a:solidFill>
              </a:rPr>
              <a:t>Adjacency </a:t>
            </a:r>
            <a:r>
              <a:rPr lang="en-US" altLang="en-US" sz="3600" b="1" i="1">
                <a:solidFill>
                  <a:srgbClr val="FF0000"/>
                </a:solidFill>
              </a:rPr>
              <a:t>list</a:t>
            </a:r>
            <a:r>
              <a:rPr lang="en-US" altLang="en-US" sz="3600" i="1">
                <a:solidFill>
                  <a:srgbClr val="FF0000"/>
                </a:solidFill>
              </a:rPr>
              <a:t> representation</a:t>
            </a:r>
            <a:endParaRPr lang="en-US" altLang="en-US" sz="3600" i="1" u="sng">
              <a:solidFill>
                <a:srgbClr val="FF0000"/>
              </a:solidFill>
            </a:endParaRPr>
          </a:p>
          <a:p>
            <a:endParaRPr lang="tr-TR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43735C-C666-4279-ACB7-38264B3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9488-E132-4922-9F5C-A13A80753E10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EDC1317-56C9-4F18-B92A-1C08B5BC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52EFBA-1881-407E-8DD3-182930CC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686-4281-4DC9-9241-BFD39FB4420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E6CFEF4B-933E-4599-A6B9-DC97E255C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Adjacency </a:t>
            </a:r>
            <a:r>
              <a:rPr lang="tr-TR" altLang="en-US"/>
              <a:t>M</a:t>
            </a:r>
            <a:r>
              <a:rPr lang="en-US" altLang="en-US"/>
              <a:t>atrix </a:t>
            </a:r>
            <a:r>
              <a:rPr lang="tr-TR" altLang="en-US"/>
              <a:t>R</a:t>
            </a:r>
            <a:r>
              <a:rPr lang="en-US" altLang="en-US"/>
              <a:t>epresentation</a:t>
            </a:r>
            <a:endParaRPr lang="tr-TR" altLang="en-US"/>
          </a:p>
        </p:txBody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07351747-AD50-44DE-BE2C-192F912DA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Assume you have </a:t>
            </a:r>
            <a:r>
              <a:rPr lang="en-US" altLang="en-US" sz="2800" i="1"/>
              <a:t>n</a:t>
            </a:r>
            <a:r>
              <a:rPr lang="en-US" altLang="en-US" sz="2800"/>
              <a:t> vertices.</a:t>
            </a:r>
          </a:p>
          <a:p>
            <a:r>
              <a:rPr lang="en-US" altLang="en-US" sz="2800"/>
              <a:t>In a boolean array with </a:t>
            </a:r>
            <a:r>
              <a:rPr lang="en-US" altLang="en-US" sz="2800" i="1"/>
              <a:t>n</a:t>
            </a:r>
            <a:r>
              <a:rPr lang="en-US" altLang="en-US" sz="2800" i="1" baseline="30000"/>
              <a:t>2</a:t>
            </a:r>
            <a:r>
              <a:rPr lang="en-US" altLang="en-US" sz="2800"/>
              <a:t> elements, where each element represents the connection of a pair of vertices, you assign </a:t>
            </a:r>
            <a:r>
              <a:rPr lang="en-US" altLang="en-US" sz="2800" i="1"/>
              <a:t>true</a:t>
            </a:r>
            <a:r>
              <a:rPr lang="en-US" altLang="en-US" sz="2800"/>
              <a:t> to those elements that are connected by an edge and </a:t>
            </a:r>
            <a:r>
              <a:rPr lang="en-US" altLang="en-US" sz="2800" i="1"/>
              <a:t>false</a:t>
            </a:r>
            <a:r>
              <a:rPr lang="en-US" altLang="en-US" sz="2800"/>
              <a:t> to others.</a:t>
            </a:r>
          </a:p>
          <a:p>
            <a:r>
              <a:rPr lang="en-US" altLang="en-US" sz="2800" i="1"/>
              <a:t>Good for dense</a:t>
            </a:r>
            <a:r>
              <a:rPr lang="en-US" altLang="en-US" sz="2800"/>
              <a:t> </a:t>
            </a:r>
            <a:r>
              <a:rPr lang="en-US" altLang="en-US" sz="2800" i="1"/>
              <a:t>graphs</a:t>
            </a:r>
            <a:r>
              <a:rPr lang="tr-TR" altLang="en-US" sz="2800" i="1"/>
              <a:t>!</a:t>
            </a:r>
            <a:r>
              <a:rPr lang="en-US" altLang="en-US" sz="2800"/>
              <a:t> </a:t>
            </a:r>
          </a:p>
          <a:p>
            <a:r>
              <a:rPr lang="en-US" altLang="en-US" sz="2800"/>
              <a:t> Not very efficient for sparse (i.e., not dense) graphs.</a:t>
            </a:r>
          </a:p>
          <a:p>
            <a:r>
              <a:rPr lang="en-US" altLang="en-US" sz="2800"/>
              <a:t>Space requirement: </a:t>
            </a:r>
            <a:r>
              <a:rPr lang="en-US" altLang="en-US" sz="2800" i="1">
                <a:solidFill>
                  <a:srgbClr val="FF0000"/>
                </a:solidFill>
              </a:rPr>
              <a:t>O(|V|</a:t>
            </a:r>
            <a:r>
              <a:rPr lang="en-US" altLang="en-US" sz="2800" i="1" baseline="30000">
                <a:solidFill>
                  <a:srgbClr val="FF0000"/>
                </a:solidFill>
              </a:rPr>
              <a:t>2</a:t>
            </a:r>
            <a:r>
              <a:rPr lang="en-US" altLang="en-US" sz="2800" i="1">
                <a:solidFill>
                  <a:srgbClr val="FF0000"/>
                </a:solidFill>
              </a:rPr>
              <a:t>)</a:t>
            </a:r>
            <a:r>
              <a:rPr lang="en-US" altLang="en-US" sz="2800"/>
              <a:t>.</a:t>
            </a:r>
            <a:endParaRPr lang="tr-TR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Veri Yer Tutucusu 3">
            <a:extLst>
              <a:ext uri="{FF2B5EF4-FFF2-40B4-BE49-F238E27FC236}">
                <a16:creationId xmlns:a16="http://schemas.microsoft.com/office/drawing/2014/main" id="{9DD72CE6-84DD-40CC-8D18-E3631E88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63B-79F0-4E9D-B8B5-7794A29FCD28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177" name="Alt Bilgi Yer Tutucusu 4">
            <a:extLst>
              <a:ext uri="{FF2B5EF4-FFF2-40B4-BE49-F238E27FC236}">
                <a16:creationId xmlns:a16="http://schemas.microsoft.com/office/drawing/2014/main" id="{1C9474F6-573B-404F-A92B-9BB23E8F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78" name="Slayt Numarası Yer Tutucusu 5">
            <a:extLst>
              <a:ext uri="{FF2B5EF4-FFF2-40B4-BE49-F238E27FC236}">
                <a16:creationId xmlns:a16="http://schemas.microsoft.com/office/drawing/2014/main" id="{10523E32-6A3A-4C88-8DA3-57CF6C60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A474-C3EC-416D-9235-EEF11A8C1BB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482049DA-2BC5-4083-B3B3-837588D5A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Adjacency matrix representation</a:t>
            </a:r>
            <a:r>
              <a:rPr lang="tr-TR" altLang="en-US" sz="4000"/>
              <a:t> (AMR)</a:t>
            </a:r>
            <a:endParaRPr lang="en-US" altLang="en-US" sz="4000"/>
          </a:p>
        </p:txBody>
      </p:sp>
      <p:sp>
        <p:nvSpPr>
          <p:cNvPr id="394245" name="Oval 5">
            <a:extLst>
              <a:ext uri="{FF2B5EF4-FFF2-40B4-BE49-F238E27FC236}">
                <a16:creationId xmlns:a16="http://schemas.microsoft.com/office/drawing/2014/main" id="{F5B4CE0A-CE7C-4DB5-85CE-289DF784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798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394246" name="Oval 6">
            <a:extLst>
              <a:ext uri="{FF2B5EF4-FFF2-40B4-BE49-F238E27FC236}">
                <a16:creationId xmlns:a16="http://schemas.microsoft.com/office/drawing/2014/main" id="{5B7EFA0F-D1C6-422F-AF73-DFA2FDF93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28781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6</a:t>
            </a:r>
            <a:endParaRPr lang="en-US" altLang="en-US"/>
          </a:p>
        </p:txBody>
      </p:sp>
      <p:sp>
        <p:nvSpPr>
          <p:cNvPr id="394247" name="Oval 7">
            <a:extLst>
              <a:ext uri="{FF2B5EF4-FFF2-40B4-BE49-F238E27FC236}">
                <a16:creationId xmlns:a16="http://schemas.microsoft.com/office/drawing/2014/main" id="{D8B3AD6E-C920-4894-9AD5-8B92C7C5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287813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5</a:t>
            </a:r>
            <a:endParaRPr lang="en-US" altLang="en-US"/>
          </a:p>
        </p:txBody>
      </p:sp>
      <p:sp>
        <p:nvSpPr>
          <p:cNvPr id="394248" name="Oval 8">
            <a:extLst>
              <a:ext uri="{FF2B5EF4-FFF2-40B4-BE49-F238E27FC236}">
                <a16:creationId xmlns:a16="http://schemas.microsoft.com/office/drawing/2014/main" id="{0ABF1C06-899E-444F-AC1A-48A6E595B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28781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394249" name="Oval 9">
            <a:extLst>
              <a:ext uri="{FF2B5EF4-FFF2-40B4-BE49-F238E27FC236}">
                <a16:creationId xmlns:a16="http://schemas.microsoft.com/office/drawing/2014/main" id="{55132F8D-6A27-430D-82C2-B8142F9A7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1798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394250" name="Oval 10">
            <a:extLst>
              <a:ext uri="{FF2B5EF4-FFF2-40B4-BE49-F238E27FC236}">
                <a16:creationId xmlns:a16="http://schemas.microsoft.com/office/drawing/2014/main" id="{A52F0449-A343-44EF-A6BC-DF525FC6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3957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394251" name="Oval 11">
            <a:extLst>
              <a:ext uri="{FF2B5EF4-FFF2-40B4-BE49-F238E27FC236}">
                <a16:creationId xmlns:a16="http://schemas.microsoft.com/office/drawing/2014/main" id="{FA42411D-E6CD-49BA-82BB-9A5B9899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95763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8</a:t>
            </a:r>
            <a:endParaRPr lang="en-US" altLang="en-US"/>
          </a:p>
        </p:txBody>
      </p:sp>
      <p:sp>
        <p:nvSpPr>
          <p:cNvPr id="394252" name="Oval 12">
            <a:extLst>
              <a:ext uri="{FF2B5EF4-FFF2-40B4-BE49-F238E27FC236}">
                <a16:creationId xmlns:a16="http://schemas.microsoft.com/office/drawing/2014/main" id="{6C117332-CD17-42B2-9620-61257FF8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79863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2</a:t>
            </a:r>
            <a:endParaRPr lang="en-US" altLang="en-US"/>
          </a:p>
        </p:txBody>
      </p:sp>
      <p:sp>
        <p:nvSpPr>
          <p:cNvPr id="394253" name="Oval 13">
            <a:extLst>
              <a:ext uri="{FF2B5EF4-FFF2-40B4-BE49-F238E27FC236}">
                <a16:creationId xmlns:a16="http://schemas.microsoft.com/office/drawing/2014/main" id="{DBDE6A32-C072-46DC-A8FE-4DFE01A3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3957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9</a:t>
            </a:r>
            <a:endParaRPr lang="en-US" altLang="en-US"/>
          </a:p>
        </p:txBody>
      </p:sp>
      <p:cxnSp>
        <p:nvCxnSpPr>
          <p:cNvPr id="394254" name="AutoShape 14">
            <a:extLst>
              <a:ext uri="{FF2B5EF4-FFF2-40B4-BE49-F238E27FC236}">
                <a16:creationId xmlns:a16="http://schemas.microsoft.com/office/drawing/2014/main" id="{80993B61-7C5B-4767-B336-ED791F700E2B}"/>
              </a:ext>
            </a:extLst>
          </p:cNvPr>
          <p:cNvCxnSpPr>
            <a:cxnSpLocks noChangeShapeType="1"/>
            <a:stCxn id="394245" idx="6"/>
            <a:endCxn id="394252" idx="2"/>
          </p:cNvCxnSpPr>
          <p:nvPr/>
        </p:nvCxnSpPr>
        <p:spPr bwMode="auto">
          <a:xfrm>
            <a:off x="719138" y="19796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55" name="AutoShape 15">
            <a:extLst>
              <a:ext uri="{FF2B5EF4-FFF2-40B4-BE49-F238E27FC236}">
                <a16:creationId xmlns:a16="http://schemas.microsoft.com/office/drawing/2014/main" id="{679274A2-C9BE-4412-B56A-1BA3F658F1BE}"/>
              </a:ext>
            </a:extLst>
          </p:cNvPr>
          <p:cNvCxnSpPr>
            <a:cxnSpLocks noChangeShapeType="1"/>
            <a:stCxn id="394245" idx="5"/>
            <a:endCxn id="394247" idx="2"/>
          </p:cNvCxnSpPr>
          <p:nvPr/>
        </p:nvCxnSpPr>
        <p:spPr bwMode="auto">
          <a:xfrm>
            <a:off x="666750" y="2106613"/>
            <a:ext cx="1131888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56" name="AutoShape 16">
            <a:extLst>
              <a:ext uri="{FF2B5EF4-FFF2-40B4-BE49-F238E27FC236}">
                <a16:creationId xmlns:a16="http://schemas.microsoft.com/office/drawing/2014/main" id="{5C0661C7-2ACB-467B-A766-CBB5C1676F2B}"/>
              </a:ext>
            </a:extLst>
          </p:cNvPr>
          <p:cNvCxnSpPr>
            <a:cxnSpLocks noChangeShapeType="1"/>
            <a:stCxn id="394252" idx="5"/>
          </p:cNvCxnSpPr>
          <p:nvPr/>
        </p:nvCxnSpPr>
        <p:spPr bwMode="auto">
          <a:xfrm>
            <a:off x="2106613" y="2106613"/>
            <a:ext cx="1150937" cy="944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57" name="AutoShape 17">
            <a:extLst>
              <a:ext uri="{FF2B5EF4-FFF2-40B4-BE49-F238E27FC236}">
                <a16:creationId xmlns:a16="http://schemas.microsoft.com/office/drawing/2014/main" id="{6831240D-A4B7-4E14-8C03-986DD0C71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8050" y="1971675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58" name="AutoShape 18">
            <a:extLst>
              <a:ext uri="{FF2B5EF4-FFF2-40B4-BE49-F238E27FC236}">
                <a16:creationId xmlns:a16="http://schemas.microsoft.com/office/drawing/2014/main" id="{0CF446C8-0308-4BF7-807C-FCF841DA84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0588" y="308768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59" name="AutoShape 19">
            <a:extLst>
              <a:ext uri="{FF2B5EF4-FFF2-40B4-BE49-F238E27FC236}">
                <a16:creationId xmlns:a16="http://schemas.microsoft.com/office/drawing/2014/main" id="{2F4A765A-FBB7-4D42-98E7-17332409E8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2950" y="4156075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0" name="AutoShape 20">
            <a:extLst>
              <a:ext uri="{FF2B5EF4-FFF2-40B4-BE49-F238E27FC236}">
                <a16:creationId xmlns:a16="http://schemas.microsoft.com/office/drawing/2014/main" id="{ADF251EF-1369-453F-8B74-1106CF6893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63763" y="414813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1" name="AutoShape 21">
            <a:extLst>
              <a:ext uri="{FF2B5EF4-FFF2-40B4-BE49-F238E27FC236}">
                <a16:creationId xmlns:a16="http://schemas.microsoft.com/office/drawing/2014/main" id="{B6FC993B-E5A1-4C84-BB87-D0600E49810B}"/>
              </a:ext>
            </a:extLst>
          </p:cNvPr>
          <p:cNvCxnSpPr>
            <a:cxnSpLocks noChangeShapeType="1"/>
            <a:stCxn id="394249" idx="3"/>
            <a:endCxn id="394248" idx="6"/>
          </p:cNvCxnSpPr>
          <p:nvPr/>
        </p:nvCxnSpPr>
        <p:spPr bwMode="auto">
          <a:xfrm flipH="1">
            <a:off x="719138" y="2106613"/>
            <a:ext cx="2571750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3" name="AutoShape 23">
            <a:extLst>
              <a:ext uri="{FF2B5EF4-FFF2-40B4-BE49-F238E27FC236}">
                <a16:creationId xmlns:a16="http://schemas.microsoft.com/office/drawing/2014/main" id="{CBFD0CBD-FE5C-4A2C-AF65-946899E6743B}"/>
              </a:ext>
            </a:extLst>
          </p:cNvPr>
          <p:cNvCxnSpPr>
            <a:cxnSpLocks noChangeShapeType="1"/>
            <a:stCxn id="394245" idx="4"/>
            <a:endCxn id="394248" idx="0"/>
          </p:cNvCxnSpPr>
          <p:nvPr/>
        </p:nvCxnSpPr>
        <p:spPr bwMode="auto">
          <a:xfrm>
            <a:off x="539750" y="215900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4" name="AutoShape 24">
            <a:extLst>
              <a:ext uri="{FF2B5EF4-FFF2-40B4-BE49-F238E27FC236}">
                <a16:creationId xmlns:a16="http://schemas.microsoft.com/office/drawing/2014/main" id="{07C9FACB-ADE5-4353-8BB9-2AB23F1219EB}"/>
              </a:ext>
            </a:extLst>
          </p:cNvPr>
          <p:cNvCxnSpPr>
            <a:cxnSpLocks noChangeShapeType="1"/>
            <a:stCxn id="394245" idx="4"/>
            <a:endCxn id="394251" idx="1"/>
          </p:cNvCxnSpPr>
          <p:nvPr/>
        </p:nvCxnSpPr>
        <p:spPr bwMode="auto">
          <a:xfrm>
            <a:off x="539750" y="2159000"/>
            <a:ext cx="1311275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5" name="AutoShape 25">
            <a:extLst>
              <a:ext uri="{FF2B5EF4-FFF2-40B4-BE49-F238E27FC236}">
                <a16:creationId xmlns:a16="http://schemas.microsoft.com/office/drawing/2014/main" id="{5121414F-5C26-456E-91B7-5153F065EC02}"/>
              </a:ext>
            </a:extLst>
          </p:cNvPr>
          <p:cNvCxnSpPr>
            <a:cxnSpLocks noChangeShapeType="1"/>
            <a:stCxn id="394248" idx="4"/>
            <a:endCxn id="394253" idx="1"/>
          </p:cNvCxnSpPr>
          <p:nvPr/>
        </p:nvCxnSpPr>
        <p:spPr bwMode="auto">
          <a:xfrm>
            <a:off x="539750" y="3238500"/>
            <a:ext cx="2751138" cy="771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6" name="AutoShape 26">
            <a:extLst>
              <a:ext uri="{FF2B5EF4-FFF2-40B4-BE49-F238E27FC236}">
                <a16:creationId xmlns:a16="http://schemas.microsoft.com/office/drawing/2014/main" id="{392D9AFC-7F5D-4E05-903F-123A47358B19}"/>
              </a:ext>
            </a:extLst>
          </p:cNvPr>
          <p:cNvCxnSpPr>
            <a:cxnSpLocks noChangeShapeType="1"/>
            <a:stCxn id="394247" idx="3"/>
            <a:endCxn id="394250" idx="7"/>
          </p:cNvCxnSpPr>
          <p:nvPr/>
        </p:nvCxnSpPr>
        <p:spPr bwMode="auto">
          <a:xfrm flipH="1">
            <a:off x="666750" y="3186113"/>
            <a:ext cx="1184275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7" name="AutoShape 27">
            <a:extLst>
              <a:ext uri="{FF2B5EF4-FFF2-40B4-BE49-F238E27FC236}">
                <a16:creationId xmlns:a16="http://schemas.microsoft.com/office/drawing/2014/main" id="{F529EF81-3A01-4B3D-B07B-28CD3CE6D534}"/>
              </a:ext>
            </a:extLst>
          </p:cNvPr>
          <p:cNvCxnSpPr>
            <a:cxnSpLocks noChangeShapeType="1"/>
            <a:stCxn id="394246" idx="4"/>
            <a:endCxn id="394253" idx="0"/>
          </p:cNvCxnSpPr>
          <p:nvPr/>
        </p:nvCxnSpPr>
        <p:spPr bwMode="auto">
          <a:xfrm>
            <a:off x="3419475" y="323850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8" name="AutoShape 28">
            <a:extLst>
              <a:ext uri="{FF2B5EF4-FFF2-40B4-BE49-F238E27FC236}">
                <a16:creationId xmlns:a16="http://schemas.microsoft.com/office/drawing/2014/main" id="{FFD44852-E424-47BD-98B6-DB115A4711F3}"/>
              </a:ext>
            </a:extLst>
          </p:cNvPr>
          <p:cNvCxnSpPr>
            <a:cxnSpLocks noChangeShapeType="1"/>
            <a:stCxn id="394247" idx="4"/>
            <a:endCxn id="394251" idx="0"/>
          </p:cNvCxnSpPr>
          <p:nvPr/>
        </p:nvCxnSpPr>
        <p:spPr bwMode="auto">
          <a:xfrm>
            <a:off x="1979613" y="323850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69" name="AutoShape 29">
            <a:extLst>
              <a:ext uri="{FF2B5EF4-FFF2-40B4-BE49-F238E27FC236}">
                <a16:creationId xmlns:a16="http://schemas.microsoft.com/office/drawing/2014/main" id="{0D48F8B5-0DE5-48B5-ADF2-9726801F858E}"/>
              </a:ext>
            </a:extLst>
          </p:cNvPr>
          <p:cNvCxnSpPr>
            <a:cxnSpLocks noChangeShapeType="1"/>
            <a:stCxn id="394252" idx="4"/>
            <a:endCxn id="394250" idx="0"/>
          </p:cNvCxnSpPr>
          <p:nvPr/>
        </p:nvCxnSpPr>
        <p:spPr bwMode="auto">
          <a:xfrm flipH="1">
            <a:off x="539750" y="2159000"/>
            <a:ext cx="1439863" cy="17986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70" name="AutoShape 30">
            <a:extLst>
              <a:ext uri="{FF2B5EF4-FFF2-40B4-BE49-F238E27FC236}">
                <a16:creationId xmlns:a16="http://schemas.microsoft.com/office/drawing/2014/main" id="{9DC33DEC-5D9C-44DC-96D5-B1A512AF5B54}"/>
              </a:ext>
            </a:extLst>
          </p:cNvPr>
          <p:cNvCxnSpPr>
            <a:cxnSpLocks noChangeShapeType="1"/>
            <a:stCxn id="394252" idx="4"/>
            <a:endCxn id="394253" idx="1"/>
          </p:cNvCxnSpPr>
          <p:nvPr/>
        </p:nvCxnSpPr>
        <p:spPr bwMode="auto">
          <a:xfrm>
            <a:off x="1979613" y="2159000"/>
            <a:ext cx="1311275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71" name="AutoShape 31">
            <a:extLst>
              <a:ext uri="{FF2B5EF4-FFF2-40B4-BE49-F238E27FC236}">
                <a16:creationId xmlns:a16="http://schemas.microsoft.com/office/drawing/2014/main" id="{96F3CAF1-91FD-4370-85D2-549B529E6277}"/>
              </a:ext>
            </a:extLst>
          </p:cNvPr>
          <p:cNvCxnSpPr>
            <a:cxnSpLocks noChangeShapeType="1"/>
            <a:stCxn id="394247" idx="0"/>
            <a:endCxn id="394252" idx="4"/>
          </p:cNvCxnSpPr>
          <p:nvPr/>
        </p:nvCxnSpPr>
        <p:spPr bwMode="auto">
          <a:xfrm flipV="1">
            <a:off x="1979613" y="215900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72" name="AutoShape 32">
            <a:extLst>
              <a:ext uri="{FF2B5EF4-FFF2-40B4-BE49-F238E27FC236}">
                <a16:creationId xmlns:a16="http://schemas.microsoft.com/office/drawing/2014/main" id="{D463F90E-837C-4605-9495-0AE0E95D5840}"/>
              </a:ext>
            </a:extLst>
          </p:cNvPr>
          <p:cNvCxnSpPr>
            <a:cxnSpLocks noChangeShapeType="1"/>
            <a:stCxn id="394247" idx="7"/>
            <a:endCxn id="394249" idx="3"/>
          </p:cNvCxnSpPr>
          <p:nvPr/>
        </p:nvCxnSpPr>
        <p:spPr bwMode="auto">
          <a:xfrm flipV="1">
            <a:off x="2106613" y="2106613"/>
            <a:ext cx="1184275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74" name="AutoShape 34">
            <a:extLst>
              <a:ext uri="{FF2B5EF4-FFF2-40B4-BE49-F238E27FC236}">
                <a16:creationId xmlns:a16="http://schemas.microsoft.com/office/drawing/2014/main" id="{B086BB3C-05AA-4CB8-9911-BBAD59B75401}"/>
              </a:ext>
            </a:extLst>
          </p:cNvPr>
          <p:cNvCxnSpPr>
            <a:cxnSpLocks noChangeShapeType="1"/>
            <a:stCxn id="394250" idx="4"/>
            <a:endCxn id="394253" idx="4"/>
          </p:cNvCxnSpPr>
          <p:nvPr/>
        </p:nvCxnSpPr>
        <p:spPr bwMode="auto">
          <a:xfrm rot="16200000" flipH="1">
            <a:off x="1978819" y="2878931"/>
            <a:ext cx="1588" cy="28797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75" name="AutoShape 35">
            <a:extLst>
              <a:ext uri="{FF2B5EF4-FFF2-40B4-BE49-F238E27FC236}">
                <a16:creationId xmlns:a16="http://schemas.microsoft.com/office/drawing/2014/main" id="{E0508DCB-E3EA-4C1B-B6FC-CCF26E07C808}"/>
              </a:ext>
            </a:extLst>
          </p:cNvPr>
          <p:cNvCxnSpPr>
            <a:cxnSpLocks noChangeShapeType="1"/>
            <a:stCxn id="394253" idx="6"/>
            <a:endCxn id="394253" idx="5"/>
          </p:cNvCxnSpPr>
          <p:nvPr/>
        </p:nvCxnSpPr>
        <p:spPr bwMode="auto">
          <a:xfrm flipH="1">
            <a:off x="3546475" y="4138613"/>
            <a:ext cx="52388" cy="127000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94568" name="Group 328">
            <a:extLst>
              <a:ext uri="{FF2B5EF4-FFF2-40B4-BE49-F238E27FC236}">
                <a16:creationId xmlns:a16="http://schemas.microsoft.com/office/drawing/2014/main" id="{DE063399-8838-465A-83D3-FD1EFCE372C4}"/>
              </a:ext>
            </a:extLst>
          </p:cNvPr>
          <p:cNvGraphicFramePr>
            <a:graphicFrameLocks noGrp="1"/>
          </p:cNvGraphicFramePr>
          <p:nvPr/>
        </p:nvGraphicFramePr>
        <p:xfrm>
          <a:off x="5378450" y="1400175"/>
          <a:ext cx="3376613" cy="3651250"/>
        </p:xfrm>
        <a:graphic>
          <a:graphicData uri="http://schemas.openxmlformats.org/drawingml/2006/table">
            <a:tbl>
              <a:tblPr/>
              <a:tblGrid>
                <a:gridCol w="338138">
                  <a:extLst>
                    <a:ext uri="{9D8B030D-6E8A-4147-A177-3AD203B41FA5}">
                      <a16:colId xmlns:a16="http://schemas.microsoft.com/office/drawing/2014/main" val="132149465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63073467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95886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337026338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21095167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175289416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9983257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1932717769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349199326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3825055286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698072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112067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25266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143838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17712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078561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162340"/>
                  </a:ext>
                </a:extLst>
              </a:tr>
              <a:tr h="350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343151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745457"/>
                  </a:ext>
                </a:extLst>
              </a:tr>
              <a:tr h="3524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409538"/>
                  </a:ext>
                </a:extLst>
              </a:tr>
            </a:tbl>
          </a:graphicData>
        </a:graphic>
      </p:graphicFrame>
      <p:sp>
        <p:nvSpPr>
          <p:cNvPr id="394532" name="Text Box 292">
            <a:extLst>
              <a:ext uri="{FF2B5EF4-FFF2-40B4-BE49-F238E27FC236}">
                <a16:creationId xmlns:a16="http://schemas.microsoft.com/office/drawing/2014/main" id="{8078D0FF-201B-4AC2-A8C1-314042572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17351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394533" name="Text Box 293">
            <a:extLst>
              <a:ext uri="{FF2B5EF4-FFF2-40B4-BE49-F238E27FC236}">
                <a16:creationId xmlns:a16="http://schemas.microsoft.com/office/drawing/2014/main" id="{A46E8337-D3C9-4F54-9D10-B4E2530D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17176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5</a:t>
            </a:r>
            <a:endParaRPr lang="en-US" altLang="en-US"/>
          </a:p>
        </p:txBody>
      </p:sp>
      <p:sp>
        <p:nvSpPr>
          <p:cNvPr id="394544" name="Text Box 304">
            <a:extLst>
              <a:ext uri="{FF2B5EF4-FFF2-40B4-BE49-F238E27FC236}">
                <a16:creationId xmlns:a16="http://schemas.microsoft.com/office/drawing/2014/main" id="{8C41B773-3A6E-492F-9378-4294F0BD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23653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8</a:t>
            </a:r>
            <a:endParaRPr lang="en-US" altLang="en-US"/>
          </a:p>
        </p:txBody>
      </p:sp>
      <p:sp>
        <p:nvSpPr>
          <p:cNvPr id="394545" name="Text Box 305">
            <a:extLst>
              <a:ext uri="{FF2B5EF4-FFF2-40B4-BE49-F238E27FC236}">
                <a16:creationId xmlns:a16="http://schemas.microsoft.com/office/drawing/2014/main" id="{08462508-CEFD-43D4-94A2-ED69AEFA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2270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9</a:t>
            </a:r>
            <a:endParaRPr lang="en-US" altLang="en-US"/>
          </a:p>
        </p:txBody>
      </p:sp>
      <p:sp>
        <p:nvSpPr>
          <p:cNvPr id="394546" name="Text Box 306">
            <a:extLst>
              <a:ext uri="{FF2B5EF4-FFF2-40B4-BE49-F238E27FC236}">
                <a16:creationId xmlns:a16="http://schemas.microsoft.com/office/drawing/2014/main" id="{E0848713-8330-47E3-A5B8-227D9940B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25098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394547" name="Text Box 307">
            <a:extLst>
              <a:ext uri="{FF2B5EF4-FFF2-40B4-BE49-F238E27FC236}">
                <a16:creationId xmlns:a16="http://schemas.microsoft.com/office/drawing/2014/main" id="{2D0B1FD1-3D7E-4460-8520-F08772523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25765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394548" name="Text Box 308">
            <a:extLst>
              <a:ext uri="{FF2B5EF4-FFF2-40B4-BE49-F238E27FC236}">
                <a16:creationId xmlns:a16="http://schemas.microsoft.com/office/drawing/2014/main" id="{15A249C1-8082-458C-AF98-69D7A13DF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35306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9</a:t>
            </a:r>
            <a:endParaRPr lang="en-US" altLang="en-US"/>
          </a:p>
        </p:txBody>
      </p:sp>
      <p:sp>
        <p:nvSpPr>
          <p:cNvPr id="394549" name="Text Box 309">
            <a:extLst>
              <a:ext uri="{FF2B5EF4-FFF2-40B4-BE49-F238E27FC236}">
                <a16:creationId xmlns:a16="http://schemas.microsoft.com/office/drawing/2014/main" id="{2C73206A-A020-42AF-BBA7-85653245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330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394550" name="Text Box 310">
            <a:extLst>
              <a:ext uri="{FF2B5EF4-FFF2-40B4-BE49-F238E27FC236}">
                <a16:creationId xmlns:a16="http://schemas.microsoft.com/office/drawing/2014/main" id="{2ABB95C1-3F85-4CBA-A825-1C274B0C9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20542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6</a:t>
            </a:r>
            <a:endParaRPr lang="en-US" altLang="en-US"/>
          </a:p>
        </p:txBody>
      </p:sp>
      <p:sp>
        <p:nvSpPr>
          <p:cNvPr id="394551" name="Text Box 311">
            <a:extLst>
              <a:ext uri="{FF2B5EF4-FFF2-40B4-BE49-F238E27FC236}">
                <a16:creationId xmlns:a16="http://schemas.microsoft.com/office/drawing/2014/main" id="{D94F58E0-EF49-40CF-A917-4C0341172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863" y="35687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5</a:t>
            </a:r>
            <a:endParaRPr lang="en-US" altLang="en-US"/>
          </a:p>
        </p:txBody>
      </p:sp>
      <p:sp>
        <p:nvSpPr>
          <p:cNvPr id="394552" name="Text Box 312">
            <a:extLst>
              <a:ext uri="{FF2B5EF4-FFF2-40B4-BE49-F238E27FC236}">
                <a16:creationId xmlns:a16="http://schemas.microsoft.com/office/drawing/2014/main" id="{B5B89F4D-A176-4260-8980-717B8D015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2542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394555" name="Text Box 315">
            <a:extLst>
              <a:ext uri="{FF2B5EF4-FFF2-40B4-BE49-F238E27FC236}">
                <a16:creationId xmlns:a16="http://schemas.microsoft.com/office/drawing/2014/main" id="{03F5B650-BD29-47A5-92EA-A8791FA83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2197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394556" name="Text Box 316">
            <a:extLst>
              <a:ext uri="{FF2B5EF4-FFF2-40B4-BE49-F238E27FC236}">
                <a16:creationId xmlns:a16="http://schemas.microsoft.com/office/drawing/2014/main" id="{DD6AF450-2E08-45E6-ACFD-075CC11B8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3" y="30067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8</a:t>
            </a:r>
            <a:endParaRPr lang="en-US" altLang="en-US"/>
          </a:p>
        </p:txBody>
      </p:sp>
      <p:sp>
        <p:nvSpPr>
          <p:cNvPr id="394557" name="Text Box 317">
            <a:extLst>
              <a:ext uri="{FF2B5EF4-FFF2-40B4-BE49-F238E27FC236}">
                <a16:creationId xmlns:a16="http://schemas.microsoft.com/office/drawing/2014/main" id="{4F3A0A24-37EF-42B5-A9FE-E3DF7D825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36258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394558" name="Text Box 318">
            <a:extLst>
              <a:ext uri="{FF2B5EF4-FFF2-40B4-BE49-F238E27FC236}">
                <a16:creationId xmlns:a16="http://schemas.microsoft.com/office/drawing/2014/main" id="{AAFC7C01-0E74-4496-8598-4EA78A56E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33020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6</a:t>
            </a:r>
            <a:endParaRPr lang="en-US" altLang="en-US"/>
          </a:p>
        </p:txBody>
      </p:sp>
      <p:sp>
        <p:nvSpPr>
          <p:cNvPr id="394559" name="Text Box 319">
            <a:extLst>
              <a:ext uri="{FF2B5EF4-FFF2-40B4-BE49-F238E27FC236}">
                <a16:creationId xmlns:a16="http://schemas.microsoft.com/office/drawing/2014/main" id="{DC8E98E1-ED60-4064-8913-AA7C3F3B9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3" y="34353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394560" name="Text Box 320">
            <a:extLst>
              <a:ext uri="{FF2B5EF4-FFF2-40B4-BE49-F238E27FC236}">
                <a16:creationId xmlns:a16="http://schemas.microsoft.com/office/drawing/2014/main" id="{2ECA93E5-05CC-4AEA-A65D-AC3858FCD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4092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394563" name="Text Box 323">
            <a:extLst>
              <a:ext uri="{FF2B5EF4-FFF2-40B4-BE49-F238E27FC236}">
                <a16:creationId xmlns:a16="http://schemas.microsoft.com/office/drawing/2014/main" id="{23D7FDC2-198B-437B-BF1B-A27F34F25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4473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6</a:t>
            </a:r>
            <a:endParaRPr lang="en-US" altLang="en-US"/>
          </a:p>
        </p:txBody>
      </p:sp>
      <p:sp>
        <p:nvSpPr>
          <p:cNvPr id="394564" name="Text Box 324">
            <a:extLst>
              <a:ext uri="{FF2B5EF4-FFF2-40B4-BE49-F238E27FC236}">
                <a16:creationId xmlns:a16="http://schemas.microsoft.com/office/drawing/2014/main" id="{41582AD8-114C-49A0-AAAB-9FB36782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4092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394565" name="Text Box 325">
            <a:extLst>
              <a:ext uri="{FF2B5EF4-FFF2-40B4-BE49-F238E27FC236}">
                <a16:creationId xmlns:a16="http://schemas.microsoft.com/office/drawing/2014/main" id="{7A8ABD4E-59EB-4AC3-BB72-11B9B16F8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43402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394566" name="Text Box 326">
            <a:extLst>
              <a:ext uri="{FF2B5EF4-FFF2-40B4-BE49-F238E27FC236}">
                <a16:creationId xmlns:a16="http://schemas.microsoft.com/office/drawing/2014/main" id="{2E3FA934-7877-4C19-BCD3-26BA9C49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048250"/>
            <a:ext cx="69691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 sz="2800" b="0"/>
              <a:t>Disadvantage: Waste of space for sparse graphs</a:t>
            </a:r>
          </a:p>
          <a:p>
            <a:pPr algn="l"/>
            <a:r>
              <a:rPr lang="tr-TR" altLang="en-US" sz="2800" b="0"/>
              <a:t>Advantage: Fast access   </a:t>
            </a:r>
            <a:endParaRPr lang="en-US" altLang="en-US" sz="28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F8C312-A658-4E88-BF6D-ABC07AA3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DA34-FF90-46ED-B40B-9249993AB9E2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49CACF-39AC-4747-AC3D-7731F38E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F56ED5-0842-494E-96D5-82226DE9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9E57-FF5A-4E24-9FC8-61403D64D1C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A0192E55-822B-4C42-B13C-DE8A7F9F1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Adjacency List Representation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14E60277-AA70-4F67-A806-22E190963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Assume you have </a:t>
            </a:r>
            <a:r>
              <a:rPr lang="en-US" altLang="en-US" i="1"/>
              <a:t>n</a:t>
            </a:r>
            <a:r>
              <a:rPr lang="en-US" altLang="en-US"/>
              <a:t> vertices.</a:t>
            </a:r>
          </a:p>
          <a:p>
            <a:r>
              <a:rPr lang="en-US" altLang="en-US"/>
              <a:t>We employ an array with </a:t>
            </a:r>
            <a:r>
              <a:rPr lang="en-US" altLang="en-US" i="1"/>
              <a:t>n</a:t>
            </a:r>
            <a:r>
              <a:rPr lang="en-US" altLang="en-US"/>
              <a:t> elements, where </a:t>
            </a:r>
            <a:r>
              <a:rPr lang="en-US" altLang="en-US" i="1"/>
              <a:t>i</a:t>
            </a:r>
            <a:r>
              <a:rPr lang="en-US" altLang="en-US" i="1" baseline="30000"/>
              <a:t>th</a:t>
            </a:r>
            <a:r>
              <a:rPr lang="en-US" altLang="en-US"/>
              <a:t> element represents vertex </a:t>
            </a:r>
            <a:r>
              <a:rPr lang="en-US" altLang="en-US" i="1"/>
              <a:t>i</a:t>
            </a:r>
            <a:r>
              <a:rPr lang="en-US" altLang="en-US"/>
              <a:t> in the graph.  Hence, element </a:t>
            </a:r>
            <a:r>
              <a:rPr lang="en-US" altLang="en-US" i="1"/>
              <a:t>i</a:t>
            </a:r>
            <a:r>
              <a:rPr lang="en-US" altLang="en-US"/>
              <a:t> is a header to a list of vertices adjacent to the vertex </a:t>
            </a:r>
            <a:r>
              <a:rPr lang="en-US" altLang="en-US" i="1"/>
              <a:t>i</a:t>
            </a:r>
            <a:r>
              <a:rPr lang="en-US" altLang="en-US"/>
              <a:t>.</a:t>
            </a:r>
          </a:p>
          <a:p>
            <a:r>
              <a:rPr lang="en-US" altLang="en-US"/>
              <a:t>Good for sparse graphs</a:t>
            </a:r>
          </a:p>
          <a:p>
            <a:r>
              <a:rPr lang="en-US" altLang="en-US"/>
              <a:t>Space requirement:</a:t>
            </a:r>
            <a:r>
              <a:rPr lang="en-US" altLang="en-US" i="1"/>
              <a:t> </a:t>
            </a:r>
            <a:r>
              <a:rPr lang="en-US" altLang="en-US" i="1">
                <a:solidFill>
                  <a:srgbClr val="FF0000"/>
                </a:solidFill>
              </a:rPr>
              <a:t>O(|E|+|V|)</a:t>
            </a:r>
            <a:r>
              <a:rPr lang="en-US" altLang="en-US"/>
              <a:t>.</a:t>
            </a:r>
            <a:endParaRPr lang="tr-T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eri Yer Tutucusu 3">
            <a:extLst>
              <a:ext uri="{FF2B5EF4-FFF2-40B4-BE49-F238E27FC236}">
                <a16:creationId xmlns:a16="http://schemas.microsoft.com/office/drawing/2014/main" id="{EB5113D7-4321-48DF-8C50-D0AC6F32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6CA7-2452-44BE-BC5E-FA5DE22C5AEC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124" name="Alt Bilgi Yer Tutucusu 4">
            <a:extLst>
              <a:ext uri="{FF2B5EF4-FFF2-40B4-BE49-F238E27FC236}">
                <a16:creationId xmlns:a16="http://schemas.microsoft.com/office/drawing/2014/main" id="{352B62D9-DB94-4CB5-BD52-A8D1F5BC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5" name="Slayt Numarası Yer Tutucusu 5">
            <a:extLst>
              <a:ext uri="{FF2B5EF4-FFF2-40B4-BE49-F238E27FC236}">
                <a16:creationId xmlns:a16="http://schemas.microsoft.com/office/drawing/2014/main" id="{9135DF5C-F99C-474D-95A3-5A38BB76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9909-F805-4C28-BB53-89EB66B6B1C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1F3BD0E4-C3EF-45A2-A3AA-8B8DD3900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Adjacency </a:t>
            </a:r>
            <a:r>
              <a:rPr lang="tr-TR" altLang="en-US" sz="4000"/>
              <a:t>list</a:t>
            </a:r>
            <a:r>
              <a:rPr lang="en-US" altLang="en-US" sz="4000"/>
              <a:t> representation</a:t>
            </a:r>
            <a:r>
              <a:rPr lang="tr-TR" altLang="en-US" sz="4000"/>
              <a:t> (ALR)</a:t>
            </a:r>
            <a:endParaRPr lang="en-US" altLang="en-US" sz="4000"/>
          </a:p>
        </p:txBody>
      </p:sp>
      <p:sp>
        <p:nvSpPr>
          <p:cNvPr id="396460" name="Text Box 172">
            <a:extLst>
              <a:ext uri="{FF2B5EF4-FFF2-40B4-BE49-F238E27FC236}">
                <a16:creationId xmlns:a16="http://schemas.microsoft.com/office/drawing/2014/main" id="{A98B3BF9-E7F4-4C6E-B00D-C637FA90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44735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6</a:t>
            </a:r>
            <a:endParaRPr lang="en-US" altLang="en-US"/>
          </a:p>
        </p:txBody>
      </p:sp>
      <p:grpSp>
        <p:nvGrpSpPr>
          <p:cNvPr id="396559" name="Group 271">
            <a:extLst>
              <a:ext uri="{FF2B5EF4-FFF2-40B4-BE49-F238E27FC236}">
                <a16:creationId xmlns:a16="http://schemas.microsoft.com/office/drawing/2014/main" id="{6A9CCFD2-2D45-4530-8B28-DFF94A5BB7A2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1822450"/>
            <a:ext cx="3638550" cy="2927350"/>
            <a:chOff x="201" y="1082"/>
            <a:chExt cx="2292" cy="1844"/>
          </a:xfrm>
        </p:grpSpPr>
        <p:sp>
          <p:nvSpPr>
            <p:cNvPr id="396291" name="Oval 3">
              <a:extLst>
                <a:ext uri="{FF2B5EF4-FFF2-40B4-BE49-F238E27FC236}">
                  <a16:creationId xmlns:a16="http://schemas.microsoft.com/office/drawing/2014/main" id="{F32F003F-25D1-4821-8D44-17BE998DC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13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396292" name="Oval 4">
              <a:extLst>
                <a:ext uri="{FF2B5EF4-FFF2-40B4-BE49-F238E27FC236}">
                  <a16:creationId xmlns:a16="http://schemas.microsoft.com/office/drawing/2014/main" id="{DC5D31AA-B1AD-4356-ABD5-82E452FF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8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396293" name="Oval 5">
              <a:extLst>
                <a:ext uri="{FF2B5EF4-FFF2-40B4-BE49-F238E27FC236}">
                  <a16:creationId xmlns:a16="http://schemas.microsoft.com/office/drawing/2014/main" id="{909C6A9E-B911-4074-A57F-ACE651027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18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396294" name="Oval 6">
              <a:extLst>
                <a:ext uri="{FF2B5EF4-FFF2-40B4-BE49-F238E27FC236}">
                  <a16:creationId xmlns:a16="http://schemas.microsoft.com/office/drawing/2014/main" id="{C103D0B4-68B5-4F76-968D-044F3CE7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18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396295" name="Oval 7">
              <a:extLst>
                <a:ext uri="{FF2B5EF4-FFF2-40B4-BE49-F238E27FC236}">
                  <a16:creationId xmlns:a16="http://schemas.microsoft.com/office/drawing/2014/main" id="{FF8D7295-9F2E-4043-8DEC-B668589BA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13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396296" name="Oval 8">
              <a:extLst>
                <a:ext uri="{FF2B5EF4-FFF2-40B4-BE49-F238E27FC236}">
                  <a16:creationId xmlns:a16="http://schemas.microsoft.com/office/drawing/2014/main" id="{32C0F056-ADA2-4A66-8750-77ECCA18C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249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396297" name="Oval 9">
              <a:extLst>
                <a:ext uri="{FF2B5EF4-FFF2-40B4-BE49-F238E27FC236}">
                  <a16:creationId xmlns:a16="http://schemas.microsoft.com/office/drawing/2014/main" id="{744199F7-867D-4B0B-B3E6-9A079E95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49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396298" name="Oval 10">
              <a:extLst>
                <a:ext uri="{FF2B5EF4-FFF2-40B4-BE49-F238E27FC236}">
                  <a16:creationId xmlns:a16="http://schemas.microsoft.com/office/drawing/2014/main" id="{B2E0B76D-9E92-427F-B668-DA790BFFD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113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  <a:endParaRPr lang="en-US" altLang="en-US"/>
            </a:p>
          </p:txBody>
        </p:sp>
        <p:sp>
          <p:nvSpPr>
            <p:cNvPr id="396299" name="Oval 11">
              <a:extLst>
                <a:ext uri="{FF2B5EF4-FFF2-40B4-BE49-F238E27FC236}">
                  <a16:creationId xmlns:a16="http://schemas.microsoft.com/office/drawing/2014/main" id="{8F5C8C13-FD13-43B0-906D-6C856E084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249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9</a:t>
              </a:r>
              <a:endParaRPr lang="en-US" altLang="en-US"/>
            </a:p>
          </p:txBody>
        </p:sp>
        <p:cxnSp>
          <p:nvCxnSpPr>
            <p:cNvPr id="396300" name="AutoShape 12">
              <a:extLst>
                <a:ext uri="{FF2B5EF4-FFF2-40B4-BE49-F238E27FC236}">
                  <a16:creationId xmlns:a16="http://schemas.microsoft.com/office/drawing/2014/main" id="{BE9B9FD1-5F67-46AE-B944-EC8670773587}"/>
                </a:ext>
              </a:extLst>
            </p:cNvPr>
            <p:cNvCxnSpPr>
              <a:cxnSpLocks noChangeShapeType="1"/>
              <a:stCxn id="396291" idx="6"/>
              <a:endCxn id="396298" idx="2"/>
            </p:cNvCxnSpPr>
            <p:nvPr/>
          </p:nvCxnSpPr>
          <p:spPr bwMode="auto">
            <a:xfrm>
              <a:off x="453" y="1247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01" name="AutoShape 13">
              <a:extLst>
                <a:ext uri="{FF2B5EF4-FFF2-40B4-BE49-F238E27FC236}">
                  <a16:creationId xmlns:a16="http://schemas.microsoft.com/office/drawing/2014/main" id="{0AC7683C-479E-453C-ADCB-DBD4FCB8FB36}"/>
                </a:ext>
              </a:extLst>
            </p:cNvPr>
            <p:cNvCxnSpPr>
              <a:cxnSpLocks noChangeShapeType="1"/>
              <a:stCxn id="396291" idx="5"/>
              <a:endCxn id="396293" idx="2"/>
            </p:cNvCxnSpPr>
            <p:nvPr/>
          </p:nvCxnSpPr>
          <p:spPr bwMode="auto">
            <a:xfrm>
              <a:off x="420" y="1327"/>
              <a:ext cx="713" cy="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02" name="AutoShape 14">
              <a:extLst>
                <a:ext uri="{FF2B5EF4-FFF2-40B4-BE49-F238E27FC236}">
                  <a16:creationId xmlns:a16="http://schemas.microsoft.com/office/drawing/2014/main" id="{0E392A5C-494B-472A-8A53-562E2BF67072}"/>
                </a:ext>
              </a:extLst>
            </p:cNvPr>
            <p:cNvCxnSpPr>
              <a:cxnSpLocks noChangeShapeType="1"/>
              <a:stCxn id="396298" idx="5"/>
            </p:cNvCxnSpPr>
            <p:nvPr/>
          </p:nvCxnSpPr>
          <p:spPr bwMode="auto">
            <a:xfrm>
              <a:off x="1327" y="1327"/>
              <a:ext cx="725" cy="5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03" name="AutoShape 15">
              <a:extLst>
                <a:ext uri="{FF2B5EF4-FFF2-40B4-BE49-F238E27FC236}">
                  <a16:creationId xmlns:a16="http://schemas.microsoft.com/office/drawing/2014/main" id="{90143D61-648B-43BF-B7C4-EE18D16857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72" y="1242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04" name="AutoShape 16">
              <a:extLst>
                <a:ext uri="{FF2B5EF4-FFF2-40B4-BE49-F238E27FC236}">
                  <a16:creationId xmlns:a16="http://schemas.microsoft.com/office/drawing/2014/main" id="{C93C58AA-ECE3-4E3E-BAF5-44FCCEFEF3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61" y="1945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05" name="AutoShape 17">
              <a:extLst>
                <a:ext uri="{FF2B5EF4-FFF2-40B4-BE49-F238E27FC236}">
                  <a16:creationId xmlns:a16="http://schemas.microsoft.com/office/drawing/2014/main" id="{1DF11B41-9E38-4597-A2E2-53A385DD6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8" y="2618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06" name="AutoShape 18">
              <a:extLst>
                <a:ext uri="{FF2B5EF4-FFF2-40B4-BE49-F238E27FC236}">
                  <a16:creationId xmlns:a16="http://schemas.microsoft.com/office/drawing/2014/main" id="{319234DE-238A-4EAC-B598-F07E85C805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63" y="2613"/>
              <a:ext cx="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07" name="AutoShape 19">
              <a:extLst>
                <a:ext uri="{FF2B5EF4-FFF2-40B4-BE49-F238E27FC236}">
                  <a16:creationId xmlns:a16="http://schemas.microsoft.com/office/drawing/2014/main" id="{1AD71955-329A-425F-91C5-724465E89FF0}"/>
                </a:ext>
              </a:extLst>
            </p:cNvPr>
            <p:cNvCxnSpPr>
              <a:cxnSpLocks noChangeShapeType="1"/>
              <a:stCxn id="396295" idx="3"/>
              <a:endCxn id="396294" idx="6"/>
            </p:cNvCxnSpPr>
            <p:nvPr/>
          </p:nvCxnSpPr>
          <p:spPr bwMode="auto">
            <a:xfrm flipH="1">
              <a:off x="453" y="1327"/>
              <a:ext cx="1620" cy="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08" name="AutoShape 20">
              <a:extLst>
                <a:ext uri="{FF2B5EF4-FFF2-40B4-BE49-F238E27FC236}">
                  <a16:creationId xmlns:a16="http://schemas.microsoft.com/office/drawing/2014/main" id="{D0FA5A29-0503-43B2-A615-3E579B5F6DC5}"/>
                </a:ext>
              </a:extLst>
            </p:cNvPr>
            <p:cNvCxnSpPr>
              <a:cxnSpLocks noChangeShapeType="1"/>
              <a:stCxn id="396291" idx="4"/>
              <a:endCxn id="396294" idx="0"/>
            </p:cNvCxnSpPr>
            <p:nvPr/>
          </p:nvCxnSpPr>
          <p:spPr bwMode="auto">
            <a:xfrm>
              <a:off x="340" y="1360"/>
              <a:ext cx="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09" name="AutoShape 21">
              <a:extLst>
                <a:ext uri="{FF2B5EF4-FFF2-40B4-BE49-F238E27FC236}">
                  <a16:creationId xmlns:a16="http://schemas.microsoft.com/office/drawing/2014/main" id="{12BD240D-C4A8-448B-9500-B64CF554C43C}"/>
                </a:ext>
              </a:extLst>
            </p:cNvPr>
            <p:cNvCxnSpPr>
              <a:cxnSpLocks noChangeShapeType="1"/>
              <a:stCxn id="396291" idx="4"/>
              <a:endCxn id="396297" idx="1"/>
            </p:cNvCxnSpPr>
            <p:nvPr/>
          </p:nvCxnSpPr>
          <p:spPr bwMode="auto">
            <a:xfrm>
              <a:off x="340" y="1360"/>
              <a:ext cx="826" cy="1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0" name="AutoShape 22">
              <a:extLst>
                <a:ext uri="{FF2B5EF4-FFF2-40B4-BE49-F238E27FC236}">
                  <a16:creationId xmlns:a16="http://schemas.microsoft.com/office/drawing/2014/main" id="{B0F09E5B-F17E-45DF-84A4-E1382DEEC515}"/>
                </a:ext>
              </a:extLst>
            </p:cNvPr>
            <p:cNvCxnSpPr>
              <a:cxnSpLocks noChangeShapeType="1"/>
              <a:stCxn id="396294" idx="4"/>
              <a:endCxn id="396299" idx="1"/>
            </p:cNvCxnSpPr>
            <p:nvPr/>
          </p:nvCxnSpPr>
          <p:spPr bwMode="auto">
            <a:xfrm>
              <a:off x="340" y="2040"/>
              <a:ext cx="1733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1" name="AutoShape 23">
              <a:extLst>
                <a:ext uri="{FF2B5EF4-FFF2-40B4-BE49-F238E27FC236}">
                  <a16:creationId xmlns:a16="http://schemas.microsoft.com/office/drawing/2014/main" id="{B07F0847-E481-4B2D-9DB5-A240F6FE915D}"/>
                </a:ext>
              </a:extLst>
            </p:cNvPr>
            <p:cNvCxnSpPr>
              <a:cxnSpLocks noChangeShapeType="1"/>
              <a:stCxn id="396293" idx="3"/>
              <a:endCxn id="396296" idx="7"/>
            </p:cNvCxnSpPr>
            <p:nvPr/>
          </p:nvCxnSpPr>
          <p:spPr bwMode="auto">
            <a:xfrm flipH="1">
              <a:off x="420" y="2007"/>
              <a:ext cx="746" cy="5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2" name="AutoShape 24">
              <a:extLst>
                <a:ext uri="{FF2B5EF4-FFF2-40B4-BE49-F238E27FC236}">
                  <a16:creationId xmlns:a16="http://schemas.microsoft.com/office/drawing/2014/main" id="{9779EFE0-DD8A-49CA-9CAA-293EFF5C9141}"/>
                </a:ext>
              </a:extLst>
            </p:cNvPr>
            <p:cNvCxnSpPr>
              <a:cxnSpLocks noChangeShapeType="1"/>
              <a:stCxn id="396292" idx="4"/>
              <a:endCxn id="396299" idx="0"/>
            </p:cNvCxnSpPr>
            <p:nvPr/>
          </p:nvCxnSpPr>
          <p:spPr bwMode="auto">
            <a:xfrm>
              <a:off x="2154" y="2040"/>
              <a:ext cx="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3" name="AutoShape 25">
              <a:extLst>
                <a:ext uri="{FF2B5EF4-FFF2-40B4-BE49-F238E27FC236}">
                  <a16:creationId xmlns:a16="http://schemas.microsoft.com/office/drawing/2014/main" id="{8B153899-A5A9-4228-8BEE-1D15356A4C34}"/>
                </a:ext>
              </a:extLst>
            </p:cNvPr>
            <p:cNvCxnSpPr>
              <a:cxnSpLocks noChangeShapeType="1"/>
              <a:stCxn id="396293" idx="4"/>
              <a:endCxn id="396297" idx="0"/>
            </p:cNvCxnSpPr>
            <p:nvPr/>
          </p:nvCxnSpPr>
          <p:spPr bwMode="auto">
            <a:xfrm>
              <a:off x="1247" y="2040"/>
              <a:ext cx="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4" name="AutoShape 26">
              <a:extLst>
                <a:ext uri="{FF2B5EF4-FFF2-40B4-BE49-F238E27FC236}">
                  <a16:creationId xmlns:a16="http://schemas.microsoft.com/office/drawing/2014/main" id="{B96657B9-7F38-4D64-8732-DB793910F13B}"/>
                </a:ext>
              </a:extLst>
            </p:cNvPr>
            <p:cNvCxnSpPr>
              <a:cxnSpLocks noChangeShapeType="1"/>
              <a:stCxn id="396298" idx="4"/>
              <a:endCxn id="396296" idx="0"/>
            </p:cNvCxnSpPr>
            <p:nvPr/>
          </p:nvCxnSpPr>
          <p:spPr bwMode="auto">
            <a:xfrm flipH="1">
              <a:off x="340" y="1360"/>
              <a:ext cx="907" cy="11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5" name="AutoShape 27">
              <a:extLst>
                <a:ext uri="{FF2B5EF4-FFF2-40B4-BE49-F238E27FC236}">
                  <a16:creationId xmlns:a16="http://schemas.microsoft.com/office/drawing/2014/main" id="{94779445-A4E2-49E3-8581-6350E28FE21C}"/>
                </a:ext>
              </a:extLst>
            </p:cNvPr>
            <p:cNvCxnSpPr>
              <a:cxnSpLocks noChangeShapeType="1"/>
              <a:stCxn id="396298" idx="4"/>
              <a:endCxn id="396299" idx="1"/>
            </p:cNvCxnSpPr>
            <p:nvPr/>
          </p:nvCxnSpPr>
          <p:spPr bwMode="auto">
            <a:xfrm>
              <a:off x="1247" y="1360"/>
              <a:ext cx="826" cy="1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6" name="AutoShape 28">
              <a:extLst>
                <a:ext uri="{FF2B5EF4-FFF2-40B4-BE49-F238E27FC236}">
                  <a16:creationId xmlns:a16="http://schemas.microsoft.com/office/drawing/2014/main" id="{3B8E640B-E510-423D-B629-2F86427F5BBB}"/>
                </a:ext>
              </a:extLst>
            </p:cNvPr>
            <p:cNvCxnSpPr>
              <a:cxnSpLocks noChangeShapeType="1"/>
              <a:stCxn id="396293" idx="0"/>
              <a:endCxn id="396298" idx="4"/>
            </p:cNvCxnSpPr>
            <p:nvPr/>
          </p:nvCxnSpPr>
          <p:spPr bwMode="auto">
            <a:xfrm flipV="1">
              <a:off x="1247" y="1360"/>
              <a:ext cx="0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7" name="AutoShape 29">
              <a:extLst>
                <a:ext uri="{FF2B5EF4-FFF2-40B4-BE49-F238E27FC236}">
                  <a16:creationId xmlns:a16="http://schemas.microsoft.com/office/drawing/2014/main" id="{4C17E75C-6349-43C2-9E65-B52381033EBB}"/>
                </a:ext>
              </a:extLst>
            </p:cNvPr>
            <p:cNvCxnSpPr>
              <a:cxnSpLocks noChangeShapeType="1"/>
              <a:stCxn id="396293" idx="7"/>
              <a:endCxn id="396295" idx="3"/>
            </p:cNvCxnSpPr>
            <p:nvPr/>
          </p:nvCxnSpPr>
          <p:spPr bwMode="auto">
            <a:xfrm flipV="1">
              <a:off x="1327" y="1327"/>
              <a:ext cx="746" cy="5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8" name="AutoShape 30">
              <a:extLst>
                <a:ext uri="{FF2B5EF4-FFF2-40B4-BE49-F238E27FC236}">
                  <a16:creationId xmlns:a16="http://schemas.microsoft.com/office/drawing/2014/main" id="{043C1F76-78B1-4BB8-BCF8-67FB93B30F81}"/>
                </a:ext>
              </a:extLst>
            </p:cNvPr>
            <p:cNvCxnSpPr>
              <a:cxnSpLocks noChangeShapeType="1"/>
              <a:stCxn id="396296" idx="4"/>
              <a:endCxn id="396299" idx="4"/>
            </p:cNvCxnSpPr>
            <p:nvPr/>
          </p:nvCxnSpPr>
          <p:spPr bwMode="auto">
            <a:xfrm rot="16200000" flipH="1">
              <a:off x="1246" y="1814"/>
              <a:ext cx="1" cy="181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319" name="AutoShape 31">
              <a:extLst>
                <a:ext uri="{FF2B5EF4-FFF2-40B4-BE49-F238E27FC236}">
                  <a16:creationId xmlns:a16="http://schemas.microsoft.com/office/drawing/2014/main" id="{3B07C3DC-FFDD-41E6-8AFC-E1A243DB8273}"/>
                </a:ext>
              </a:extLst>
            </p:cNvPr>
            <p:cNvCxnSpPr>
              <a:cxnSpLocks noChangeShapeType="1"/>
              <a:stCxn id="396299" idx="6"/>
              <a:endCxn id="396299" idx="5"/>
            </p:cNvCxnSpPr>
            <p:nvPr/>
          </p:nvCxnSpPr>
          <p:spPr bwMode="auto">
            <a:xfrm flipH="1">
              <a:off x="2234" y="2607"/>
              <a:ext cx="33" cy="80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6443" name="Text Box 155">
              <a:extLst>
                <a:ext uri="{FF2B5EF4-FFF2-40B4-BE49-F238E27FC236}">
                  <a16:creationId xmlns:a16="http://schemas.microsoft.com/office/drawing/2014/main" id="{4EDCC967-E014-4B85-9354-6E07C6325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109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396444" name="Text Box 156">
              <a:extLst>
                <a:ext uri="{FF2B5EF4-FFF2-40B4-BE49-F238E27FC236}">
                  <a16:creationId xmlns:a16="http://schemas.microsoft.com/office/drawing/2014/main" id="{B51F3D91-0533-4527-A6B7-1B1A991CA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" y="10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396445" name="Text Box 157">
              <a:extLst>
                <a:ext uri="{FF2B5EF4-FFF2-40B4-BE49-F238E27FC236}">
                  <a16:creationId xmlns:a16="http://schemas.microsoft.com/office/drawing/2014/main" id="{EF875088-386C-42A4-A68F-F4617D60E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" y="14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396446" name="Text Box 158">
              <a:extLst>
                <a:ext uri="{FF2B5EF4-FFF2-40B4-BE49-F238E27FC236}">
                  <a16:creationId xmlns:a16="http://schemas.microsoft.com/office/drawing/2014/main" id="{89032BCE-1419-450F-9CC2-FCFA27984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" y="14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396447" name="Text Box 159">
              <a:extLst>
                <a:ext uri="{FF2B5EF4-FFF2-40B4-BE49-F238E27FC236}">
                  <a16:creationId xmlns:a16="http://schemas.microsoft.com/office/drawing/2014/main" id="{997503EF-CB12-488E-BB27-8D9284716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15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396448" name="Text Box 160">
              <a:extLst>
                <a:ext uri="{FF2B5EF4-FFF2-40B4-BE49-F238E27FC236}">
                  <a16:creationId xmlns:a16="http://schemas.microsoft.com/office/drawing/2014/main" id="{757AC678-8164-4516-915F-C32421707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162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396449" name="Text Box 161">
              <a:extLst>
                <a:ext uri="{FF2B5EF4-FFF2-40B4-BE49-F238E27FC236}">
                  <a16:creationId xmlns:a16="http://schemas.microsoft.com/office/drawing/2014/main" id="{AD1D7ECA-1F5A-49B1-9F81-966C72E97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222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396450" name="Text Box 162">
              <a:extLst>
                <a:ext uri="{FF2B5EF4-FFF2-40B4-BE49-F238E27FC236}">
                  <a16:creationId xmlns:a16="http://schemas.microsoft.com/office/drawing/2014/main" id="{1A465AEA-3BEA-42A7-8409-1A1589BD9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20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396451" name="Text Box 163">
              <a:extLst>
                <a:ext uri="{FF2B5EF4-FFF2-40B4-BE49-F238E27FC236}">
                  <a16:creationId xmlns:a16="http://schemas.microsoft.com/office/drawing/2014/main" id="{5E81142D-5623-4B8D-B087-A7DE286D8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" y="129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396452" name="Text Box 164">
              <a:extLst>
                <a:ext uri="{FF2B5EF4-FFF2-40B4-BE49-F238E27FC236}">
                  <a16:creationId xmlns:a16="http://schemas.microsoft.com/office/drawing/2014/main" id="{E3D4ADCA-E4C1-443B-B939-D752CF144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22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396453" name="Text Box 165">
              <a:extLst>
                <a:ext uri="{FF2B5EF4-FFF2-40B4-BE49-F238E27FC236}">
                  <a16:creationId xmlns:a16="http://schemas.microsoft.com/office/drawing/2014/main" id="{FE478EBC-A9C9-48C6-AEB3-82F64DC42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4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396454" name="Text Box 166">
              <a:extLst>
                <a:ext uri="{FF2B5EF4-FFF2-40B4-BE49-F238E27FC236}">
                  <a16:creationId xmlns:a16="http://schemas.microsoft.com/office/drawing/2014/main" id="{3E362885-186A-4DFF-B4DF-75D76644F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13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396455" name="Text Box 167">
              <a:extLst>
                <a:ext uri="{FF2B5EF4-FFF2-40B4-BE49-F238E27FC236}">
                  <a16:creationId xmlns:a16="http://schemas.microsoft.com/office/drawing/2014/main" id="{54355B41-7144-4996-A6CD-07D7B3E2B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" y="189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396456" name="Text Box 168">
              <a:extLst>
                <a:ext uri="{FF2B5EF4-FFF2-40B4-BE49-F238E27FC236}">
                  <a16:creationId xmlns:a16="http://schemas.microsoft.com/office/drawing/2014/main" id="{5B8F8452-76FB-4574-A51F-F63276B85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" y="22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396457" name="Text Box 169">
              <a:extLst>
                <a:ext uri="{FF2B5EF4-FFF2-40B4-BE49-F238E27FC236}">
                  <a16:creationId xmlns:a16="http://schemas.microsoft.com/office/drawing/2014/main" id="{B9741BF7-B558-460B-B941-F2875B5AF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" y="208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396458" name="Text Box 170">
              <a:extLst>
                <a:ext uri="{FF2B5EF4-FFF2-40B4-BE49-F238E27FC236}">
                  <a16:creationId xmlns:a16="http://schemas.microsoft.com/office/drawing/2014/main" id="{400F945C-D6D4-46EA-BAB7-D5DD617A0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216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396459" name="Text Box 171">
              <a:extLst>
                <a:ext uri="{FF2B5EF4-FFF2-40B4-BE49-F238E27FC236}">
                  <a16:creationId xmlns:a16="http://schemas.microsoft.com/office/drawing/2014/main" id="{B92BF6C8-5938-498C-BF10-6BBA18E22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25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396461" name="Text Box 173">
              <a:extLst>
                <a:ext uri="{FF2B5EF4-FFF2-40B4-BE49-F238E27FC236}">
                  <a16:creationId xmlns:a16="http://schemas.microsoft.com/office/drawing/2014/main" id="{52EA2CD9-96E9-44E7-A02F-4B6296634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25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396462" name="Text Box 174">
              <a:extLst>
                <a:ext uri="{FF2B5EF4-FFF2-40B4-BE49-F238E27FC236}">
                  <a16:creationId xmlns:a16="http://schemas.microsoft.com/office/drawing/2014/main" id="{AF720B5D-C67F-463D-85FD-E1C79075A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" y="273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</p:grpSp>
      <p:sp>
        <p:nvSpPr>
          <p:cNvPr id="396463" name="Text Box 175">
            <a:extLst>
              <a:ext uri="{FF2B5EF4-FFF2-40B4-BE49-F238E27FC236}">
                <a16:creationId xmlns:a16="http://schemas.microsoft.com/office/drawing/2014/main" id="{C07ADA0D-FE1F-44A5-9D38-33984C78B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5191125"/>
            <a:ext cx="8161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 sz="2800" b="0"/>
              <a:t>Disadvantage: Sequential search among edges of a node</a:t>
            </a:r>
          </a:p>
          <a:p>
            <a:pPr algn="l"/>
            <a:r>
              <a:rPr lang="tr-TR" altLang="en-US" sz="2800" b="0"/>
              <a:t>Advantage: Minimum space requirement    </a:t>
            </a:r>
            <a:endParaRPr lang="en-US" altLang="en-US" sz="2800" b="0"/>
          </a:p>
        </p:txBody>
      </p:sp>
      <p:grpSp>
        <p:nvGrpSpPr>
          <p:cNvPr id="396560" name="Group 272">
            <a:extLst>
              <a:ext uri="{FF2B5EF4-FFF2-40B4-BE49-F238E27FC236}">
                <a16:creationId xmlns:a16="http://schemas.microsoft.com/office/drawing/2014/main" id="{441F8642-E61E-4476-8785-D39B017BD988}"/>
              </a:ext>
            </a:extLst>
          </p:cNvPr>
          <p:cNvGrpSpPr>
            <a:grpSpLocks/>
          </p:cNvGrpSpPr>
          <p:nvPr/>
        </p:nvGrpSpPr>
        <p:grpSpPr bwMode="auto">
          <a:xfrm>
            <a:off x="4024313" y="1865313"/>
            <a:ext cx="4283075" cy="3238500"/>
            <a:chOff x="2535" y="1175"/>
            <a:chExt cx="2698" cy="2040"/>
          </a:xfrm>
        </p:grpSpPr>
        <p:sp>
          <p:nvSpPr>
            <p:cNvPr id="396464" name="Rectangle 176">
              <a:extLst>
                <a:ext uri="{FF2B5EF4-FFF2-40B4-BE49-F238E27FC236}">
                  <a16:creationId xmlns:a16="http://schemas.microsoft.com/office/drawing/2014/main" id="{6F05D17F-80A9-411F-AC68-FA7135248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175"/>
              <a:ext cx="227" cy="20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466" name="Line 178">
              <a:extLst>
                <a:ext uri="{FF2B5EF4-FFF2-40B4-BE49-F238E27FC236}">
                  <a16:creationId xmlns:a16="http://schemas.microsoft.com/office/drawing/2014/main" id="{23DF92AA-3F57-4DA8-9E43-43EE2DE29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2" y="140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67" name="Line 179">
              <a:extLst>
                <a:ext uri="{FF2B5EF4-FFF2-40B4-BE49-F238E27FC236}">
                  <a16:creationId xmlns:a16="http://schemas.microsoft.com/office/drawing/2014/main" id="{AD4B1BC9-1C3B-4E8E-B485-D41FDAAC6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" y="162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68" name="Line 180">
              <a:extLst>
                <a:ext uri="{FF2B5EF4-FFF2-40B4-BE49-F238E27FC236}">
                  <a16:creationId xmlns:a16="http://schemas.microsoft.com/office/drawing/2014/main" id="{CBDBDCEA-E6E6-434B-A63C-F1EA4F723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" y="185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69" name="Line 181">
              <a:extLst>
                <a:ext uri="{FF2B5EF4-FFF2-40B4-BE49-F238E27FC236}">
                  <a16:creationId xmlns:a16="http://schemas.microsoft.com/office/drawing/2014/main" id="{0C300DB2-854E-4F7E-A79F-A679021FA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" y="208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70" name="Line 182">
              <a:extLst>
                <a:ext uri="{FF2B5EF4-FFF2-40B4-BE49-F238E27FC236}">
                  <a16:creationId xmlns:a16="http://schemas.microsoft.com/office/drawing/2014/main" id="{AADD9AAA-6032-4B08-9C24-A7DE7A4B2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" y="230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71" name="Line 183">
              <a:extLst>
                <a:ext uri="{FF2B5EF4-FFF2-40B4-BE49-F238E27FC236}">
                  <a16:creationId xmlns:a16="http://schemas.microsoft.com/office/drawing/2014/main" id="{43FB390B-6C24-445A-BADB-80B1B5F1C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" y="253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72" name="Line 184">
              <a:extLst>
                <a:ext uri="{FF2B5EF4-FFF2-40B4-BE49-F238E27FC236}">
                  <a16:creationId xmlns:a16="http://schemas.microsoft.com/office/drawing/2014/main" id="{1C064A3E-A678-470C-A922-61A703026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" y="27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73" name="Line 185">
              <a:extLst>
                <a:ext uri="{FF2B5EF4-FFF2-40B4-BE49-F238E27FC236}">
                  <a16:creationId xmlns:a16="http://schemas.microsoft.com/office/drawing/2014/main" id="{91B55376-49C4-4AA9-AB60-338931097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" y="298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74" name="Rectangle 186">
              <a:extLst>
                <a:ext uri="{FF2B5EF4-FFF2-40B4-BE49-F238E27FC236}">
                  <a16:creationId xmlns:a16="http://schemas.microsoft.com/office/drawing/2014/main" id="{52493324-F4BA-46B3-8C27-9BE2A4A05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17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2,7</a:t>
              </a:r>
            </a:p>
          </p:txBody>
        </p:sp>
        <p:sp>
          <p:nvSpPr>
            <p:cNvPr id="396475" name="Rectangle 187">
              <a:extLst>
                <a:ext uri="{FF2B5EF4-FFF2-40B4-BE49-F238E27FC236}">
                  <a16:creationId xmlns:a16="http://schemas.microsoft.com/office/drawing/2014/main" id="{2C0D3323-1ED1-4900-BE9E-1F78BD993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40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3,5</a:t>
              </a:r>
            </a:p>
          </p:txBody>
        </p:sp>
        <p:sp>
          <p:nvSpPr>
            <p:cNvPr id="396476" name="Rectangle 188">
              <a:extLst>
                <a:ext uri="{FF2B5EF4-FFF2-40B4-BE49-F238E27FC236}">
                  <a16:creationId xmlns:a16="http://schemas.microsoft.com/office/drawing/2014/main" id="{BCE243AC-3833-473A-A50F-2D01EB083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628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4,6</a:t>
              </a:r>
            </a:p>
          </p:txBody>
        </p:sp>
        <p:sp>
          <p:nvSpPr>
            <p:cNvPr id="396477" name="Rectangle 189">
              <a:extLst>
                <a:ext uri="{FF2B5EF4-FFF2-40B4-BE49-F238E27FC236}">
                  <a16:creationId xmlns:a16="http://schemas.microsoft.com/office/drawing/2014/main" id="{F90D2EEC-8B72-4DEF-9E44-3998BB50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76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9,1</a:t>
              </a:r>
            </a:p>
          </p:txBody>
        </p:sp>
        <p:sp>
          <p:nvSpPr>
            <p:cNvPr id="396478" name="Rectangle 190">
              <a:extLst>
                <a:ext uri="{FF2B5EF4-FFF2-40B4-BE49-F238E27FC236}">
                  <a16:creationId xmlns:a16="http://schemas.microsoft.com/office/drawing/2014/main" id="{96D27F02-4E30-4D35-AE84-3B2CDE818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53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8,4</a:t>
              </a:r>
            </a:p>
          </p:txBody>
        </p:sp>
        <p:sp>
          <p:nvSpPr>
            <p:cNvPr id="396479" name="Rectangle 191">
              <a:extLst>
                <a:ext uri="{FF2B5EF4-FFF2-40B4-BE49-F238E27FC236}">
                  <a16:creationId xmlns:a16="http://schemas.microsoft.com/office/drawing/2014/main" id="{7BD607B0-0E99-4CB6-9AA2-94A9FA68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309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9,7</a:t>
              </a:r>
            </a:p>
          </p:txBody>
        </p:sp>
        <p:sp>
          <p:nvSpPr>
            <p:cNvPr id="396480" name="Rectangle 192">
              <a:extLst>
                <a:ext uri="{FF2B5EF4-FFF2-40B4-BE49-F238E27FC236}">
                  <a16:creationId xmlns:a16="http://schemas.microsoft.com/office/drawing/2014/main" id="{DA14722A-81CF-48F3-88E7-0FD6C30D6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2,4</a:t>
              </a:r>
            </a:p>
          </p:txBody>
        </p:sp>
        <p:sp>
          <p:nvSpPr>
            <p:cNvPr id="396481" name="Rectangle 193">
              <a:extLst>
                <a:ext uri="{FF2B5EF4-FFF2-40B4-BE49-F238E27FC236}">
                  <a16:creationId xmlns:a16="http://schemas.microsoft.com/office/drawing/2014/main" id="{7DEA17C2-8523-4666-A306-04320214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185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9,5</a:t>
              </a:r>
            </a:p>
          </p:txBody>
        </p:sp>
        <p:sp>
          <p:nvSpPr>
            <p:cNvPr id="396482" name="Rectangle 194">
              <a:extLst>
                <a:ext uri="{FF2B5EF4-FFF2-40B4-BE49-F238E27FC236}">
                  <a16:creationId xmlns:a16="http://schemas.microsoft.com/office/drawing/2014/main" id="{4CBF186F-261B-4D43-8569-AD2F178AB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989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9,3</a:t>
              </a:r>
            </a:p>
          </p:txBody>
        </p:sp>
        <p:cxnSp>
          <p:nvCxnSpPr>
            <p:cNvPr id="396488" name="AutoShape 200">
              <a:extLst>
                <a:ext uri="{FF2B5EF4-FFF2-40B4-BE49-F238E27FC236}">
                  <a16:creationId xmlns:a16="http://schemas.microsoft.com/office/drawing/2014/main" id="{711BC6CA-4DFD-4240-963D-1610700D5581}"/>
                </a:ext>
              </a:extLst>
            </p:cNvPr>
            <p:cNvCxnSpPr>
              <a:cxnSpLocks noChangeShapeType="1"/>
              <a:stCxn id="396493" idx="1"/>
              <a:endCxn id="396474" idx="1"/>
            </p:cNvCxnSpPr>
            <p:nvPr/>
          </p:nvCxnSpPr>
          <p:spPr bwMode="auto">
            <a:xfrm flipV="1">
              <a:off x="2878" y="1277"/>
              <a:ext cx="337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489" name="AutoShape 201">
              <a:extLst>
                <a:ext uri="{FF2B5EF4-FFF2-40B4-BE49-F238E27FC236}">
                  <a16:creationId xmlns:a16="http://schemas.microsoft.com/office/drawing/2014/main" id="{371B46CD-8DDC-420E-8ABB-53389D13F0E0}"/>
                </a:ext>
              </a:extLst>
            </p:cNvPr>
            <p:cNvCxnSpPr>
              <a:cxnSpLocks noChangeShapeType="1"/>
              <a:stCxn id="396494" idx="1"/>
              <a:endCxn id="396475" idx="1"/>
            </p:cNvCxnSpPr>
            <p:nvPr/>
          </p:nvCxnSpPr>
          <p:spPr bwMode="auto">
            <a:xfrm flipV="1">
              <a:off x="2878" y="1504"/>
              <a:ext cx="337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490" name="AutoShape 202">
              <a:extLst>
                <a:ext uri="{FF2B5EF4-FFF2-40B4-BE49-F238E27FC236}">
                  <a16:creationId xmlns:a16="http://schemas.microsoft.com/office/drawing/2014/main" id="{30B21F89-1456-40E5-A3BB-5EDCD5EF69C2}"/>
                </a:ext>
              </a:extLst>
            </p:cNvPr>
            <p:cNvCxnSpPr>
              <a:cxnSpLocks noChangeShapeType="1"/>
              <a:stCxn id="396495" idx="7"/>
              <a:endCxn id="396476" idx="1"/>
            </p:cNvCxnSpPr>
            <p:nvPr/>
          </p:nvCxnSpPr>
          <p:spPr bwMode="auto">
            <a:xfrm flipV="1">
              <a:off x="2895" y="1730"/>
              <a:ext cx="320" cy="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491" name="AutoShape 203">
              <a:extLst>
                <a:ext uri="{FF2B5EF4-FFF2-40B4-BE49-F238E27FC236}">
                  <a16:creationId xmlns:a16="http://schemas.microsoft.com/office/drawing/2014/main" id="{3B38F7E4-17CF-46FC-9798-EE11F49B8255}"/>
                </a:ext>
              </a:extLst>
            </p:cNvPr>
            <p:cNvCxnSpPr>
              <a:cxnSpLocks noChangeShapeType="1"/>
              <a:stCxn id="396496" idx="1"/>
              <a:endCxn id="396481" idx="1"/>
            </p:cNvCxnSpPr>
            <p:nvPr/>
          </p:nvCxnSpPr>
          <p:spPr bwMode="auto">
            <a:xfrm flipV="1">
              <a:off x="2878" y="1957"/>
              <a:ext cx="337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492" name="AutoShape 204">
              <a:extLst>
                <a:ext uri="{FF2B5EF4-FFF2-40B4-BE49-F238E27FC236}">
                  <a16:creationId xmlns:a16="http://schemas.microsoft.com/office/drawing/2014/main" id="{0409DA59-5269-4A65-B33E-523935260928}"/>
                </a:ext>
              </a:extLst>
            </p:cNvPr>
            <p:cNvCxnSpPr>
              <a:cxnSpLocks noChangeShapeType="1"/>
              <a:stCxn id="396497" idx="0"/>
              <a:endCxn id="396480" idx="1"/>
            </p:cNvCxnSpPr>
            <p:nvPr/>
          </p:nvCxnSpPr>
          <p:spPr bwMode="auto">
            <a:xfrm flipV="1">
              <a:off x="2887" y="2184"/>
              <a:ext cx="328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6493" name="Oval 205">
              <a:extLst>
                <a:ext uri="{FF2B5EF4-FFF2-40B4-BE49-F238E27FC236}">
                  <a16:creationId xmlns:a16="http://schemas.microsoft.com/office/drawing/2014/main" id="{D49AF029-161E-48DF-A46C-EBA7DD80C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28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494" name="Oval 206">
              <a:extLst>
                <a:ext uri="{FF2B5EF4-FFF2-40B4-BE49-F238E27FC236}">
                  <a16:creationId xmlns:a16="http://schemas.microsoft.com/office/drawing/2014/main" id="{17702AA9-7AE4-4610-94E5-B5F4B3F2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51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495" name="Oval 207">
              <a:extLst>
                <a:ext uri="{FF2B5EF4-FFF2-40B4-BE49-F238E27FC236}">
                  <a16:creationId xmlns:a16="http://schemas.microsoft.com/office/drawing/2014/main" id="{DC04638C-C4EB-4205-A15C-F31AC4029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742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496" name="Oval 208">
              <a:extLst>
                <a:ext uri="{FF2B5EF4-FFF2-40B4-BE49-F238E27FC236}">
                  <a16:creationId xmlns:a16="http://schemas.microsoft.com/office/drawing/2014/main" id="{7C9A4823-F9B4-4F00-BE82-49D470160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968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497" name="Oval 209">
              <a:extLst>
                <a:ext uri="{FF2B5EF4-FFF2-40B4-BE49-F238E27FC236}">
                  <a16:creationId xmlns:a16="http://schemas.microsoft.com/office/drawing/2014/main" id="{9A719BDA-C8E7-4919-9D4C-7AAE7A6F5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219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498" name="Oval 210">
              <a:extLst>
                <a:ext uri="{FF2B5EF4-FFF2-40B4-BE49-F238E27FC236}">
                  <a16:creationId xmlns:a16="http://schemas.microsoft.com/office/drawing/2014/main" id="{8C7C27E3-D241-4B8A-A5EB-5B1B41F68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2422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499" name="Oval 211">
              <a:extLst>
                <a:ext uri="{FF2B5EF4-FFF2-40B4-BE49-F238E27FC236}">
                  <a16:creationId xmlns:a16="http://schemas.microsoft.com/office/drawing/2014/main" id="{4EF8EBDA-13FB-4551-B0DF-1241D307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2649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500" name="Oval 212">
              <a:extLst>
                <a:ext uri="{FF2B5EF4-FFF2-40B4-BE49-F238E27FC236}">
                  <a16:creationId xmlns:a16="http://schemas.microsoft.com/office/drawing/2014/main" id="{4927FAB9-B1C3-41E1-903D-7A06FDB6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2875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501" name="Oval 213">
              <a:extLst>
                <a:ext uri="{FF2B5EF4-FFF2-40B4-BE49-F238E27FC236}">
                  <a16:creationId xmlns:a16="http://schemas.microsoft.com/office/drawing/2014/main" id="{D2562529-D66C-45B2-B6B1-A65BBBC94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3102"/>
              <a:ext cx="23" cy="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6503" name="AutoShape 215">
              <a:extLst>
                <a:ext uri="{FF2B5EF4-FFF2-40B4-BE49-F238E27FC236}">
                  <a16:creationId xmlns:a16="http://schemas.microsoft.com/office/drawing/2014/main" id="{4E0EBA00-9B73-45B6-ADF7-12F10C911460}"/>
                </a:ext>
              </a:extLst>
            </p:cNvPr>
            <p:cNvCxnSpPr>
              <a:cxnSpLocks noChangeShapeType="1"/>
              <a:stCxn id="396498" idx="0"/>
              <a:endCxn id="396479" idx="1"/>
            </p:cNvCxnSpPr>
            <p:nvPr/>
          </p:nvCxnSpPr>
          <p:spPr bwMode="auto">
            <a:xfrm flipV="1">
              <a:off x="2887" y="2411"/>
              <a:ext cx="328" cy="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04" name="AutoShape 216">
              <a:extLst>
                <a:ext uri="{FF2B5EF4-FFF2-40B4-BE49-F238E27FC236}">
                  <a16:creationId xmlns:a16="http://schemas.microsoft.com/office/drawing/2014/main" id="{F0EB40B7-5BDA-4A18-B888-5FC715A4C8EB}"/>
                </a:ext>
              </a:extLst>
            </p:cNvPr>
            <p:cNvCxnSpPr>
              <a:cxnSpLocks noChangeShapeType="1"/>
              <a:stCxn id="396499" idx="0"/>
              <a:endCxn id="396478" idx="1"/>
            </p:cNvCxnSpPr>
            <p:nvPr/>
          </p:nvCxnSpPr>
          <p:spPr bwMode="auto">
            <a:xfrm flipV="1">
              <a:off x="2887" y="2637"/>
              <a:ext cx="328" cy="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05" name="AutoShape 217">
              <a:extLst>
                <a:ext uri="{FF2B5EF4-FFF2-40B4-BE49-F238E27FC236}">
                  <a16:creationId xmlns:a16="http://schemas.microsoft.com/office/drawing/2014/main" id="{3FBC8F84-955A-4506-ADF4-B1252D6B4712}"/>
                </a:ext>
              </a:extLst>
            </p:cNvPr>
            <p:cNvCxnSpPr>
              <a:cxnSpLocks noChangeShapeType="1"/>
              <a:stCxn id="396500" idx="7"/>
              <a:endCxn id="396477" idx="1"/>
            </p:cNvCxnSpPr>
            <p:nvPr/>
          </p:nvCxnSpPr>
          <p:spPr bwMode="auto">
            <a:xfrm flipV="1">
              <a:off x="2895" y="2864"/>
              <a:ext cx="320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06" name="AutoShape 218">
              <a:extLst>
                <a:ext uri="{FF2B5EF4-FFF2-40B4-BE49-F238E27FC236}">
                  <a16:creationId xmlns:a16="http://schemas.microsoft.com/office/drawing/2014/main" id="{EB195F04-1710-4669-A8B7-2E76B1A3ED40}"/>
                </a:ext>
              </a:extLst>
            </p:cNvPr>
            <p:cNvCxnSpPr>
              <a:cxnSpLocks noChangeShapeType="1"/>
              <a:stCxn id="396501" idx="1"/>
              <a:endCxn id="396482" idx="1"/>
            </p:cNvCxnSpPr>
            <p:nvPr/>
          </p:nvCxnSpPr>
          <p:spPr bwMode="auto">
            <a:xfrm flipV="1">
              <a:off x="2878" y="3091"/>
              <a:ext cx="337" cy="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6508" name="Text Box 220">
              <a:extLst>
                <a:ext uri="{FF2B5EF4-FFF2-40B4-BE49-F238E27FC236}">
                  <a16:creationId xmlns:a16="http://schemas.microsoft.com/office/drawing/2014/main" id="{3EC202F2-DA70-43A3-9381-3DC3D1496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17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</a:p>
          </p:txBody>
        </p:sp>
        <p:sp>
          <p:nvSpPr>
            <p:cNvPr id="396509" name="Text Box 221">
              <a:extLst>
                <a:ext uri="{FF2B5EF4-FFF2-40B4-BE49-F238E27FC236}">
                  <a16:creationId xmlns:a16="http://schemas.microsoft.com/office/drawing/2014/main" id="{D751E741-1A77-4B8F-AFF3-EAC7CA44A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40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2</a:t>
              </a:r>
            </a:p>
          </p:txBody>
        </p:sp>
        <p:sp>
          <p:nvSpPr>
            <p:cNvPr id="396510" name="Text Box 222">
              <a:extLst>
                <a:ext uri="{FF2B5EF4-FFF2-40B4-BE49-F238E27FC236}">
                  <a16:creationId xmlns:a16="http://schemas.microsoft.com/office/drawing/2014/main" id="{66D041BA-D3B8-48C5-9622-1B2A9315C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6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</a:p>
          </p:txBody>
        </p:sp>
        <p:sp>
          <p:nvSpPr>
            <p:cNvPr id="396511" name="Text Box 223">
              <a:extLst>
                <a:ext uri="{FF2B5EF4-FFF2-40B4-BE49-F238E27FC236}">
                  <a16:creationId xmlns:a16="http://schemas.microsoft.com/office/drawing/2014/main" id="{1D245985-BD4C-489F-BB7A-5BB8F1FE0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85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</a:p>
          </p:txBody>
        </p:sp>
        <p:sp>
          <p:nvSpPr>
            <p:cNvPr id="396512" name="Text Box 224">
              <a:extLst>
                <a:ext uri="{FF2B5EF4-FFF2-40B4-BE49-F238E27FC236}">
                  <a16:creationId xmlns:a16="http://schemas.microsoft.com/office/drawing/2014/main" id="{A0230E8F-D815-414B-8857-5AAFEE55D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0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</a:p>
          </p:txBody>
        </p:sp>
        <p:sp>
          <p:nvSpPr>
            <p:cNvPr id="396513" name="Text Box 225">
              <a:extLst>
                <a:ext uri="{FF2B5EF4-FFF2-40B4-BE49-F238E27FC236}">
                  <a16:creationId xmlns:a16="http://schemas.microsoft.com/office/drawing/2014/main" id="{4E40BD1F-1631-4082-A10A-12F120880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23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</a:p>
          </p:txBody>
        </p:sp>
        <p:sp>
          <p:nvSpPr>
            <p:cNvPr id="396514" name="Text Box 226">
              <a:extLst>
                <a:ext uri="{FF2B5EF4-FFF2-40B4-BE49-F238E27FC236}">
                  <a16:creationId xmlns:a16="http://schemas.microsoft.com/office/drawing/2014/main" id="{69EB9633-52C4-4DB3-A31F-8C98B2B94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253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</a:p>
          </p:txBody>
        </p:sp>
        <p:sp>
          <p:nvSpPr>
            <p:cNvPr id="396515" name="Text Box 227">
              <a:extLst>
                <a:ext uri="{FF2B5EF4-FFF2-40B4-BE49-F238E27FC236}">
                  <a16:creationId xmlns:a16="http://schemas.microsoft.com/office/drawing/2014/main" id="{5324FBBD-AC72-4718-99A8-E005D793D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27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</a:p>
          </p:txBody>
        </p:sp>
        <p:sp>
          <p:nvSpPr>
            <p:cNvPr id="396516" name="Text Box 228">
              <a:extLst>
                <a:ext uri="{FF2B5EF4-FFF2-40B4-BE49-F238E27FC236}">
                  <a16:creationId xmlns:a16="http://schemas.microsoft.com/office/drawing/2014/main" id="{7FB4217D-BDCB-4B8C-A1EF-500A991BF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29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</a:p>
          </p:txBody>
        </p:sp>
        <p:sp>
          <p:nvSpPr>
            <p:cNvPr id="396519" name="Rectangle 231">
              <a:extLst>
                <a:ext uri="{FF2B5EF4-FFF2-40B4-BE49-F238E27FC236}">
                  <a16:creationId xmlns:a16="http://schemas.microsoft.com/office/drawing/2014/main" id="{DB900BF8-2657-437C-9B44-4D85FFDB9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17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4,8</a:t>
              </a:r>
            </a:p>
          </p:txBody>
        </p:sp>
        <p:sp>
          <p:nvSpPr>
            <p:cNvPr id="396520" name="Rectangle 232">
              <a:extLst>
                <a:ext uri="{FF2B5EF4-FFF2-40B4-BE49-F238E27FC236}">
                  <a16:creationId xmlns:a16="http://schemas.microsoft.com/office/drawing/2014/main" id="{95A69F1D-11BE-4F17-8EB1-3A4D3EE01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40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6,4</a:t>
              </a:r>
            </a:p>
          </p:txBody>
        </p:sp>
        <p:sp>
          <p:nvSpPr>
            <p:cNvPr id="396521" name="Rectangle 233">
              <a:extLst>
                <a:ext uri="{FF2B5EF4-FFF2-40B4-BE49-F238E27FC236}">
                  <a16:creationId xmlns:a16="http://schemas.microsoft.com/office/drawing/2014/main" id="{34D7B5D9-05B1-4FF3-B842-2585C983C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117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5,9</a:t>
              </a:r>
            </a:p>
          </p:txBody>
        </p:sp>
        <p:sp>
          <p:nvSpPr>
            <p:cNvPr id="396522" name="Rectangle 234">
              <a:extLst>
                <a:ext uri="{FF2B5EF4-FFF2-40B4-BE49-F238E27FC236}">
                  <a16:creationId xmlns:a16="http://schemas.microsoft.com/office/drawing/2014/main" id="{1CD7EDA0-AB98-4509-9DB4-5F5298C90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117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8,3</a:t>
              </a:r>
            </a:p>
          </p:txBody>
        </p:sp>
        <p:cxnSp>
          <p:nvCxnSpPr>
            <p:cNvPr id="396523" name="AutoShape 235">
              <a:extLst>
                <a:ext uri="{FF2B5EF4-FFF2-40B4-BE49-F238E27FC236}">
                  <a16:creationId xmlns:a16="http://schemas.microsoft.com/office/drawing/2014/main" id="{D2974EDB-D2E7-4CF1-8856-F02FFF8BB15E}"/>
                </a:ext>
              </a:extLst>
            </p:cNvPr>
            <p:cNvCxnSpPr>
              <a:cxnSpLocks noChangeShapeType="1"/>
              <a:stCxn id="396474" idx="3"/>
              <a:endCxn id="396519" idx="1"/>
            </p:cNvCxnSpPr>
            <p:nvPr/>
          </p:nvCxnSpPr>
          <p:spPr bwMode="auto">
            <a:xfrm>
              <a:off x="3419" y="1277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24" name="AutoShape 236">
              <a:extLst>
                <a:ext uri="{FF2B5EF4-FFF2-40B4-BE49-F238E27FC236}">
                  <a16:creationId xmlns:a16="http://schemas.microsoft.com/office/drawing/2014/main" id="{D2C1F213-73F3-46BD-8AE8-7B2F1DD36791}"/>
                </a:ext>
              </a:extLst>
            </p:cNvPr>
            <p:cNvCxnSpPr>
              <a:cxnSpLocks noChangeShapeType="1"/>
              <a:stCxn id="396519" idx="3"/>
              <a:endCxn id="396521" idx="1"/>
            </p:cNvCxnSpPr>
            <p:nvPr/>
          </p:nvCxnSpPr>
          <p:spPr bwMode="auto">
            <a:xfrm>
              <a:off x="3873" y="1277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25" name="AutoShape 237">
              <a:extLst>
                <a:ext uri="{FF2B5EF4-FFF2-40B4-BE49-F238E27FC236}">
                  <a16:creationId xmlns:a16="http://schemas.microsoft.com/office/drawing/2014/main" id="{8477D5B1-83E8-496F-9279-FF301C357D1C}"/>
                </a:ext>
              </a:extLst>
            </p:cNvPr>
            <p:cNvCxnSpPr>
              <a:cxnSpLocks noChangeShapeType="1"/>
              <a:stCxn id="396521" idx="3"/>
              <a:endCxn id="396522" idx="1"/>
            </p:cNvCxnSpPr>
            <p:nvPr/>
          </p:nvCxnSpPr>
          <p:spPr bwMode="auto">
            <a:xfrm>
              <a:off x="4326" y="1277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6528" name="Rectangle 240">
              <a:extLst>
                <a:ext uri="{FF2B5EF4-FFF2-40B4-BE49-F238E27FC236}">
                  <a16:creationId xmlns:a16="http://schemas.microsoft.com/office/drawing/2014/main" id="{7D58C026-FBBB-41A0-B3AA-1DC87A17D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140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7,9</a:t>
              </a:r>
            </a:p>
          </p:txBody>
        </p:sp>
        <p:sp>
          <p:nvSpPr>
            <p:cNvPr id="396529" name="Rectangle 241">
              <a:extLst>
                <a:ext uri="{FF2B5EF4-FFF2-40B4-BE49-F238E27FC236}">
                  <a16:creationId xmlns:a16="http://schemas.microsoft.com/office/drawing/2014/main" id="{537122EA-A9A7-474D-9F35-23A19BCBA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140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9,3</a:t>
              </a:r>
            </a:p>
          </p:txBody>
        </p:sp>
        <p:sp>
          <p:nvSpPr>
            <p:cNvPr id="396530" name="Rectangle 242">
              <a:extLst>
                <a:ext uri="{FF2B5EF4-FFF2-40B4-BE49-F238E27FC236}">
                  <a16:creationId xmlns:a16="http://schemas.microsoft.com/office/drawing/2014/main" id="{6896FD9E-A221-4A6D-887C-64B35872E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3,7</a:t>
              </a:r>
            </a:p>
          </p:txBody>
        </p:sp>
        <p:sp>
          <p:nvSpPr>
            <p:cNvPr id="396531" name="Rectangle 243">
              <a:extLst>
                <a:ext uri="{FF2B5EF4-FFF2-40B4-BE49-F238E27FC236}">
                  <a16:creationId xmlns:a16="http://schemas.microsoft.com/office/drawing/2014/main" id="{ED20201D-81F5-4E51-9C6D-3A094F0B0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6,8</a:t>
              </a:r>
            </a:p>
          </p:txBody>
        </p:sp>
        <p:sp>
          <p:nvSpPr>
            <p:cNvPr id="396532" name="Rectangle 244">
              <a:extLst>
                <a:ext uri="{FF2B5EF4-FFF2-40B4-BE49-F238E27FC236}">
                  <a16:creationId xmlns:a16="http://schemas.microsoft.com/office/drawing/2014/main" id="{297030C4-443F-4C71-B2E5-B6455477B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7,3</a:t>
              </a:r>
            </a:p>
          </p:txBody>
        </p:sp>
        <p:sp>
          <p:nvSpPr>
            <p:cNvPr id="396534" name="Rectangle 246">
              <a:extLst>
                <a:ext uri="{FF2B5EF4-FFF2-40B4-BE49-F238E27FC236}">
                  <a16:creationId xmlns:a16="http://schemas.microsoft.com/office/drawing/2014/main" id="{D5BA9ECF-7763-4C2D-AF54-4D438E82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2082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8,6</a:t>
              </a:r>
            </a:p>
          </p:txBody>
        </p:sp>
        <p:sp>
          <p:nvSpPr>
            <p:cNvPr id="396535" name="Rectangle 247">
              <a:extLst>
                <a:ext uri="{FF2B5EF4-FFF2-40B4-BE49-F238E27FC236}">
                  <a16:creationId xmlns:a16="http://schemas.microsoft.com/office/drawing/2014/main" id="{9A25D22C-D6A4-4438-B72D-0EF90DC6A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2535"/>
              <a:ext cx="204" cy="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9,6</a:t>
              </a:r>
            </a:p>
          </p:txBody>
        </p:sp>
        <p:cxnSp>
          <p:nvCxnSpPr>
            <p:cNvPr id="396548" name="AutoShape 260">
              <a:extLst>
                <a:ext uri="{FF2B5EF4-FFF2-40B4-BE49-F238E27FC236}">
                  <a16:creationId xmlns:a16="http://schemas.microsoft.com/office/drawing/2014/main" id="{8FBB8477-8CC9-4FFA-9709-8C427CBE8CDE}"/>
                </a:ext>
              </a:extLst>
            </p:cNvPr>
            <p:cNvCxnSpPr>
              <a:cxnSpLocks noChangeShapeType="1"/>
              <a:stCxn id="396475" idx="3"/>
              <a:endCxn id="396520" idx="1"/>
            </p:cNvCxnSpPr>
            <p:nvPr/>
          </p:nvCxnSpPr>
          <p:spPr bwMode="auto">
            <a:xfrm>
              <a:off x="3419" y="1504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49" name="AutoShape 261">
              <a:extLst>
                <a:ext uri="{FF2B5EF4-FFF2-40B4-BE49-F238E27FC236}">
                  <a16:creationId xmlns:a16="http://schemas.microsoft.com/office/drawing/2014/main" id="{39B4301F-6250-4DE1-8113-CD70BA8129B9}"/>
                </a:ext>
              </a:extLst>
            </p:cNvPr>
            <p:cNvCxnSpPr>
              <a:cxnSpLocks noChangeShapeType="1"/>
              <a:stCxn id="396520" idx="3"/>
              <a:endCxn id="396528" idx="1"/>
            </p:cNvCxnSpPr>
            <p:nvPr/>
          </p:nvCxnSpPr>
          <p:spPr bwMode="auto">
            <a:xfrm>
              <a:off x="3873" y="1504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50" name="AutoShape 262">
              <a:extLst>
                <a:ext uri="{FF2B5EF4-FFF2-40B4-BE49-F238E27FC236}">
                  <a16:creationId xmlns:a16="http://schemas.microsoft.com/office/drawing/2014/main" id="{6DD39380-1560-436D-B8E3-8B3B687B2C38}"/>
                </a:ext>
              </a:extLst>
            </p:cNvPr>
            <p:cNvCxnSpPr>
              <a:cxnSpLocks noChangeShapeType="1"/>
              <a:stCxn id="396528" idx="3"/>
              <a:endCxn id="396529" idx="1"/>
            </p:cNvCxnSpPr>
            <p:nvPr/>
          </p:nvCxnSpPr>
          <p:spPr bwMode="auto">
            <a:xfrm>
              <a:off x="4326" y="1504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51" name="AutoShape 263">
              <a:extLst>
                <a:ext uri="{FF2B5EF4-FFF2-40B4-BE49-F238E27FC236}">
                  <a16:creationId xmlns:a16="http://schemas.microsoft.com/office/drawing/2014/main" id="{38C4B8E2-C29E-4C91-888E-445B165AF34E}"/>
                </a:ext>
              </a:extLst>
            </p:cNvPr>
            <p:cNvCxnSpPr>
              <a:cxnSpLocks noChangeShapeType="1"/>
              <a:stCxn id="396480" idx="3"/>
              <a:endCxn id="396530" idx="1"/>
            </p:cNvCxnSpPr>
            <p:nvPr/>
          </p:nvCxnSpPr>
          <p:spPr bwMode="auto">
            <a:xfrm>
              <a:off x="3419" y="2184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52" name="AutoShape 264">
              <a:extLst>
                <a:ext uri="{FF2B5EF4-FFF2-40B4-BE49-F238E27FC236}">
                  <a16:creationId xmlns:a16="http://schemas.microsoft.com/office/drawing/2014/main" id="{890ED721-EC97-4EC8-B920-01908BD20866}"/>
                </a:ext>
              </a:extLst>
            </p:cNvPr>
            <p:cNvCxnSpPr>
              <a:cxnSpLocks noChangeShapeType="1"/>
              <a:stCxn id="396530" idx="3"/>
              <a:endCxn id="396531" idx="1"/>
            </p:cNvCxnSpPr>
            <p:nvPr/>
          </p:nvCxnSpPr>
          <p:spPr bwMode="auto">
            <a:xfrm>
              <a:off x="3873" y="2184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53" name="AutoShape 265">
              <a:extLst>
                <a:ext uri="{FF2B5EF4-FFF2-40B4-BE49-F238E27FC236}">
                  <a16:creationId xmlns:a16="http://schemas.microsoft.com/office/drawing/2014/main" id="{1B973F87-2663-4922-B7C2-94B1CC7A83FA}"/>
                </a:ext>
              </a:extLst>
            </p:cNvPr>
            <p:cNvCxnSpPr>
              <a:cxnSpLocks noChangeShapeType="1"/>
              <a:stCxn id="396531" idx="3"/>
              <a:endCxn id="396532" idx="1"/>
            </p:cNvCxnSpPr>
            <p:nvPr/>
          </p:nvCxnSpPr>
          <p:spPr bwMode="auto">
            <a:xfrm>
              <a:off x="4326" y="2184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54" name="AutoShape 266">
              <a:extLst>
                <a:ext uri="{FF2B5EF4-FFF2-40B4-BE49-F238E27FC236}">
                  <a16:creationId xmlns:a16="http://schemas.microsoft.com/office/drawing/2014/main" id="{7145DCC1-BA98-43C0-A021-C0F2914690AA}"/>
                </a:ext>
              </a:extLst>
            </p:cNvPr>
            <p:cNvCxnSpPr>
              <a:cxnSpLocks noChangeShapeType="1"/>
              <a:stCxn id="396532" idx="3"/>
              <a:endCxn id="396534" idx="1"/>
            </p:cNvCxnSpPr>
            <p:nvPr/>
          </p:nvCxnSpPr>
          <p:spPr bwMode="auto">
            <a:xfrm>
              <a:off x="4780" y="2184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6556" name="AutoShape 268">
              <a:extLst>
                <a:ext uri="{FF2B5EF4-FFF2-40B4-BE49-F238E27FC236}">
                  <a16:creationId xmlns:a16="http://schemas.microsoft.com/office/drawing/2014/main" id="{0B13DCE8-F76E-419A-AF5A-CAE5308300C2}"/>
                </a:ext>
              </a:extLst>
            </p:cNvPr>
            <p:cNvCxnSpPr>
              <a:cxnSpLocks noChangeShapeType="1"/>
              <a:stCxn id="396478" idx="3"/>
              <a:endCxn id="396535" idx="1"/>
            </p:cNvCxnSpPr>
            <p:nvPr/>
          </p:nvCxnSpPr>
          <p:spPr bwMode="auto">
            <a:xfrm>
              <a:off x="3419" y="2637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6557" name="Text Box 269">
            <a:extLst>
              <a:ext uri="{FF2B5EF4-FFF2-40B4-BE49-F238E27FC236}">
                <a16:creationId xmlns:a16="http://schemas.microsoft.com/office/drawing/2014/main" id="{1E31C0F8-071B-437B-85FC-6BEB8F2B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1058863"/>
            <a:ext cx="37496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array index: source vertex; </a:t>
            </a:r>
          </a:p>
          <a:p>
            <a:pPr algn="l"/>
            <a:r>
              <a:rPr lang="tr-TR" altLang="en-US"/>
              <a:t>first number: destination vertex; </a:t>
            </a:r>
          </a:p>
          <a:p>
            <a:pPr algn="l"/>
            <a:r>
              <a:rPr lang="tr-TR" altLang="en-US"/>
              <a:t>second number: cost of the corresponding edge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B45F8E-658B-4C25-952B-DB47BFE9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DD471-230B-48ED-850E-CA91A16EB404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AF565F-1F5A-4E6A-A217-4CCD7DEB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843100-EC1B-4EB4-8953-AFB0F2F8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606BF-5370-43C0-9D79-46A77C877B3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87074" name="Rectangle 2">
            <a:extLst>
              <a:ext uri="{FF2B5EF4-FFF2-40B4-BE49-F238E27FC236}">
                <a16:creationId xmlns:a16="http://schemas.microsoft.com/office/drawing/2014/main" id="{4DBD5FC5-6AF7-4F12-8B0A-A0E875B51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Topological Sort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024FA1E1-4C4C-4413-B67F-F5A3F4E63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 i="1">
                <a:solidFill>
                  <a:srgbClr val="FF0000"/>
                </a:solidFill>
              </a:rPr>
              <a:t>T</a:t>
            </a:r>
            <a:r>
              <a:rPr lang="en-US" altLang="en-US" i="1">
                <a:solidFill>
                  <a:srgbClr val="FF0000"/>
                </a:solidFill>
              </a:rPr>
              <a:t>opological sort</a:t>
            </a:r>
            <a:r>
              <a:rPr lang="en-US" altLang="en-US"/>
              <a:t> is an ordering of vertices in an </a:t>
            </a:r>
            <a:r>
              <a:rPr lang="en-US" altLang="en-US" i="1">
                <a:solidFill>
                  <a:srgbClr val="FF0000"/>
                </a:solidFill>
              </a:rPr>
              <a:t>acyclic digraph</a:t>
            </a:r>
            <a:r>
              <a:rPr lang="en-US" altLang="en-US"/>
              <a:t> such that if there is a path from </a:t>
            </a:r>
            <a:r>
              <a:rPr lang="en-US" altLang="en-US" i="1"/>
              <a:t>v</a:t>
            </a:r>
            <a:r>
              <a:rPr lang="en-US" altLang="en-US" i="1" baseline="-25000"/>
              <a:t>i</a:t>
            </a:r>
            <a:r>
              <a:rPr lang="en-US" altLang="en-US"/>
              <a:t> to </a:t>
            </a:r>
            <a:r>
              <a:rPr lang="en-US" altLang="en-US" i="1"/>
              <a:t>v</a:t>
            </a:r>
            <a:r>
              <a:rPr lang="en-US" altLang="en-US" i="1" baseline="-25000"/>
              <a:t>j</a:t>
            </a:r>
            <a:r>
              <a:rPr lang="en-US" altLang="en-US"/>
              <a:t>, then </a:t>
            </a:r>
            <a:r>
              <a:rPr lang="en-US" altLang="en-US" i="1"/>
              <a:t>v</a:t>
            </a:r>
            <a:r>
              <a:rPr lang="en-US" altLang="en-US" i="1" baseline="-25000"/>
              <a:t>j</a:t>
            </a:r>
            <a:r>
              <a:rPr lang="en-US" altLang="en-US"/>
              <a:t> appears after </a:t>
            </a:r>
            <a:r>
              <a:rPr lang="en-US" altLang="en-US" i="1"/>
              <a:t>v</a:t>
            </a:r>
            <a:r>
              <a:rPr lang="en-US" altLang="en-US" i="1" baseline="-25000"/>
              <a:t>i</a:t>
            </a:r>
            <a:r>
              <a:rPr lang="en-US" altLang="en-US"/>
              <a:t> in the ordering.</a:t>
            </a:r>
            <a:endParaRPr lang="tr-TR" altLang="en-US"/>
          </a:p>
          <a:p>
            <a:endParaRPr lang="en-US" altLang="en-US"/>
          </a:p>
          <a:p>
            <a:r>
              <a:rPr lang="en-US" altLang="en-US"/>
              <a:t>Example: course prerequisite requirements.</a:t>
            </a:r>
            <a:endParaRPr lang="tr-T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i Yer Tutucusu 3">
            <a:extLst>
              <a:ext uri="{FF2B5EF4-FFF2-40B4-BE49-F238E27FC236}">
                <a16:creationId xmlns:a16="http://schemas.microsoft.com/office/drawing/2014/main" id="{4F6FEE57-019F-4E8F-8BB3-B0489F2F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41D8-C13C-4456-A0A9-E10ADA092531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451190AB-00F4-4718-A234-03930499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62908C41-A32D-4509-83F8-B7ECECDD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6202C-51A0-41F0-88FE-2DB9F5C814A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982C8F5B-8A59-4907-8862-6DC4D82B3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</a:t>
            </a:r>
            <a:r>
              <a:rPr lang="tr-TR" altLang="en-US"/>
              <a:t>for T</a:t>
            </a:r>
            <a:r>
              <a:rPr lang="en-US" altLang="en-US"/>
              <a:t>opological </a:t>
            </a:r>
            <a:r>
              <a:rPr lang="tr-TR" altLang="en-US"/>
              <a:t>S</a:t>
            </a:r>
            <a:r>
              <a:rPr lang="en-US" altLang="en-US"/>
              <a:t>ort</a:t>
            </a:r>
            <a:r>
              <a:rPr lang="tr-TR" altLang="en-US" baseline="30000"/>
              <a:t>*</a:t>
            </a:r>
            <a:endParaRPr lang="tr-TR" altLang="en-US"/>
          </a:p>
        </p:txBody>
      </p:sp>
      <p:sp>
        <p:nvSpPr>
          <p:cNvPr id="391171" name="Rectangle 3">
            <a:extLst>
              <a:ext uri="{FF2B5EF4-FFF2-40B4-BE49-F238E27FC236}">
                <a16:creationId xmlns:a16="http://schemas.microsoft.com/office/drawing/2014/main" id="{5E3C79F5-0E3B-4263-9A44-6837E67B1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Void Toposort 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  Queue Q; int ctr=0; Vertex v,w;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  Q=createQueue(NumVertex);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  for each vertex v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  if (indegree[v] == 0) enqueue(v,Q)</a:t>
            </a:r>
            <a:r>
              <a:rPr lang="en-US" altLang="en-US" sz="2000">
                <a:latin typeface="Tahoma" panose="020B0604030504040204" pitchFamily="34" charset="0"/>
              </a:rPr>
              <a:t>;</a:t>
            </a:r>
            <a:endParaRPr lang="tr-TR" alt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  while (!IsEmpty(Q))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 v=dequeue(Q); topnum[v]=++ctr;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 for each w adjacent to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   if (--indegree[w] == 0) enqueue(w,Q);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  if (ctr != NumVertex) report error (‘graph cyclic!’)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  free queue;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391172" name="Rectangle 4">
            <a:extLst>
              <a:ext uri="{FF2B5EF4-FFF2-40B4-BE49-F238E27FC236}">
                <a16:creationId xmlns:a16="http://schemas.microsoft.com/office/drawing/2014/main" id="{AFAC8977-60FB-4E0D-BC89-CAA0D4F4D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876925"/>
            <a:ext cx="947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*From [2]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Veri Yer Tutucusu 3">
            <a:extLst>
              <a:ext uri="{FF2B5EF4-FFF2-40B4-BE49-F238E27FC236}">
                <a16:creationId xmlns:a16="http://schemas.microsoft.com/office/drawing/2014/main" id="{7F7DB5E4-D391-4E80-A8C9-28CBCF70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0424-658C-45F0-97C8-8C5C3CA9F83D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6" name="Alt Bilgi Yer Tutucusu 4">
            <a:extLst>
              <a:ext uri="{FF2B5EF4-FFF2-40B4-BE49-F238E27FC236}">
                <a16:creationId xmlns:a16="http://schemas.microsoft.com/office/drawing/2014/main" id="{C40C044D-72A3-4CD2-9D27-E60E6D16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7" name="Slayt Numarası Yer Tutucusu 5">
            <a:extLst>
              <a:ext uri="{FF2B5EF4-FFF2-40B4-BE49-F238E27FC236}">
                <a16:creationId xmlns:a16="http://schemas.microsoft.com/office/drawing/2014/main" id="{55A72FED-7EB2-4A7F-AA21-582C705E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0D3D-BF15-4D50-B5B6-BCD17FABF64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497666" name="Rectangle 2">
            <a:extLst>
              <a:ext uri="{FF2B5EF4-FFF2-40B4-BE49-F238E27FC236}">
                <a16:creationId xmlns:a16="http://schemas.microsoft.com/office/drawing/2014/main" id="{0C6DC636-F376-427A-B815-5D3AD3906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grpSp>
        <p:nvGrpSpPr>
          <p:cNvPr id="497927" name="Group 263">
            <a:extLst>
              <a:ext uri="{FF2B5EF4-FFF2-40B4-BE49-F238E27FC236}">
                <a16:creationId xmlns:a16="http://schemas.microsoft.com/office/drawing/2014/main" id="{47E1B7D2-1E38-4142-A2A7-E90ED240D295}"/>
              </a:ext>
            </a:extLst>
          </p:cNvPr>
          <p:cNvGrpSpPr>
            <a:grpSpLocks/>
          </p:cNvGrpSpPr>
          <p:nvPr/>
        </p:nvGrpSpPr>
        <p:grpSpPr bwMode="auto">
          <a:xfrm>
            <a:off x="1958975" y="1219200"/>
            <a:ext cx="5210175" cy="4584700"/>
            <a:chOff x="1261" y="777"/>
            <a:chExt cx="3282" cy="2888"/>
          </a:xfrm>
        </p:grpSpPr>
        <p:sp>
          <p:nvSpPr>
            <p:cNvPr id="497673" name="Text Box 9">
              <a:extLst>
                <a:ext uri="{FF2B5EF4-FFF2-40B4-BE49-F238E27FC236}">
                  <a16:creationId xmlns:a16="http://schemas.microsoft.com/office/drawing/2014/main" id="{9E9DD5BC-3D5A-4EDB-A707-95CE06F5D8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61" y="174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97674" name="Text Box 10">
              <a:extLst>
                <a:ext uri="{FF2B5EF4-FFF2-40B4-BE49-F238E27FC236}">
                  <a16:creationId xmlns:a16="http://schemas.microsoft.com/office/drawing/2014/main" id="{0A842941-F47C-423E-AB81-314797CEFFC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45" y="1737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97675" name="Text Box 11">
              <a:extLst>
                <a:ext uri="{FF2B5EF4-FFF2-40B4-BE49-F238E27FC236}">
                  <a16:creationId xmlns:a16="http://schemas.microsoft.com/office/drawing/2014/main" id="{DAA0DE2B-A344-4169-99E1-69490FF034C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73" y="245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97676" name="Oval 12">
              <a:extLst>
                <a:ext uri="{FF2B5EF4-FFF2-40B4-BE49-F238E27FC236}">
                  <a16:creationId xmlns:a16="http://schemas.microsoft.com/office/drawing/2014/main" id="{77D38164-2BF6-42B5-8C09-D05CF123C5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9" y="1109"/>
              <a:ext cx="32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97677" name="Oval 13">
              <a:extLst>
                <a:ext uri="{FF2B5EF4-FFF2-40B4-BE49-F238E27FC236}">
                  <a16:creationId xmlns:a16="http://schemas.microsoft.com/office/drawing/2014/main" id="{28CD6B1D-4CE6-477D-A5E7-10E4E51612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5" y="1827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7678" name="Oval 14">
              <a:extLst>
                <a:ext uri="{FF2B5EF4-FFF2-40B4-BE49-F238E27FC236}">
                  <a16:creationId xmlns:a16="http://schemas.microsoft.com/office/drawing/2014/main" id="{16C17256-4718-46A1-ACD6-59765A5486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7" y="1827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7679" name="Oval 15">
              <a:extLst>
                <a:ext uri="{FF2B5EF4-FFF2-40B4-BE49-F238E27FC236}">
                  <a16:creationId xmlns:a16="http://schemas.microsoft.com/office/drawing/2014/main" id="{B60BEC72-CC63-483B-9AB8-59794E5B79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9" y="1827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97680" name="Oval 16">
              <a:extLst>
                <a:ext uri="{FF2B5EF4-FFF2-40B4-BE49-F238E27FC236}">
                  <a16:creationId xmlns:a16="http://schemas.microsoft.com/office/drawing/2014/main" id="{73C20669-7B4D-4B12-A8B3-F74CC0470D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5" y="1109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7681" name="Oval 17">
              <a:extLst>
                <a:ext uri="{FF2B5EF4-FFF2-40B4-BE49-F238E27FC236}">
                  <a16:creationId xmlns:a16="http://schemas.microsoft.com/office/drawing/2014/main" id="{487E3AE5-C2FB-4478-9939-7C20C224F6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9" y="2545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97682" name="Oval 18">
              <a:extLst>
                <a:ext uri="{FF2B5EF4-FFF2-40B4-BE49-F238E27FC236}">
                  <a16:creationId xmlns:a16="http://schemas.microsoft.com/office/drawing/2014/main" id="{4E4445C2-E370-40C0-A6E4-00AE0C49FA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7" y="2545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7683" name="Oval 19">
              <a:extLst>
                <a:ext uri="{FF2B5EF4-FFF2-40B4-BE49-F238E27FC236}">
                  <a16:creationId xmlns:a16="http://schemas.microsoft.com/office/drawing/2014/main" id="{3743A446-9767-44E3-B9B4-88BC1616E8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7" y="1109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497684" name="Oval 20">
              <a:extLst>
                <a:ext uri="{FF2B5EF4-FFF2-40B4-BE49-F238E27FC236}">
                  <a16:creationId xmlns:a16="http://schemas.microsoft.com/office/drawing/2014/main" id="{7037D99F-4D9D-442B-8DC8-F46DE5027D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5" y="2545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497685" name="AutoShape 21">
              <a:extLst>
                <a:ext uri="{FF2B5EF4-FFF2-40B4-BE49-F238E27FC236}">
                  <a16:creationId xmlns:a16="http://schemas.microsoft.com/office/drawing/2014/main" id="{1EDD6D9C-CA63-4B6E-878E-0B240F817F5B}"/>
                </a:ext>
              </a:extLst>
            </p:cNvPr>
            <p:cNvCxnSpPr>
              <a:cxnSpLocks noChangeAspect="1" noChangeShapeType="1"/>
              <a:stCxn id="497676" idx="6"/>
              <a:endCxn id="497683" idx="2"/>
            </p:cNvCxnSpPr>
            <p:nvPr/>
          </p:nvCxnSpPr>
          <p:spPr bwMode="auto">
            <a:xfrm>
              <a:off x="1859" y="1229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6" name="AutoShape 22">
              <a:extLst>
                <a:ext uri="{FF2B5EF4-FFF2-40B4-BE49-F238E27FC236}">
                  <a16:creationId xmlns:a16="http://schemas.microsoft.com/office/drawing/2014/main" id="{0FD68357-AF39-4710-9872-352F70F7192E}"/>
                </a:ext>
              </a:extLst>
            </p:cNvPr>
            <p:cNvCxnSpPr>
              <a:cxnSpLocks noChangeAspect="1" noChangeShapeType="1"/>
              <a:stCxn id="497676" idx="5"/>
              <a:endCxn id="497678" idx="2"/>
            </p:cNvCxnSpPr>
            <p:nvPr/>
          </p:nvCxnSpPr>
          <p:spPr bwMode="auto">
            <a:xfrm>
              <a:off x="1813" y="1313"/>
              <a:ext cx="1004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7" name="AutoShape 23">
              <a:extLst>
                <a:ext uri="{FF2B5EF4-FFF2-40B4-BE49-F238E27FC236}">
                  <a16:creationId xmlns:a16="http://schemas.microsoft.com/office/drawing/2014/main" id="{CF34D53F-F042-4424-8C56-F4707C45E5EE}"/>
                </a:ext>
              </a:extLst>
            </p:cNvPr>
            <p:cNvCxnSpPr>
              <a:cxnSpLocks noChangeAspect="1" noChangeShapeType="1"/>
              <a:stCxn id="497683" idx="5"/>
              <a:endCxn id="497677" idx="2"/>
            </p:cNvCxnSpPr>
            <p:nvPr/>
          </p:nvCxnSpPr>
          <p:spPr bwMode="auto">
            <a:xfrm>
              <a:off x="3091" y="1313"/>
              <a:ext cx="1004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8" name="AutoShape 24">
              <a:extLst>
                <a:ext uri="{FF2B5EF4-FFF2-40B4-BE49-F238E27FC236}">
                  <a16:creationId xmlns:a16="http://schemas.microsoft.com/office/drawing/2014/main" id="{5DAAEA56-48C2-407B-B839-642B66014B84}"/>
                </a:ext>
              </a:extLst>
            </p:cNvPr>
            <p:cNvCxnSpPr>
              <a:cxnSpLocks noChangeAspect="1" noChangeShapeType="1"/>
              <a:stCxn id="497683" idx="6"/>
              <a:endCxn id="497680" idx="2"/>
            </p:cNvCxnSpPr>
            <p:nvPr/>
          </p:nvCxnSpPr>
          <p:spPr bwMode="auto">
            <a:xfrm>
              <a:off x="3137" y="1229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89" name="AutoShape 25">
              <a:extLst>
                <a:ext uri="{FF2B5EF4-FFF2-40B4-BE49-F238E27FC236}">
                  <a16:creationId xmlns:a16="http://schemas.microsoft.com/office/drawing/2014/main" id="{6C8526B9-A69B-4222-942F-DABA2B742AD7}"/>
                </a:ext>
              </a:extLst>
            </p:cNvPr>
            <p:cNvCxnSpPr>
              <a:cxnSpLocks noChangeAspect="1" noChangeShapeType="1"/>
              <a:stCxn id="497678" idx="6"/>
              <a:endCxn id="497677" idx="2"/>
            </p:cNvCxnSpPr>
            <p:nvPr/>
          </p:nvCxnSpPr>
          <p:spPr bwMode="auto">
            <a:xfrm>
              <a:off x="3137" y="1947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0" name="AutoShape 26">
              <a:extLst>
                <a:ext uri="{FF2B5EF4-FFF2-40B4-BE49-F238E27FC236}">
                  <a16:creationId xmlns:a16="http://schemas.microsoft.com/office/drawing/2014/main" id="{3C40E52D-DCFF-4AAC-B6EB-25F41085803D}"/>
                </a:ext>
              </a:extLst>
            </p:cNvPr>
            <p:cNvCxnSpPr>
              <a:cxnSpLocks noChangeAspect="1" noChangeShapeType="1"/>
              <a:stCxn id="497681" idx="6"/>
              <a:endCxn id="497682" idx="2"/>
            </p:cNvCxnSpPr>
            <p:nvPr/>
          </p:nvCxnSpPr>
          <p:spPr bwMode="auto">
            <a:xfrm>
              <a:off x="1859" y="2665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1" name="AutoShape 27">
              <a:extLst>
                <a:ext uri="{FF2B5EF4-FFF2-40B4-BE49-F238E27FC236}">
                  <a16:creationId xmlns:a16="http://schemas.microsoft.com/office/drawing/2014/main" id="{F849255C-8AE3-43EB-B533-9CA6E4A8A4A7}"/>
                </a:ext>
              </a:extLst>
            </p:cNvPr>
            <p:cNvCxnSpPr>
              <a:cxnSpLocks noChangeAspect="1" noChangeShapeType="1"/>
              <a:stCxn id="497682" idx="6"/>
              <a:endCxn id="497684" idx="2"/>
            </p:cNvCxnSpPr>
            <p:nvPr/>
          </p:nvCxnSpPr>
          <p:spPr bwMode="auto">
            <a:xfrm>
              <a:off x="3137" y="2665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2" name="AutoShape 28">
              <a:extLst>
                <a:ext uri="{FF2B5EF4-FFF2-40B4-BE49-F238E27FC236}">
                  <a16:creationId xmlns:a16="http://schemas.microsoft.com/office/drawing/2014/main" id="{EB680E09-48A1-48C2-B9D4-BCA514E16227}"/>
                </a:ext>
              </a:extLst>
            </p:cNvPr>
            <p:cNvCxnSpPr>
              <a:cxnSpLocks noChangeAspect="1" noChangeShapeType="1"/>
              <a:stCxn id="497680" idx="3"/>
              <a:endCxn id="497679" idx="6"/>
            </p:cNvCxnSpPr>
            <p:nvPr/>
          </p:nvCxnSpPr>
          <p:spPr bwMode="auto">
            <a:xfrm flipH="1">
              <a:off x="1859" y="1313"/>
              <a:ext cx="2282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3" name="AutoShape 29">
              <a:extLst>
                <a:ext uri="{FF2B5EF4-FFF2-40B4-BE49-F238E27FC236}">
                  <a16:creationId xmlns:a16="http://schemas.microsoft.com/office/drawing/2014/main" id="{FBB0E4BF-4DE5-443A-8332-F2843608FD3E}"/>
                </a:ext>
              </a:extLst>
            </p:cNvPr>
            <p:cNvCxnSpPr>
              <a:cxnSpLocks noChangeAspect="1" noChangeShapeType="1"/>
              <a:stCxn id="497676" idx="4"/>
              <a:endCxn id="497679" idx="0"/>
            </p:cNvCxnSpPr>
            <p:nvPr/>
          </p:nvCxnSpPr>
          <p:spPr bwMode="auto">
            <a:xfrm>
              <a:off x="1699" y="1349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4" name="AutoShape 30">
              <a:extLst>
                <a:ext uri="{FF2B5EF4-FFF2-40B4-BE49-F238E27FC236}">
                  <a16:creationId xmlns:a16="http://schemas.microsoft.com/office/drawing/2014/main" id="{E08D24D5-9493-466A-B5AF-3080C0D1C0A1}"/>
                </a:ext>
              </a:extLst>
            </p:cNvPr>
            <p:cNvCxnSpPr>
              <a:cxnSpLocks noChangeAspect="1" noChangeShapeType="1"/>
              <a:stCxn id="497676" idx="4"/>
              <a:endCxn id="497682" idx="1"/>
            </p:cNvCxnSpPr>
            <p:nvPr/>
          </p:nvCxnSpPr>
          <p:spPr bwMode="auto">
            <a:xfrm>
              <a:off x="1699" y="1349"/>
              <a:ext cx="1164" cy="1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5" name="AutoShape 31">
              <a:extLst>
                <a:ext uri="{FF2B5EF4-FFF2-40B4-BE49-F238E27FC236}">
                  <a16:creationId xmlns:a16="http://schemas.microsoft.com/office/drawing/2014/main" id="{9840328C-2175-4E0C-BE58-1E3E82E6856A}"/>
                </a:ext>
              </a:extLst>
            </p:cNvPr>
            <p:cNvCxnSpPr>
              <a:cxnSpLocks noChangeAspect="1" noChangeShapeType="1"/>
              <a:stCxn id="497679" idx="4"/>
              <a:endCxn id="497684" idx="1"/>
            </p:cNvCxnSpPr>
            <p:nvPr/>
          </p:nvCxnSpPr>
          <p:spPr bwMode="auto">
            <a:xfrm>
              <a:off x="1699" y="2067"/>
              <a:ext cx="2442" cy="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6" name="AutoShape 32">
              <a:extLst>
                <a:ext uri="{FF2B5EF4-FFF2-40B4-BE49-F238E27FC236}">
                  <a16:creationId xmlns:a16="http://schemas.microsoft.com/office/drawing/2014/main" id="{EE566624-A57B-4510-B972-53CA579A8EA8}"/>
                </a:ext>
              </a:extLst>
            </p:cNvPr>
            <p:cNvCxnSpPr>
              <a:cxnSpLocks noChangeAspect="1" noChangeShapeType="1"/>
              <a:stCxn id="497678" idx="3"/>
              <a:endCxn id="497681" idx="7"/>
            </p:cNvCxnSpPr>
            <p:nvPr/>
          </p:nvCxnSpPr>
          <p:spPr bwMode="auto">
            <a:xfrm flipH="1">
              <a:off x="1813" y="2031"/>
              <a:ext cx="1050" cy="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7" name="AutoShape 33">
              <a:extLst>
                <a:ext uri="{FF2B5EF4-FFF2-40B4-BE49-F238E27FC236}">
                  <a16:creationId xmlns:a16="http://schemas.microsoft.com/office/drawing/2014/main" id="{7D1AB9E0-0592-4B54-A256-0153E46D3B57}"/>
                </a:ext>
              </a:extLst>
            </p:cNvPr>
            <p:cNvCxnSpPr>
              <a:cxnSpLocks noChangeAspect="1" noChangeShapeType="1"/>
              <a:stCxn id="497677" idx="4"/>
              <a:endCxn id="497684" idx="0"/>
            </p:cNvCxnSpPr>
            <p:nvPr/>
          </p:nvCxnSpPr>
          <p:spPr bwMode="auto">
            <a:xfrm>
              <a:off x="4255" y="2067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8" name="AutoShape 34">
              <a:extLst>
                <a:ext uri="{FF2B5EF4-FFF2-40B4-BE49-F238E27FC236}">
                  <a16:creationId xmlns:a16="http://schemas.microsoft.com/office/drawing/2014/main" id="{EEF47B7D-632A-40D7-883D-E95B5F1CDB3C}"/>
                </a:ext>
              </a:extLst>
            </p:cNvPr>
            <p:cNvCxnSpPr>
              <a:cxnSpLocks noChangeAspect="1" noChangeShapeType="1"/>
              <a:stCxn id="497678" idx="4"/>
              <a:endCxn id="497682" idx="0"/>
            </p:cNvCxnSpPr>
            <p:nvPr/>
          </p:nvCxnSpPr>
          <p:spPr bwMode="auto">
            <a:xfrm>
              <a:off x="2977" y="2067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699" name="AutoShape 35">
              <a:extLst>
                <a:ext uri="{FF2B5EF4-FFF2-40B4-BE49-F238E27FC236}">
                  <a16:creationId xmlns:a16="http://schemas.microsoft.com/office/drawing/2014/main" id="{B5D78702-D3FF-47EA-BDB1-6058960034B5}"/>
                </a:ext>
              </a:extLst>
            </p:cNvPr>
            <p:cNvCxnSpPr>
              <a:cxnSpLocks noChangeAspect="1" noChangeShapeType="1"/>
              <a:stCxn id="497678" idx="0"/>
              <a:endCxn id="497683" idx="4"/>
            </p:cNvCxnSpPr>
            <p:nvPr/>
          </p:nvCxnSpPr>
          <p:spPr bwMode="auto">
            <a:xfrm flipV="1">
              <a:off x="2977" y="1349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700" name="AutoShape 36">
              <a:extLst>
                <a:ext uri="{FF2B5EF4-FFF2-40B4-BE49-F238E27FC236}">
                  <a16:creationId xmlns:a16="http://schemas.microsoft.com/office/drawing/2014/main" id="{1FCC1EF6-2C5E-4140-89EC-02F537B0C85A}"/>
                </a:ext>
              </a:extLst>
            </p:cNvPr>
            <p:cNvCxnSpPr>
              <a:cxnSpLocks noChangeAspect="1" noChangeShapeType="1"/>
              <a:stCxn id="497678" idx="7"/>
              <a:endCxn id="497680" idx="3"/>
            </p:cNvCxnSpPr>
            <p:nvPr/>
          </p:nvCxnSpPr>
          <p:spPr bwMode="auto">
            <a:xfrm flipV="1">
              <a:off x="3091" y="1313"/>
              <a:ext cx="1050" cy="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701" name="AutoShape 37">
              <a:extLst>
                <a:ext uri="{FF2B5EF4-FFF2-40B4-BE49-F238E27FC236}">
                  <a16:creationId xmlns:a16="http://schemas.microsoft.com/office/drawing/2014/main" id="{7CA5129B-0581-49C8-8D7E-99B4A32F57A4}"/>
                </a:ext>
              </a:extLst>
            </p:cNvPr>
            <p:cNvCxnSpPr>
              <a:cxnSpLocks noChangeAspect="1" noChangeShapeType="1"/>
              <a:stCxn id="497681" idx="4"/>
              <a:endCxn id="497684" idx="4"/>
            </p:cNvCxnSpPr>
            <p:nvPr/>
          </p:nvCxnSpPr>
          <p:spPr bwMode="auto">
            <a:xfrm rot="16200000" flipH="1">
              <a:off x="2976" y="1508"/>
              <a:ext cx="2" cy="255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7702" name="AutoShape 38">
              <a:extLst>
                <a:ext uri="{FF2B5EF4-FFF2-40B4-BE49-F238E27FC236}">
                  <a16:creationId xmlns:a16="http://schemas.microsoft.com/office/drawing/2014/main" id="{4BA6FA6E-20DA-4720-B6ED-94885BF8D1DC}"/>
                </a:ext>
              </a:extLst>
            </p:cNvPr>
            <p:cNvCxnSpPr>
              <a:cxnSpLocks noChangeAspect="1" noChangeShapeType="1"/>
              <a:stCxn id="497684" idx="6"/>
              <a:endCxn id="497684" idx="5"/>
            </p:cNvCxnSpPr>
            <p:nvPr/>
          </p:nvCxnSpPr>
          <p:spPr bwMode="auto">
            <a:xfrm flipH="1">
              <a:off x="4369" y="2665"/>
              <a:ext cx="46" cy="84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7703" name="Text Box 39">
              <a:extLst>
                <a:ext uri="{FF2B5EF4-FFF2-40B4-BE49-F238E27FC236}">
                  <a16:creationId xmlns:a16="http://schemas.microsoft.com/office/drawing/2014/main" id="{CD422CE7-C2BF-463D-925C-DE1A02F30BB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47" y="799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97704" name="Text Box 40">
              <a:extLst>
                <a:ext uri="{FF2B5EF4-FFF2-40B4-BE49-F238E27FC236}">
                  <a16:creationId xmlns:a16="http://schemas.microsoft.com/office/drawing/2014/main" id="{52CFF436-8EDF-4D6C-9C6A-EA7C57E1D51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09" y="777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97705" name="Text Box 41">
              <a:extLst>
                <a:ext uri="{FF2B5EF4-FFF2-40B4-BE49-F238E27FC236}">
                  <a16:creationId xmlns:a16="http://schemas.microsoft.com/office/drawing/2014/main" id="{44E13876-8AD0-42A9-8DA2-045264B1DE0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05" y="789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97706" name="Text Box 42">
              <a:extLst>
                <a:ext uri="{FF2B5EF4-FFF2-40B4-BE49-F238E27FC236}">
                  <a16:creationId xmlns:a16="http://schemas.microsoft.com/office/drawing/2014/main" id="{C43485C7-652E-4BAC-B0BA-E37847A139A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23" y="176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97707" name="Text Box 43">
              <a:extLst>
                <a:ext uri="{FF2B5EF4-FFF2-40B4-BE49-F238E27FC236}">
                  <a16:creationId xmlns:a16="http://schemas.microsoft.com/office/drawing/2014/main" id="{CF17F049-74B4-4318-A98C-BFE42FFFF78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09" y="26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97708" name="Text Box 44">
              <a:extLst>
                <a:ext uri="{FF2B5EF4-FFF2-40B4-BE49-F238E27FC236}">
                  <a16:creationId xmlns:a16="http://schemas.microsoft.com/office/drawing/2014/main" id="{0B892B21-1093-41A0-A5C5-775CFB14A74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93" y="267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97768" name="Text Box 104">
              <a:extLst>
                <a:ext uri="{FF2B5EF4-FFF2-40B4-BE49-F238E27FC236}">
                  <a16:creationId xmlns:a16="http://schemas.microsoft.com/office/drawing/2014/main" id="{1B2D4BE6-1B24-43C2-88CD-7B6B259157D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11" y="3223"/>
              <a:ext cx="34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tr-TR" altLang="en-US" sz="2000"/>
                <a:t>Q</a:t>
              </a:r>
            </a:p>
            <a:p>
              <a:pPr algn="l"/>
              <a:r>
                <a:rPr lang="tr-TR" altLang="en-US" sz="2000"/>
                <a:t>TN</a:t>
              </a:r>
            </a:p>
          </p:txBody>
        </p:sp>
        <p:grpSp>
          <p:nvGrpSpPr>
            <p:cNvPr id="497769" name="Group 105">
              <a:extLst>
                <a:ext uri="{FF2B5EF4-FFF2-40B4-BE49-F238E27FC236}">
                  <a16:creationId xmlns:a16="http://schemas.microsoft.com/office/drawing/2014/main" id="{05BF14C2-129E-4B66-98E2-BDD50199DB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41" y="3206"/>
              <a:ext cx="228" cy="446"/>
              <a:chOff x="341" y="1968"/>
              <a:chExt cx="114" cy="223"/>
            </a:xfrm>
          </p:grpSpPr>
          <p:sp>
            <p:nvSpPr>
              <p:cNvPr id="497770" name="Rectangle 106">
                <a:extLst>
                  <a:ext uri="{FF2B5EF4-FFF2-40B4-BE49-F238E27FC236}">
                    <a16:creationId xmlns:a16="http://schemas.microsoft.com/office/drawing/2014/main" id="{37A082E4-0610-42C1-AF97-5693440027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r</a:t>
                </a:r>
              </a:p>
            </p:txBody>
          </p:sp>
          <p:sp>
            <p:nvSpPr>
              <p:cNvPr id="497771" name="Rectangle 107">
                <a:extLst>
                  <a:ext uri="{FF2B5EF4-FFF2-40B4-BE49-F238E27FC236}">
                    <a16:creationId xmlns:a16="http://schemas.microsoft.com/office/drawing/2014/main" id="{00B36D08-895D-481C-8BF9-3C34D63FE90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altLang="en-US"/>
              </a:p>
            </p:txBody>
          </p:sp>
        </p:grpSp>
      </p:grpSp>
      <p:sp>
        <p:nvSpPr>
          <p:cNvPr id="497928" name="Text Box 264">
            <a:extLst>
              <a:ext uri="{FF2B5EF4-FFF2-40B4-BE49-F238E27FC236}">
                <a16:creationId xmlns:a16="http://schemas.microsoft.com/office/drawing/2014/main" id="{E674018E-CDE6-4C2B-B0D8-3FB64390F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11675"/>
            <a:ext cx="3586163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tr-TR" altLang="en-US" sz="2000"/>
              <a:t>Q is indicated by the red squares.</a:t>
            </a:r>
          </a:p>
          <a:p>
            <a:pPr algn="l">
              <a:spcBef>
                <a:spcPct val="50000"/>
              </a:spcBef>
            </a:pPr>
            <a:r>
              <a:rPr lang="tr-TR" altLang="en-US" sz="2000"/>
              <a:t>TN keeps track of the order in which the vertices are processed.</a:t>
            </a:r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Veri Yer Tutucusu 3">
            <a:extLst>
              <a:ext uri="{FF2B5EF4-FFF2-40B4-BE49-F238E27FC236}">
                <a16:creationId xmlns:a16="http://schemas.microsoft.com/office/drawing/2014/main" id="{9DFC3D58-A732-4B84-8960-BCBC74E7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97FB-D396-4F97-9C94-2593BBD3C9C1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0" name="Alt Bilgi Yer Tutucusu 4">
            <a:extLst>
              <a:ext uri="{FF2B5EF4-FFF2-40B4-BE49-F238E27FC236}">
                <a16:creationId xmlns:a16="http://schemas.microsoft.com/office/drawing/2014/main" id="{A003F101-455D-4519-AFE3-02F5FF1E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1" name="Slayt Numarası Yer Tutucusu 5">
            <a:extLst>
              <a:ext uri="{FF2B5EF4-FFF2-40B4-BE49-F238E27FC236}">
                <a16:creationId xmlns:a16="http://schemas.microsoft.com/office/drawing/2014/main" id="{751C16CD-1240-4462-BB0C-9A9A73B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C673-6652-4CEA-8989-9D742AB02E7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498690" name="Rectangle 2">
            <a:extLst>
              <a:ext uri="{FF2B5EF4-FFF2-40B4-BE49-F238E27FC236}">
                <a16:creationId xmlns:a16="http://schemas.microsoft.com/office/drawing/2014/main" id="{2F8EFE3A-22E4-49C1-8596-6903F9F17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grpSp>
        <p:nvGrpSpPr>
          <p:cNvPr id="498951" name="Group 263">
            <a:extLst>
              <a:ext uri="{FF2B5EF4-FFF2-40B4-BE49-F238E27FC236}">
                <a16:creationId xmlns:a16="http://schemas.microsoft.com/office/drawing/2014/main" id="{5C7E0BA9-3046-48DD-8E4B-C1ACB3BF6F1B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212850"/>
            <a:ext cx="5210175" cy="4616450"/>
            <a:chOff x="1248" y="764"/>
            <a:chExt cx="3282" cy="2908"/>
          </a:xfrm>
        </p:grpSpPr>
        <p:sp>
          <p:nvSpPr>
            <p:cNvPr id="498760" name="Text Box 72">
              <a:extLst>
                <a:ext uri="{FF2B5EF4-FFF2-40B4-BE49-F238E27FC236}">
                  <a16:creationId xmlns:a16="http://schemas.microsoft.com/office/drawing/2014/main" id="{88C90E91-BF72-4333-8317-0353B50D35A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32" y="1706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98761" name="Oval 73">
              <a:extLst>
                <a:ext uri="{FF2B5EF4-FFF2-40B4-BE49-F238E27FC236}">
                  <a16:creationId xmlns:a16="http://schemas.microsoft.com/office/drawing/2014/main" id="{8880E804-C9B5-4E95-A372-474C41AF8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8" y="1096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98762" name="Oval 74">
              <a:extLst>
                <a:ext uri="{FF2B5EF4-FFF2-40B4-BE49-F238E27FC236}">
                  <a16:creationId xmlns:a16="http://schemas.microsoft.com/office/drawing/2014/main" id="{879F8D52-DF83-4CDB-911C-19BA5C3D38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4" y="1814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8763" name="Oval 75">
              <a:extLst>
                <a:ext uri="{FF2B5EF4-FFF2-40B4-BE49-F238E27FC236}">
                  <a16:creationId xmlns:a16="http://schemas.microsoft.com/office/drawing/2014/main" id="{A4B3867A-0127-4FDC-8785-6DFC98C7C3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6" y="1814"/>
              <a:ext cx="320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8764" name="Oval 76">
              <a:extLst>
                <a:ext uri="{FF2B5EF4-FFF2-40B4-BE49-F238E27FC236}">
                  <a16:creationId xmlns:a16="http://schemas.microsoft.com/office/drawing/2014/main" id="{939A9007-B1CF-4880-A989-C388B424BC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8" y="1814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98765" name="Oval 77">
              <a:extLst>
                <a:ext uri="{FF2B5EF4-FFF2-40B4-BE49-F238E27FC236}">
                  <a16:creationId xmlns:a16="http://schemas.microsoft.com/office/drawing/2014/main" id="{CA82803D-C6B1-4595-83A1-FCA503209B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4" y="109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8766" name="Oval 78">
              <a:extLst>
                <a:ext uri="{FF2B5EF4-FFF2-40B4-BE49-F238E27FC236}">
                  <a16:creationId xmlns:a16="http://schemas.microsoft.com/office/drawing/2014/main" id="{7903466B-40B9-47E5-B029-AD3D87CAB5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8" y="2532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98767" name="Oval 79">
              <a:extLst>
                <a:ext uri="{FF2B5EF4-FFF2-40B4-BE49-F238E27FC236}">
                  <a16:creationId xmlns:a16="http://schemas.microsoft.com/office/drawing/2014/main" id="{CADD8708-223E-486F-B09F-39EA71D44D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6" y="2532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8768" name="Oval 80">
              <a:extLst>
                <a:ext uri="{FF2B5EF4-FFF2-40B4-BE49-F238E27FC236}">
                  <a16:creationId xmlns:a16="http://schemas.microsoft.com/office/drawing/2014/main" id="{CD2F46BD-D38F-467C-A7DF-CBF28FC4BD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6" y="109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498769" name="Oval 81">
              <a:extLst>
                <a:ext uri="{FF2B5EF4-FFF2-40B4-BE49-F238E27FC236}">
                  <a16:creationId xmlns:a16="http://schemas.microsoft.com/office/drawing/2014/main" id="{7DAA9AA8-0C92-4FA2-B8F1-CB2AB6866E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4" y="2532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498770" name="AutoShape 82">
              <a:extLst>
                <a:ext uri="{FF2B5EF4-FFF2-40B4-BE49-F238E27FC236}">
                  <a16:creationId xmlns:a16="http://schemas.microsoft.com/office/drawing/2014/main" id="{F7961D89-4111-439B-892D-A89759B0B5F5}"/>
                </a:ext>
              </a:extLst>
            </p:cNvPr>
            <p:cNvCxnSpPr>
              <a:cxnSpLocks noChangeAspect="1" noChangeShapeType="1"/>
              <a:stCxn id="498768" idx="5"/>
              <a:endCxn id="498762" idx="2"/>
            </p:cNvCxnSpPr>
            <p:nvPr/>
          </p:nvCxnSpPr>
          <p:spPr bwMode="auto">
            <a:xfrm>
              <a:off x="3080" y="1300"/>
              <a:ext cx="1004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71" name="AutoShape 83">
              <a:extLst>
                <a:ext uri="{FF2B5EF4-FFF2-40B4-BE49-F238E27FC236}">
                  <a16:creationId xmlns:a16="http://schemas.microsoft.com/office/drawing/2014/main" id="{849065AE-9FF2-4434-B29C-9785B4DF234B}"/>
                </a:ext>
              </a:extLst>
            </p:cNvPr>
            <p:cNvCxnSpPr>
              <a:cxnSpLocks noChangeAspect="1" noChangeShapeType="1"/>
              <a:stCxn id="498768" idx="6"/>
              <a:endCxn id="498765" idx="2"/>
            </p:cNvCxnSpPr>
            <p:nvPr/>
          </p:nvCxnSpPr>
          <p:spPr bwMode="auto">
            <a:xfrm>
              <a:off x="3126" y="121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72" name="AutoShape 84">
              <a:extLst>
                <a:ext uri="{FF2B5EF4-FFF2-40B4-BE49-F238E27FC236}">
                  <a16:creationId xmlns:a16="http://schemas.microsoft.com/office/drawing/2014/main" id="{99DCA53A-F7B1-433C-8EA3-89160EC0EB4D}"/>
                </a:ext>
              </a:extLst>
            </p:cNvPr>
            <p:cNvCxnSpPr>
              <a:cxnSpLocks noChangeAspect="1" noChangeShapeType="1"/>
              <a:stCxn id="498763" idx="6"/>
              <a:endCxn id="498762" idx="2"/>
            </p:cNvCxnSpPr>
            <p:nvPr/>
          </p:nvCxnSpPr>
          <p:spPr bwMode="auto">
            <a:xfrm>
              <a:off x="3126" y="1934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73" name="AutoShape 85">
              <a:extLst>
                <a:ext uri="{FF2B5EF4-FFF2-40B4-BE49-F238E27FC236}">
                  <a16:creationId xmlns:a16="http://schemas.microsoft.com/office/drawing/2014/main" id="{C4C2B070-50CF-44F0-9598-F676E39246CA}"/>
                </a:ext>
              </a:extLst>
            </p:cNvPr>
            <p:cNvCxnSpPr>
              <a:cxnSpLocks noChangeAspect="1" noChangeShapeType="1"/>
              <a:stCxn id="498766" idx="6"/>
              <a:endCxn id="498767" idx="2"/>
            </p:cNvCxnSpPr>
            <p:nvPr/>
          </p:nvCxnSpPr>
          <p:spPr bwMode="auto">
            <a:xfrm>
              <a:off x="1848" y="2652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74" name="AutoShape 86">
              <a:extLst>
                <a:ext uri="{FF2B5EF4-FFF2-40B4-BE49-F238E27FC236}">
                  <a16:creationId xmlns:a16="http://schemas.microsoft.com/office/drawing/2014/main" id="{BCC398F4-1BBC-45C6-98D7-D78FE326BAE0}"/>
                </a:ext>
              </a:extLst>
            </p:cNvPr>
            <p:cNvCxnSpPr>
              <a:cxnSpLocks noChangeAspect="1" noChangeShapeType="1"/>
              <a:stCxn id="498767" idx="6"/>
              <a:endCxn id="498769" idx="2"/>
            </p:cNvCxnSpPr>
            <p:nvPr/>
          </p:nvCxnSpPr>
          <p:spPr bwMode="auto">
            <a:xfrm>
              <a:off x="3126" y="2652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75" name="AutoShape 87">
              <a:extLst>
                <a:ext uri="{FF2B5EF4-FFF2-40B4-BE49-F238E27FC236}">
                  <a16:creationId xmlns:a16="http://schemas.microsoft.com/office/drawing/2014/main" id="{6D448A27-E086-4C3B-8DED-4404A64B310A}"/>
                </a:ext>
              </a:extLst>
            </p:cNvPr>
            <p:cNvCxnSpPr>
              <a:cxnSpLocks noChangeAspect="1" noChangeShapeType="1"/>
              <a:stCxn id="498765" idx="3"/>
              <a:endCxn id="498764" idx="6"/>
            </p:cNvCxnSpPr>
            <p:nvPr/>
          </p:nvCxnSpPr>
          <p:spPr bwMode="auto">
            <a:xfrm flipH="1">
              <a:off x="1848" y="1300"/>
              <a:ext cx="2282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76" name="AutoShape 88">
              <a:extLst>
                <a:ext uri="{FF2B5EF4-FFF2-40B4-BE49-F238E27FC236}">
                  <a16:creationId xmlns:a16="http://schemas.microsoft.com/office/drawing/2014/main" id="{8B644D85-36BF-4403-94CB-E4D7C989E9F6}"/>
                </a:ext>
              </a:extLst>
            </p:cNvPr>
            <p:cNvCxnSpPr>
              <a:cxnSpLocks noChangeAspect="1" noChangeShapeType="1"/>
              <a:stCxn id="498764" idx="4"/>
              <a:endCxn id="498769" idx="1"/>
            </p:cNvCxnSpPr>
            <p:nvPr/>
          </p:nvCxnSpPr>
          <p:spPr bwMode="auto">
            <a:xfrm>
              <a:off x="1688" y="2054"/>
              <a:ext cx="2442" cy="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77" name="AutoShape 89">
              <a:extLst>
                <a:ext uri="{FF2B5EF4-FFF2-40B4-BE49-F238E27FC236}">
                  <a16:creationId xmlns:a16="http://schemas.microsoft.com/office/drawing/2014/main" id="{FE2E191C-B849-47A9-B1B8-4E6BF0B13123}"/>
                </a:ext>
              </a:extLst>
            </p:cNvPr>
            <p:cNvCxnSpPr>
              <a:cxnSpLocks noChangeAspect="1" noChangeShapeType="1"/>
              <a:stCxn id="498763" idx="3"/>
              <a:endCxn id="498766" idx="7"/>
            </p:cNvCxnSpPr>
            <p:nvPr/>
          </p:nvCxnSpPr>
          <p:spPr bwMode="auto">
            <a:xfrm flipH="1">
              <a:off x="1802" y="2018"/>
              <a:ext cx="1050" cy="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78" name="AutoShape 90">
              <a:extLst>
                <a:ext uri="{FF2B5EF4-FFF2-40B4-BE49-F238E27FC236}">
                  <a16:creationId xmlns:a16="http://schemas.microsoft.com/office/drawing/2014/main" id="{8A1F1ABE-E70E-4660-BF8D-47ACCC8560E4}"/>
                </a:ext>
              </a:extLst>
            </p:cNvPr>
            <p:cNvCxnSpPr>
              <a:cxnSpLocks noChangeAspect="1" noChangeShapeType="1"/>
              <a:stCxn id="498762" idx="4"/>
              <a:endCxn id="498769" idx="0"/>
            </p:cNvCxnSpPr>
            <p:nvPr/>
          </p:nvCxnSpPr>
          <p:spPr bwMode="auto">
            <a:xfrm>
              <a:off x="4244" y="2054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79" name="AutoShape 91">
              <a:extLst>
                <a:ext uri="{FF2B5EF4-FFF2-40B4-BE49-F238E27FC236}">
                  <a16:creationId xmlns:a16="http://schemas.microsoft.com/office/drawing/2014/main" id="{0DAE75D2-188C-4E25-90E5-2D2492FAAF83}"/>
                </a:ext>
              </a:extLst>
            </p:cNvPr>
            <p:cNvCxnSpPr>
              <a:cxnSpLocks noChangeAspect="1" noChangeShapeType="1"/>
              <a:stCxn id="498763" idx="4"/>
              <a:endCxn id="498767" idx="0"/>
            </p:cNvCxnSpPr>
            <p:nvPr/>
          </p:nvCxnSpPr>
          <p:spPr bwMode="auto">
            <a:xfrm>
              <a:off x="2966" y="2054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80" name="AutoShape 92">
              <a:extLst>
                <a:ext uri="{FF2B5EF4-FFF2-40B4-BE49-F238E27FC236}">
                  <a16:creationId xmlns:a16="http://schemas.microsoft.com/office/drawing/2014/main" id="{1E0475E4-D80E-47D8-965E-418BFCB7D4F9}"/>
                </a:ext>
              </a:extLst>
            </p:cNvPr>
            <p:cNvCxnSpPr>
              <a:cxnSpLocks noChangeAspect="1" noChangeShapeType="1"/>
              <a:stCxn id="498763" idx="0"/>
              <a:endCxn id="498768" idx="4"/>
            </p:cNvCxnSpPr>
            <p:nvPr/>
          </p:nvCxnSpPr>
          <p:spPr bwMode="auto">
            <a:xfrm flipV="1">
              <a:off x="2966" y="1336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81" name="AutoShape 93">
              <a:extLst>
                <a:ext uri="{FF2B5EF4-FFF2-40B4-BE49-F238E27FC236}">
                  <a16:creationId xmlns:a16="http://schemas.microsoft.com/office/drawing/2014/main" id="{57018D0D-3F4D-4B60-93E3-1C893B421572}"/>
                </a:ext>
              </a:extLst>
            </p:cNvPr>
            <p:cNvCxnSpPr>
              <a:cxnSpLocks noChangeAspect="1" noChangeShapeType="1"/>
              <a:stCxn id="498763" idx="7"/>
              <a:endCxn id="498765" idx="3"/>
            </p:cNvCxnSpPr>
            <p:nvPr/>
          </p:nvCxnSpPr>
          <p:spPr bwMode="auto">
            <a:xfrm flipV="1">
              <a:off x="3080" y="1300"/>
              <a:ext cx="1050" cy="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82" name="AutoShape 94">
              <a:extLst>
                <a:ext uri="{FF2B5EF4-FFF2-40B4-BE49-F238E27FC236}">
                  <a16:creationId xmlns:a16="http://schemas.microsoft.com/office/drawing/2014/main" id="{CA21A95E-3968-49DE-91C5-555993BF0F15}"/>
                </a:ext>
              </a:extLst>
            </p:cNvPr>
            <p:cNvCxnSpPr>
              <a:cxnSpLocks noChangeAspect="1" noChangeShapeType="1"/>
              <a:stCxn id="498766" idx="4"/>
              <a:endCxn id="498769" idx="4"/>
            </p:cNvCxnSpPr>
            <p:nvPr/>
          </p:nvCxnSpPr>
          <p:spPr bwMode="auto">
            <a:xfrm rot="16200000" flipH="1">
              <a:off x="2965" y="1495"/>
              <a:ext cx="2" cy="255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8783" name="AutoShape 95">
              <a:extLst>
                <a:ext uri="{FF2B5EF4-FFF2-40B4-BE49-F238E27FC236}">
                  <a16:creationId xmlns:a16="http://schemas.microsoft.com/office/drawing/2014/main" id="{28E0A3AA-2836-4092-98E7-6D3497CCE344}"/>
                </a:ext>
              </a:extLst>
            </p:cNvPr>
            <p:cNvCxnSpPr>
              <a:cxnSpLocks noChangeAspect="1" noChangeShapeType="1"/>
              <a:stCxn id="498769" idx="6"/>
              <a:endCxn id="498769" idx="5"/>
            </p:cNvCxnSpPr>
            <p:nvPr/>
          </p:nvCxnSpPr>
          <p:spPr bwMode="auto">
            <a:xfrm flipH="1">
              <a:off x="4358" y="2652"/>
              <a:ext cx="46" cy="84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8784" name="Text Box 96">
              <a:extLst>
                <a:ext uri="{FF2B5EF4-FFF2-40B4-BE49-F238E27FC236}">
                  <a16:creationId xmlns:a16="http://schemas.microsoft.com/office/drawing/2014/main" id="{7D148317-9A68-48E6-9A60-F1F552272E7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36" y="78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98785" name="Text Box 97">
              <a:extLst>
                <a:ext uri="{FF2B5EF4-FFF2-40B4-BE49-F238E27FC236}">
                  <a16:creationId xmlns:a16="http://schemas.microsoft.com/office/drawing/2014/main" id="{86F5092E-CB12-4765-B8E1-C19F1C8620D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8" y="764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98786" name="Text Box 98">
              <a:extLst>
                <a:ext uri="{FF2B5EF4-FFF2-40B4-BE49-F238E27FC236}">
                  <a16:creationId xmlns:a16="http://schemas.microsoft.com/office/drawing/2014/main" id="{3E1930CB-AE0C-4CE5-9AE3-ECAEFE0271F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94" y="776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98787" name="Text Box 99">
              <a:extLst>
                <a:ext uri="{FF2B5EF4-FFF2-40B4-BE49-F238E27FC236}">
                  <a16:creationId xmlns:a16="http://schemas.microsoft.com/office/drawing/2014/main" id="{92FA9C6B-255C-4604-B558-AFD5AA02902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12" y="17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98788" name="Text Box 100">
              <a:extLst>
                <a:ext uri="{FF2B5EF4-FFF2-40B4-BE49-F238E27FC236}">
                  <a16:creationId xmlns:a16="http://schemas.microsoft.com/office/drawing/2014/main" id="{20FCE1FB-2AA9-414C-9C2B-ABD897A5AE7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8" y="26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98789" name="Text Box 101">
              <a:extLst>
                <a:ext uri="{FF2B5EF4-FFF2-40B4-BE49-F238E27FC236}">
                  <a16:creationId xmlns:a16="http://schemas.microsoft.com/office/drawing/2014/main" id="{915B0503-E654-47F0-98A7-2F77F97AC84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82" y="266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98790" name="Text Box 102">
              <a:extLst>
                <a:ext uri="{FF2B5EF4-FFF2-40B4-BE49-F238E27FC236}">
                  <a16:creationId xmlns:a16="http://schemas.microsoft.com/office/drawing/2014/main" id="{BC59DA32-3E53-4408-9E29-8D76AE15219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48" y="24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98791" name="Text Box 103">
              <a:extLst>
                <a:ext uri="{FF2B5EF4-FFF2-40B4-BE49-F238E27FC236}">
                  <a16:creationId xmlns:a16="http://schemas.microsoft.com/office/drawing/2014/main" id="{80A3E2F8-FAA4-4D9E-BA6F-B4753BB096C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50" y="163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grpSp>
          <p:nvGrpSpPr>
            <p:cNvPr id="498797" name="Group 109">
              <a:extLst>
                <a:ext uri="{FF2B5EF4-FFF2-40B4-BE49-F238E27FC236}">
                  <a16:creationId xmlns:a16="http://schemas.microsoft.com/office/drawing/2014/main" id="{F9ED71EE-772A-4677-96A6-10817E8D878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49" y="3222"/>
              <a:ext cx="228" cy="446"/>
              <a:chOff x="341" y="1968"/>
              <a:chExt cx="114" cy="223"/>
            </a:xfrm>
          </p:grpSpPr>
          <p:sp>
            <p:nvSpPr>
              <p:cNvPr id="498798" name="Rectangle 110">
                <a:extLst>
                  <a:ext uri="{FF2B5EF4-FFF2-40B4-BE49-F238E27FC236}">
                    <a16:creationId xmlns:a16="http://schemas.microsoft.com/office/drawing/2014/main" id="{6B7CB481-6745-4140-9B55-FB270901AF9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r</a:t>
                </a:r>
              </a:p>
            </p:txBody>
          </p:sp>
          <p:sp>
            <p:nvSpPr>
              <p:cNvPr id="498799" name="Rectangle 111">
                <a:extLst>
                  <a:ext uri="{FF2B5EF4-FFF2-40B4-BE49-F238E27FC236}">
                    <a16:creationId xmlns:a16="http://schemas.microsoft.com/office/drawing/2014/main" id="{E91F3D74-48B1-4048-8CA9-9901691D2E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0</a:t>
                </a:r>
              </a:p>
            </p:txBody>
          </p:sp>
        </p:grpSp>
        <p:grpSp>
          <p:nvGrpSpPr>
            <p:cNvPr id="498800" name="Group 112">
              <a:extLst>
                <a:ext uri="{FF2B5EF4-FFF2-40B4-BE49-F238E27FC236}">
                  <a16:creationId xmlns:a16="http://schemas.microsoft.com/office/drawing/2014/main" id="{6818A8E6-7B0C-418E-B3B8-602678DBCC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69" y="3222"/>
              <a:ext cx="228" cy="446"/>
              <a:chOff x="341" y="1968"/>
              <a:chExt cx="114" cy="223"/>
            </a:xfrm>
          </p:grpSpPr>
          <p:sp>
            <p:nvSpPr>
              <p:cNvPr id="498801" name="Rectangle 113">
                <a:extLst>
                  <a:ext uri="{FF2B5EF4-FFF2-40B4-BE49-F238E27FC236}">
                    <a16:creationId xmlns:a16="http://schemas.microsoft.com/office/drawing/2014/main" id="{6FE0143D-811E-440D-A493-F4DC200EBC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v</a:t>
                </a:r>
              </a:p>
            </p:txBody>
          </p:sp>
          <p:sp>
            <p:nvSpPr>
              <p:cNvPr id="498802" name="Rectangle 114">
                <a:extLst>
                  <a:ext uri="{FF2B5EF4-FFF2-40B4-BE49-F238E27FC236}">
                    <a16:creationId xmlns:a16="http://schemas.microsoft.com/office/drawing/2014/main" id="{4052E1C7-A149-4B3A-8EF7-EEF91A97B2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altLang="en-US"/>
              </a:p>
            </p:txBody>
          </p:sp>
        </p:grpSp>
        <p:sp>
          <p:nvSpPr>
            <p:cNvPr id="498803" name="Text Box 115">
              <a:extLst>
                <a:ext uri="{FF2B5EF4-FFF2-40B4-BE49-F238E27FC236}">
                  <a16:creationId xmlns:a16="http://schemas.microsoft.com/office/drawing/2014/main" id="{EFD29F63-D08F-4119-828A-07E24360854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10" y="3230"/>
              <a:ext cx="3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tr-TR" altLang="en-US" sz="2000"/>
                <a:t>Q</a:t>
              </a:r>
            </a:p>
            <a:p>
              <a:pPr algn="l"/>
              <a:r>
                <a:rPr lang="tr-TR" altLang="en-US" sz="2000"/>
                <a:t>TN</a:t>
              </a:r>
            </a:p>
          </p:txBody>
        </p:sp>
        <p:grpSp>
          <p:nvGrpSpPr>
            <p:cNvPr id="498804" name="Group 116">
              <a:extLst>
                <a:ext uri="{FF2B5EF4-FFF2-40B4-BE49-F238E27FC236}">
                  <a16:creationId xmlns:a16="http://schemas.microsoft.com/office/drawing/2014/main" id="{E8A3FA7C-4B57-444F-B711-C921DFCAAFF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49" y="3222"/>
              <a:ext cx="228" cy="446"/>
              <a:chOff x="341" y="1968"/>
              <a:chExt cx="114" cy="223"/>
            </a:xfrm>
          </p:grpSpPr>
          <p:sp>
            <p:nvSpPr>
              <p:cNvPr id="498805" name="Rectangle 117">
                <a:extLst>
                  <a:ext uri="{FF2B5EF4-FFF2-40B4-BE49-F238E27FC236}">
                    <a16:creationId xmlns:a16="http://schemas.microsoft.com/office/drawing/2014/main" id="{510EE7AF-3723-4A4F-B79F-ED663812AE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r</a:t>
                </a:r>
              </a:p>
            </p:txBody>
          </p:sp>
          <p:sp>
            <p:nvSpPr>
              <p:cNvPr id="498806" name="Rectangle 118">
                <a:extLst>
                  <a:ext uri="{FF2B5EF4-FFF2-40B4-BE49-F238E27FC236}">
                    <a16:creationId xmlns:a16="http://schemas.microsoft.com/office/drawing/2014/main" id="{AA50BBD8-75BE-4A19-A3F9-0AE702859E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0</a:t>
                </a:r>
              </a:p>
            </p:txBody>
          </p:sp>
        </p:grpSp>
        <p:grpSp>
          <p:nvGrpSpPr>
            <p:cNvPr id="498807" name="Group 119">
              <a:extLst>
                <a:ext uri="{FF2B5EF4-FFF2-40B4-BE49-F238E27FC236}">
                  <a16:creationId xmlns:a16="http://schemas.microsoft.com/office/drawing/2014/main" id="{3933AF2E-ABDF-457C-B963-EC4F4F7EC2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69" y="3222"/>
              <a:ext cx="228" cy="446"/>
              <a:chOff x="341" y="1968"/>
              <a:chExt cx="114" cy="223"/>
            </a:xfrm>
          </p:grpSpPr>
          <p:sp>
            <p:nvSpPr>
              <p:cNvPr id="498808" name="Rectangle 120">
                <a:extLst>
                  <a:ext uri="{FF2B5EF4-FFF2-40B4-BE49-F238E27FC236}">
                    <a16:creationId xmlns:a16="http://schemas.microsoft.com/office/drawing/2014/main" id="{FC91E51F-8070-4DE7-9E0A-CB4A10BDBF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v</a:t>
                </a:r>
              </a:p>
            </p:txBody>
          </p:sp>
          <p:sp>
            <p:nvSpPr>
              <p:cNvPr id="498809" name="Rectangle 121">
                <a:extLst>
                  <a:ext uri="{FF2B5EF4-FFF2-40B4-BE49-F238E27FC236}">
                    <a16:creationId xmlns:a16="http://schemas.microsoft.com/office/drawing/2014/main" id="{D7394431-8414-401B-94B2-FA6564B3B8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alt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Veri Yer Tutucusu 3">
            <a:extLst>
              <a:ext uri="{FF2B5EF4-FFF2-40B4-BE49-F238E27FC236}">
                <a16:creationId xmlns:a16="http://schemas.microsoft.com/office/drawing/2014/main" id="{28491F0E-DB82-44D0-A05C-FB5D5059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35CF-311A-4E41-81A7-AFD76CD6F1A6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5" name="Alt Bilgi Yer Tutucusu 4">
            <a:extLst>
              <a:ext uri="{FF2B5EF4-FFF2-40B4-BE49-F238E27FC236}">
                <a16:creationId xmlns:a16="http://schemas.microsoft.com/office/drawing/2014/main" id="{4B2E24A7-C03D-4F8F-8E25-D2D6BA07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6" name="Slayt Numarası Yer Tutucusu 5">
            <a:extLst>
              <a:ext uri="{FF2B5EF4-FFF2-40B4-BE49-F238E27FC236}">
                <a16:creationId xmlns:a16="http://schemas.microsoft.com/office/drawing/2014/main" id="{ED2EDC62-44D6-4AEF-9DB9-6272504D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98F70-BD70-4CE6-AECF-ADB9D705D01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99714" name="Rectangle 2">
            <a:extLst>
              <a:ext uri="{FF2B5EF4-FFF2-40B4-BE49-F238E27FC236}">
                <a16:creationId xmlns:a16="http://schemas.microsoft.com/office/drawing/2014/main" id="{6027B33E-6691-4FC5-B7AB-467FE9380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grpSp>
        <p:nvGrpSpPr>
          <p:cNvPr id="499975" name="Group 263">
            <a:extLst>
              <a:ext uri="{FF2B5EF4-FFF2-40B4-BE49-F238E27FC236}">
                <a16:creationId xmlns:a16="http://schemas.microsoft.com/office/drawing/2014/main" id="{F3B42D40-EFFD-403C-BD64-AC58FB1FC89D}"/>
              </a:ext>
            </a:extLst>
          </p:cNvPr>
          <p:cNvGrpSpPr>
            <a:grpSpLocks/>
          </p:cNvGrpSpPr>
          <p:nvPr/>
        </p:nvGrpSpPr>
        <p:grpSpPr bwMode="auto">
          <a:xfrm>
            <a:off x="1971675" y="1203325"/>
            <a:ext cx="5210175" cy="4432300"/>
            <a:chOff x="1242" y="758"/>
            <a:chExt cx="3282" cy="2792"/>
          </a:xfrm>
        </p:grpSpPr>
        <p:sp>
          <p:nvSpPr>
            <p:cNvPr id="499757" name="Text Box 45">
              <a:extLst>
                <a:ext uri="{FF2B5EF4-FFF2-40B4-BE49-F238E27FC236}">
                  <a16:creationId xmlns:a16="http://schemas.microsoft.com/office/drawing/2014/main" id="{58707678-BFA9-4B43-8CF0-5AAF60E6862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6" y="1700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99758" name="Oval 46">
              <a:extLst>
                <a:ext uri="{FF2B5EF4-FFF2-40B4-BE49-F238E27FC236}">
                  <a16:creationId xmlns:a16="http://schemas.microsoft.com/office/drawing/2014/main" id="{AAF34DAC-CD1E-4AC1-A242-7C8E638598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2" y="109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99759" name="Oval 47">
              <a:extLst>
                <a:ext uri="{FF2B5EF4-FFF2-40B4-BE49-F238E27FC236}">
                  <a16:creationId xmlns:a16="http://schemas.microsoft.com/office/drawing/2014/main" id="{26ACD7A5-91D7-413D-B1E7-E1626638E8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8" y="1808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9760" name="Oval 48">
              <a:extLst>
                <a:ext uri="{FF2B5EF4-FFF2-40B4-BE49-F238E27FC236}">
                  <a16:creationId xmlns:a16="http://schemas.microsoft.com/office/drawing/2014/main" id="{2DBFA28E-BACC-4D5D-A389-DCED983F4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0" y="1808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9761" name="Oval 49">
              <a:extLst>
                <a:ext uri="{FF2B5EF4-FFF2-40B4-BE49-F238E27FC236}">
                  <a16:creationId xmlns:a16="http://schemas.microsoft.com/office/drawing/2014/main" id="{BD6906BE-C127-4064-8A0D-A30306BA98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2" y="1808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99762" name="Oval 50">
              <a:extLst>
                <a:ext uri="{FF2B5EF4-FFF2-40B4-BE49-F238E27FC236}">
                  <a16:creationId xmlns:a16="http://schemas.microsoft.com/office/drawing/2014/main" id="{035A2BAB-6E87-433B-AF0D-1E0B486CBD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8" y="1090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9763" name="Oval 51">
              <a:extLst>
                <a:ext uri="{FF2B5EF4-FFF2-40B4-BE49-F238E27FC236}">
                  <a16:creationId xmlns:a16="http://schemas.microsoft.com/office/drawing/2014/main" id="{58BD4EB3-6EA7-4E51-A25C-C0C11CF364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2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99764" name="Oval 52">
              <a:extLst>
                <a:ext uri="{FF2B5EF4-FFF2-40B4-BE49-F238E27FC236}">
                  <a16:creationId xmlns:a16="http://schemas.microsoft.com/office/drawing/2014/main" id="{24F52DFB-4253-4A6C-A2AF-CACA015872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0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99765" name="Oval 53">
              <a:extLst>
                <a:ext uri="{FF2B5EF4-FFF2-40B4-BE49-F238E27FC236}">
                  <a16:creationId xmlns:a16="http://schemas.microsoft.com/office/drawing/2014/main" id="{55EF7454-6700-4A9F-BBDD-41B9319560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0" y="1090"/>
              <a:ext cx="32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499766" name="Oval 54">
              <a:extLst>
                <a:ext uri="{FF2B5EF4-FFF2-40B4-BE49-F238E27FC236}">
                  <a16:creationId xmlns:a16="http://schemas.microsoft.com/office/drawing/2014/main" id="{C7A36F1D-C989-438A-AD42-075A30CFD2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8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499767" name="AutoShape 55">
              <a:extLst>
                <a:ext uri="{FF2B5EF4-FFF2-40B4-BE49-F238E27FC236}">
                  <a16:creationId xmlns:a16="http://schemas.microsoft.com/office/drawing/2014/main" id="{CE4A2736-2244-472A-A2C4-BCE04647964A}"/>
                </a:ext>
              </a:extLst>
            </p:cNvPr>
            <p:cNvCxnSpPr>
              <a:cxnSpLocks noChangeAspect="1" noChangeShapeType="1"/>
              <a:stCxn id="499765" idx="5"/>
              <a:endCxn id="499759" idx="2"/>
            </p:cNvCxnSpPr>
            <p:nvPr/>
          </p:nvCxnSpPr>
          <p:spPr bwMode="auto">
            <a:xfrm>
              <a:off x="3074" y="1294"/>
              <a:ext cx="1004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768" name="AutoShape 56">
              <a:extLst>
                <a:ext uri="{FF2B5EF4-FFF2-40B4-BE49-F238E27FC236}">
                  <a16:creationId xmlns:a16="http://schemas.microsoft.com/office/drawing/2014/main" id="{0A83D2A9-C82A-4113-AA5C-142E37A73F17}"/>
                </a:ext>
              </a:extLst>
            </p:cNvPr>
            <p:cNvCxnSpPr>
              <a:cxnSpLocks noChangeAspect="1" noChangeShapeType="1"/>
              <a:stCxn id="499765" idx="6"/>
              <a:endCxn id="499762" idx="2"/>
            </p:cNvCxnSpPr>
            <p:nvPr/>
          </p:nvCxnSpPr>
          <p:spPr bwMode="auto">
            <a:xfrm>
              <a:off x="3120" y="1210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769" name="AutoShape 57">
              <a:extLst>
                <a:ext uri="{FF2B5EF4-FFF2-40B4-BE49-F238E27FC236}">
                  <a16:creationId xmlns:a16="http://schemas.microsoft.com/office/drawing/2014/main" id="{043F4D43-CB63-4BCD-AF82-B2F7D960B8AB}"/>
                </a:ext>
              </a:extLst>
            </p:cNvPr>
            <p:cNvCxnSpPr>
              <a:cxnSpLocks noChangeAspect="1" noChangeShapeType="1"/>
              <a:stCxn id="499763" idx="6"/>
              <a:endCxn id="499764" idx="2"/>
            </p:cNvCxnSpPr>
            <p:nvPr/>
          </p:nvCxnSpPr>
          <p:spPr bwMode="auto">
            <a:xfrm>
              <a:off x="1842" y="264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770" name="AutoShape 58">
              <a:extLst>
                <a:ext uri="{FF2B5EF4-FFF2-40B4-BE49-F238E27FC236}">
                  <a16:creationId xmlns:a16="http://schemas.microsoft.com/office/drawing/2014/main" id="{15279563-CC40-4AEE-90FE-D8B7D96AD5A5}"/>
                </a:ext>
              </a:extLst>
            </p:cNvPr>
            <p:cNvCxnSpPr>
              <a:cxnSpLocks noChangeAspect="1" noChangeShapeType="1"/>
              <a:stCxn id="499764" idx="6"/>
              <a:endCxn id="499766" idx="2"/>
            </p:cNvCxnSpPr>
            <p:nvPr/>
          </p:nvCxnSpPr>
          <p:spPr bwMode="auto">
            <a:xfrm>
              <a:off x="3120" y="264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771" name="AutoShape 59">
              <a:extLst>
                <a:ext uri="{FF2B5EF4-FFF2-40B4-BE49-F238E27FC236}">
                  <a16:creationId xmlns:a16="http://schemas.microsoft.com/office/drawing/2014/main" id="{297FA3B8-1FA7-42C9-934E-E268E1B53CF5}"/>
                </a:ext>
              </a:extLst>
            </p:cNvPr>
            <p:cNvCxnSpPr>
              <a:cxnSpLocks noChangeAspect="1" noChangeShapeType="1"/>
              <a:stCxn id="499762" idx="3"/>
              <a:endCxn id="499761" idx="6"/>
            </p:cNvCxnSpPr>
            <p:nvPr/>
          </p:nvCxnSpPr>
          <p:spPr bwMode="auto">
            <a:xfrm flipH="1">
              <a:off x="1842" y="1294"/>
              <a:ext cx="2282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772" name="AutoShape 60">
              <a:extLst>
                <a:ext uri="{FF2B5EF4-FFF2-40B4-BE49-F238E27FC236}">
                  <a16:creationId xmlns:a16="http://schemas.microsoft.com/office/drawing/2014/main" id="{E413B836-E881-4AF7-AF49-8CE76F3BA658}"/>
                </a:ext>
              </a:extLst>
            </p:cNvPr>
            <p:cNvCxnSpPr>
              <a:cxnSpLocks noChangeAspect="1" noChangeShapeType="1"/>
              <a:stCxn id="499761" idx="4"/>
              <a:endCxn id="499766" idx="1"/>
            </p:cNvCxnSpPr>
            <p:nvPr/>
          </p:nvCxnSpPr>
          <p:spPr bwMode="auto">
            <a:xfrm>
              <a:off x="1682" y="2048"/>
              <a:ext cx="2442" cy="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773" name="AutoShape 61">
              <a:extLst>
                <a:ext uri="{FF2B5EF4-FFF2-40B4-BE49-F238E27FC236}">
                  <a16:creationId xmlns:a16="http://schemas.microsoft.com/office/drawing/2014/main" id="{6BEAC553-7268-473E-99D1-1FD605A25D13}"/>
                </a:ext>
              </a:extLst>
            </p:cNvPr>
            <p:cNvCxnSpPr>
              <a:cxnSpLocks noChangeAspect="1" noChangeShapeType="1"/>
              <a:stCxn id="499759" idx="4"/>
              <a:endCxn id="499766" idx="0"/>
            </p:cNvCxnSpPr>
            <p:nvPr/>
          </p:nvCxnSpPr>
          <p:spPr bwMode="auto">
            <a:xfrm>
              <a:off x="4238" y="2048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774" name="AutoShape 62">
              <a:extLst>
                <a:ext uri="{FF2B5EF4-FFF2-40B4-BE49-F238E27FC236}">
                  <a16:creationId xmlns:a16="http://schemas.microsoft.com/office/drawing/2014/main" id="{A81F3CF7-F18C-4C27-9870-23B3B99A01B7}"/>
                </a:ext>
              </a:extLst>
            </p:cNvPr>
            <p:cNvCxnSpPr>
              <a:cxnSpLocks noChangeAspect="1" noChangeShapeType="1"/>
              <a:stCxn id="499763" idx="4"/>
              <a:endCxn id="499766" idx="4"/>
            </p:cNvCxnSpPr>
            <p:nvPr/>
          </p:nvCxnSpPr>
          <p:spPr bwMode="auto">
            <a:xfrm rot="16200000" flipH="1">
              <a:off x="2959" y="1489"/>
              <a:ext cx="2" cy="255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9775" name="AutoShape 63">
              <a:extLst>
                <a:ext uri="{FF2B5EF4-FFF2-40B4-BE49-F238E27FC236}">
                  <a16:creationId xmlns:a16="http://schemas.microsoft.com/office/drawing/2014/main" id="{B969C773-1510-406B-A7BE-963C4B485A78}"/>
                </a:ext>
              </a:extLst>
            </p:cNvPr>
            <p:cNvCxnSpPr>
              <a:cxnSpLocks noChangeAspect="1" noChangeShapeType="1"/>
              <a:stCxn id="499766" idx="6"/>
              <a:endCxn id="499766" idx="5"/>
            </p:cNvCxnSpPr>
            <p:nvPr/>
          </p:nvCxnSpPr>
          <p:spPr bwMode="auto">
            <a:xfrm flipH="1">
              <a:off x="4352" y="2646"/>
              <a:ext cx="46" cy="84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9776" name="Text Box 64">
              <a:extLst>
                <a:ext uri="{FF2B5EF4-FFF2-40B4-BE49-F238E27FC236}">
                  <a16:creationId xmlns:a16="http://schemas.microsoft.com/office/drawing/2014/main" id="{044D18FB-88FB-4FA0-8B5E-83F7E9A461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30" y="78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99777" name="Text Box 65">
              <a:extLst>
                <a:ext uri="{FF2B5EF4-FFF2-40B4-BE49-F238E27FC236}">
                  <a16:creationId xmlns:a16="http://schemas.microsoft.com/office/drawing/2014/main" id="{2D679898-FFBD-484E-8D27-B52439A6F50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2" y="75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99778" name="Text Box 66">
              <a:extLst>
                <a:ext uri="{FF2B5EF4-FFF2-40B4-BE49-F238E27FC236}">
                  <a16:creationId xmlns:a16="http://schemas.microsoft.com/office/drawing/2014/main" id="{A6888CF5-65DB-4816-B4EE-F9C3471E08A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88" y="770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99779" name="Text Box 67">
              <a:extLst>
                <a:ext uri="{FF2B5EF4-FFF2-40B4-BE49-F238E27FC236}">
                  <a16:creationId xmlns:a16="http://schemas.microsoft.com/office/drawing/2014/main" id="{11CA2ACF-0E34-43C0-AC89-110502C93F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06" y="17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99780" name="Text Box 68">
              <a:extLst>
                <a:ext uri="{FF2B5EF4-FFF2-40B4-BE49-F238E27FC236}">
                  <a16:creationId xmlns:a16="http://schemas.microsoft.com/office/drawing/2014/main" id="{100E2C05-746E-49BD-B8CA-0118A22C81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2" y="26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99781" name="Text Box 69">
              <a:extLst>
                <a:ext uri="{FF2B5EF4-FFF2-40B4-BE49-F238E27FC236}">
                  <a16:creationId xmlns:a16="http://schemas.microsoft.com/office/drawing/2014/main" id="{F217CB79-8E9E-4342-BA44-294A18DD384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76" y="265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99782" name="Text Box 70">
              <a:extLst>
                <a:ext uri="{FF2B5EF4-FFF2-40B4-BE49-F238E27FC236}">
                  <a16:creationId xmlns:a16="http://schemas.microsoft.com/office/drawing/2014/main" id="{4EF48354-5509-4D15-B028-36E519F2C60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42" y="246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99783" name="Text Box 71">
              <a:extLst>
                <a:ext uri="{FF2B5EF4-FFF2-40B4-BE49-F238E27FC236}">
                  <a16:creationId xmlns:a16="http://schemas.microsoft.com/office/drawing/2014/main" id="{5BF12C68-612A-447F-A101-7EC947765C5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44" y="162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99834" name="Text Box 122">
              <a:extLst>
                <a:ext uri="{FF2B5EF4-FFF2-40B4-BE49-F238E27FC236}">
                  <a16:creationId xmlns:a16="http://schemas.microsoft.com/office/drawing/2014/main" id="{9DB01039-A970-4C14-80D8-EA8192F2B16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26" y="3103"/>
              <a:ext cx="40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tr-TR" altLang="en-US" sz="2000"/>
                <a:t>Q</a:t>
              </a:r>
            </a:p>
            <a:p>
              <a:pPr algn="l"/>
              <a:r>
                <a:rPr lang="tr-TR" altLang="en-US" sz="2000"/>
                <a:t>TN</a:t>
              </a:r>
            </a:p>
          </p:txBody>
        </p:sp>
        <p:grpSp>
          <p:nvGrpSpPr>
            <p:cNvPr id="499835" name="Group 123">
              <a:extLst>
                <a:ext uri="{FF2B5EF4-FFF2-40B4-BE49-F238E27FC236}">
                  <a16:creationId xmlns:a16="http://schemas.microsoft.com/office/drawing/2014/main" id="{41B01050-589C-48AC-8E1C-277AC67FF0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46" y="3104"/>
              <a:ext cx="228" cy="446"/>
              <a:chOff x="341" y="1968"/>
              <a:chExt cx="114" cy="223"/>
            </a:xfrm>
          </p:grpSpPr>
          <p:sp>
            <p:nvSpPr>
              <p:cNvPr id="499836" name="Rectangle 124">
                <a:extLst>
                  <a:ext uri="{FF2B5EF4-FFF2-40B4-BE49-F238E27FC236}">
                    <a16:creationId xmlns:a16="http://schemas.microsoft.com/office/drawing/2014/main" id="{DC5CDCBB-E750-46F5-808C-880FE0472F3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r</a:t>
                </a:r>
              </a:p>
            </p:txBody>
          </p:sp>
          <p:sp>
            <p:nvSpPr>
              <p:cNvPr id="499837" name="Rectangle 125">
                <a:extLst>
                  <a:ext uri="{FF2B5EF4-FFF2-40B4-BE49-F238E27FC236}">
                    <a16:creationId xmlns:a16="http://schemas.microsoft.com/office/drawing/2014/main" id="{8E07E11D-0BE5-46CD-A178-E33D6751C7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0</a:t>
                </a:r>
              </a:p>
            </p:txBody>
          </p:sp>
        </p:grpSp>
        <p:grpSp>
          <p:nvGrpSpPr>
            <p:cNvPr id="499838" name="Group 126">
              <a:extLst>
                <a:ext uri="{FF2B5EF4-FFF2-40B4-BE49-F238E27FC236}">
                  <a16:creationId xmlns:a16="http://schemas.microsoft.com/office/drawing/2014/main" id="{7D697749-386B-4071-9FB9-F1275B2E9B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66" y="3104"/>
              <a:ext cx="228" cy="446"/>
              <a:chOff x="341" y="1968"/>
              <a:chExt cx="114" cy="223"/>
            </a:xfrm>
          </p:grpSpPr>
          <p:sp>
            <p:nvSpPr>
              <p:cNvPr id="499839" name="Rectangle 127">
                <a:extLst>
                  <a:ext uri="{FF2B5EF4-FFF2-40B4-BE49-F238E27FC236}">
                    <a16:creationId xmlns:a16="http://schemas.microsoft.com/office/drawing/2014/main" id="{E088B4A2-FF88-47F5-A11A-61E6B1BAD2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v</a:t>
                </a:r>
              </a:p>
            </p:txBody>
          </p:sp>
          <p:sp>
            <p:nvSpPr>
              <p:cNvPr id="499840" name="Rectangle 128">
                <a:extLst>
                  <a:ext uri="{FF2B5EF4-FFF2-40B4-BE49-F238E27FC236}">
                    <a16:creationId xmlns:a16="http://schemas.microsoft.com/office/drawing/2014/main" id="{86825B62-D4F9-4170-90F3-AF7AD8A384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1</a:t>
                </a:r>
              </a:p>
            </p:txBody>
          </p:sp>
        </p:grpSp>
        <p:grpSp>
          <p:nvGrpSpPr>
            <p:cNvPr id="499841" name="Group 129">
              <a:extLst>
                <a:ext uri="{FF2B5EF4-FFF2-40B4-BE49-F238E27FC236}">
                  <a16:creationId xmlns:a16="http://schemas.microsoft.com/office/drawing/2014/main" id="{E463BECF-751A-4D19-98E9-1E0778237E4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84" y="3102"/>
              <a:ext cx="228" cy="446"/>
              <a:chOff x="341" y="1968"/>
              <a:chExt cx="114" cy="223"/>
            </a:xfrm>
          </p:grpSpPr>
          <p:sp>
            <p:nvSpPr>
              <p:cNvPr id="499842" name="Rectangle 130">
                <a:extLst>
                  <a:ext uri="{FF2B5EF4-FFF2-40B4-BE49-F238E27FC236}">
                    <a16:creationId xmlns:a16="http://schemas.microsoft.com/office/drawing/2014/main" id="{6FD608B5-44C6-46A5-BDFA-1997B19EB4C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s</a:t>
                </a:r>
              </a:p>
            </p:txBody>
          </p:sp>
          <p:sp>
            <p:nvSpPr>
              <p:cNvPr id="499843" name="Rectangle 131">
                <a:extLst>
                  <a:ext uri="{FF2B5EF4-FFF2-40B4-BE49-F238E27FC236}">
                    <a16:creationId xmlns:a16="http://schemas.microsoft.com/office/drawing/2014/main" id="{9E5B686A-F508-4450-B4CE-ABB79DCAC45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altLang="en-US"/>
              </a:p>
            </p:txBody>
          </p:sp>
        </p:grpSp>
        <p:grpSp>
          <p:nvGrpSpPr>
            <p:cNvPr id="499844" name="Group 132">
              <a:extLst>
                <a:ext uri="{FF2B5EF4-FFF2-40B4-BE49-F238E27FC236}">
                  <a16:creationId xmlns:a16="http://schemas.microsoft.com/office/drawing/2014/main" id="{BAECC05D-7CBE-48D2-90E3-54CFFF3955A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04" y="3102"/>
              <a:ext cx="228" cy="446"/>
              <a:chOff x="341" y="1968"/>
              <a:chExt cx="114" cy="223"/>
            </a:xfrm>
          </p:grpSpPr>
          <p:sp>
            <p:nvSpPr>
              <p:cNvPr id="499845" name="Rectangle 133">
                <a:extLst>
                  <a:ext uri="{FF2B5EF4-FFF2-40B4-BE49-F238E27FC236}">
                    <a16:creationId xmlns:a16="http://schemas.microsoft.com/office/drawing/2014/main" id="{A93D259A-03F6-4DCB-A93E-E892D6E7D6D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x</a:t>
                </a:r>
              </a:p>
            </p:txBody>
          </p:sp>
          <p:sp>
            <p:nvSpPr>
              <p:cNvPr id="499846" name="Rectangle 134">
                <a:extLst>
                  <a:ext uri="{FF2B5EF4-FFF2-40B4-BE49-F238E27FC236}">
                    <a16:creationId xmlns:a16="http://schemas.microsoft.com/office/drawing/2014/main" id="{AD415D2C-A26C-4A25-9530-9E787D5869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E3E943-024E-4BF1-88A8-C5DFBE34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A3C0-66B7-4A1E-800E-50A4A1F8E85D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EC6218-05C8-4BE4-AB37-12C4CC29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B7F7F6-AEE8-4758-AF69-F093D4A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AD03-9B1D-4EF9-B410-B86EFD58354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0BAD7956-2E7B-433D-B3C5-70794FF25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883AD681-38A9-4964-BA53-EF6E2CE07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altLang="en-US" sz="2800"/>
              <a:t>Motivation for Graphs</a:t>
            </a:r>
          </a:p>
          <a:p>
            <a:pPr>
              <a:lnSpc>
                <a:spcPct val="80000"/>
              </a:lnSpc>
            </a:pPr>
            <a:r>
              <a:rPr lang="tr-TR" altLang="en-US" sz="2800"/>
              <a:t>Definitions</a:t>
            </a:r>
          </a:p>
          <a:p>
            <a:pPr>
              <a:lnSpc>
                <a:spcPct val="80000"/>
              </a:lnSpc>
            </a:pPr>
            <a:r>
              <a:rPr lang="tr-TR" altLang="en-US" sz="2800"/>
              <a:t>Representation of Graphs</a:t>
            </a:r>
          </a:p>
          <a:p>
            <a:pPr>
              <a:lnSpc>
                <a:spcPct val="80000"/>
              </a:lnSpc>
            </a:pPr>
            <a:r>
              <a:rPr lang="tr-TR" altLang="en-US" sz="2800"/>
              <a:t>Topological Sort</a:t>
            </a: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Breadth-First Search (BFS)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Depth-First Search (DFS)</a:t>
            </a:r>
            <a:endParaRPr lang="tr-TR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Single-Source </a:t>
            </a:r>
            <a:r>
              <a:rPr lang="tr-TR" altLang="en-US" sz="2800"/>
              <a:t>Shortest Path </a:t>
            </a:r>
            <a:r>
              <a:rPr lang="en-US" altLang="en-US" sz="2800"/>
              <a:t>Problem (SSSP)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Dijkstra’s Algorithm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Minimum Spanning Trees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Prim’s Algorithm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Kruskal’s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Veri Yer Tutucusu 3">
            <a:extLst>
              <a:ext uri="{FF2B5EF4-FFF2-40B4-BE49-F238E27FC236}">
                <a16:creationId xmlns:a16="http://schemas.microsoft.com/office/drawing/2014/main" id="{E354A922-565E-4896-BE5F-03373896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5E94-2302-45CF-9AAF-BDE97AA337A5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7" name="Alt Bilgi Yer Tutucusu 4">
            <a:extLst>
              <a:ext uri="{FF2B5EF4-FFF2-40B4-BE49-F238E27FC236}">
                <a16:creationId xmlns:a16="http://schemas.microsoft.com/office/drawing/2014/main" id="{44094791-B808-41D8-92E7-AA4F9494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8" name="Slayt Numarası Yer Tutucusu 5">
            <a:extLst>
              <a:ext uri="{FF2B5EF4-FFF2-40B4-BE49-F238E27FC236}">
                <a16:creationId xmlns:a16="http://schemas.microsoft.com/office/drawing/2014/main" id="{24AB9F19-5794-4565-AA14-B14ACD38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352-3A0C-45D2-9774-77E516F6CA2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6B717516-F91C-44B8-8F72-27E25CB75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grpSp>
        <p:nvGrpSpPr>
          <p:cNvPr id="500999" name="Group 263">
            <a:extLst>
              <a:ext uri="{FF2B5EF4-FFF2-40B4-BE49-F238E27FC236}">
                <a16:creationId xmlns:a16="http://schemas.microsoft.com/office/drawing/2014/main" id="{98C1E2E3-06D2-4BB6-A8DC-DE9A286799C7}"/>
              </a:ext>
            </a:extLst>
          </p:cNvPr>
          <p:cNvGrpSpPr>
            <a:grpSpLocks/>
          </p:cNvGrpSpPr>
          <p:nvPr/>
        </p:nvGrpSpPr>
        <p:grpSpPr bwMode="auto">
          <a:xfrm>
            <a:off x="1973263" y="1203325"/>
            <a:ext cx="5270500" cy="4432300"/>
            <a:chOff x="1243" y="758"/>
            <a:chExt cx="3320" cy="2792"/>
          </a:xfrm>
        </p:grpSpPr>
        <p:sp>
          <p:nvSpPr>
            <p:cNvPr id="500871" name="Oval 135">
              <a:extLst>
                <a:ext uri="{FF2B5EF4-FFF2-40B4-BE49-F238E27FC236}">
                  <a16:creationId xmlns:a16="http://schemas.microsoft.com/office/drawing/2014/main" id="{CAE5121D-40F0-453C-9F6E-9634DEF81A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3" y="109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500872" name="Oval 136">
              <a:extLst>
                <a:ext uri="{FF2B5EF4-FFF2-40B4-BE49-F238E27FC236}">
                  <a16:creationId xmlns:a16="http://schemas.microsoft.com/office/drawing/2014/main" id="{07A194B8-7673-4909-AD17-7B11AC8F60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9" y="1808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0873" name="Oval 137">
              <a:extLst>
                <a:ext uri="{FF2B5EF4-FFF2-40B4-BE49-F238E27FC236}">
                  <a16:creationId xmlns:a16="http://schemas.microsoft.com/office/drawing/2014/main" id="{EB264676-F72A-4EC3-8956-9254BAA886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1" y="1808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0874" name="Oval 138">
              <a:extLst>
                <a:ext uri="{FF2B5EF4-FFF2-40B4-BE49-F238E27FC236}">
                  <a16:creationId xmlns:a16="http://schemas.microsoft.com/office/drawing/2014/main" id="{22902A91-7737-46B7-8ABD-A51E188F15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3" y="1808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500875" name="Oval 139">
              <a:extLst>
                <a:ext uri="{FF2B5EF4-FFF2-40B4-BE49-F238E27FC236}">
                  <a16:creationId xmlns:a16="http://schemas.microsoft.com/office/drawing/2014/main" id="{60B4A055-FC8C-4210-9A46-57C45C0991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9" y="1090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0876" name="Oval 140">
              <a:extLst>
                <a:ext uri="{FF2B5EF4-FFF2-40B4-BE49-F238E27FC236}">
                  <a16:creationId xmlns:a16="http://schemas.microsoft.com/office/drawing/2014/main" id="{8C931807-1834-4571-8FD0-FD820F6AF8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3" y="2526"/>
              <a:ext cx="320" cy="24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500877" name="Oval 141">
              <a:extLst>
                <a:ext uri="{FF2B5EF4-FFF2-40B4-BE49-F238E27FC236}">
                  <a16:creationId xmlns:a16="http://schemas.microsoft.com/office/drawing/2014/main" id="{412DA249-6020-415B-8AE6-E962AEEE3D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1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0878" name="Oval 142">
              <a:extLst>
                <a:ext uri="{FF2B5EF4-FFF2-40B4-BE49-F238E27FC236}">
                  <a16:creationId xmlns:a16="http://schemas.microsoft.com/office/drawing/2014/main" id="{B9F53447-D305-4705-AF35-AEB0885B65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1" y="109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500879" name="Oval 143">
              <a:extLst>
                <a:ext uri="{FF2B5EF4-FFF2-40B4-BE49-F238E27FC236}">
                  <a16:creationId xmlns:a16="http://schemas.microsoft.com/office/drawing/2014/main" id="{1B83644B-E058-44A1-A42E-2D59847F5E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9" y="2526"/>
              <a:ext cx="3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500880" name="AutoShape 144">
              <a:extLst>
                <a:ext uri="{FF2B5EF4-FFF2-40B4-BE49-F238E27FC236}">
                  <a16:creationId xmlns:a16="http://schemas.microsoft.com/office/drawing/2014/main" id="{28A37052-35A8-49C4-81BA-C1FE1795F5D9}"/>
                </a:ext>
              </a:extLst>
            </p:cNvPr>
            <p:cNvCxnSpPr>
              <a:cxnSpLocks noChangeAspect="1" noChangeShapeType="1"/>
              <a:stCxn id="500876" idx="6"/>
              <a:endCxn id="500877" idx="2"/>
            </p:cNvCxnSpPr>
            <p:nvPr/>
          </p:nvCxnSpPr>
          <p:spPr bwMode="auto">
            <a:xfrm>
              <a:off x="1843" y="264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0881" name="AutoShape 145">
              <a:extLst>
                <a:ext uri="{FF2B5EF4-FFF2-40B4-BE49-F238E27FC236}">
                  <a16:creationId xmlns:a16="http://schemas.microsoft.com/office/drawing/2014/main" id="{48D1119F-6F4B-41A0-AF21-EF75BB036F22}"/>
                </a:ext>
              </a:extLst>
            </p:cNvPr>
            <p:cNvCxnSpPr>
              <a:cxnSpLocks noChangeAspect="1" noChangeShapeType="1"/>
              <a:stCxn id="500877" idx="6"/>
              <a:endCxn id="500879" idx="2"/>
            </p:cNvCxnSpPr>
            <p:nvPr/>
          </p:nvCxnSpPr>
          <p:spPr bwMode="auto">
            <a:xfrm>
              <a:off x="3121" y="2646"/>
              <a:ext cx="9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0882" name="AutoShape 146">
              <a:extLst>
                <a:ext uri="{FF2B5EF4-FFF2-40B4-BE49-F238E27FC236}">
                  <a16:creationId xmlns:a16="http://schemas.microsoft.com/office/drawing/2014/main" id="{BF4D3A6B-512B-4CD0-829A-411F7AA9E90B}"/>
                </a:ext>
              </a:extLst>
            </p:cNvPr>
            <p:cNvCxnSpPr>
              <a:cxnSpLocks noChangeAspect="1" noChangeShapeType="1"/>
              <a:stCxn id="500875" idx="3"/>
              <a:endCxn id="500874" idx="6"/>
            </p:cNvCxnSpPr>
            <p:nvPr/>
          </p:nvCxnSpPr>
          <p:spPr bwMode="auto">
            <a:xfrm flipH="1">
              <a:off x="1843" y="1294"/>
              <a:ext cx="2282" cy="6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0883" name="AutoShape 147">
              <a:extLst>
                <a:ext uri="{FF2B5EF4-FFF2-40B4-BE49-F238E27FC236}">
                  <a16:creationId xmlns:a16="http://schemas.microsoft.com/office/drawing/2014/main" id="{F63FB4FC-48F5-43EF-81E2-0926D317ECAC}"/>
                </a:ext>
              </a:extLst>
            </p:cNvPr>
            <p:cNvCxnSpPr>
              <a:cxnSpLocks noChangeAspect="1" noChangeShapeType="1"/>
              <a:stCxn id="500874" idx="4"/>
              <a:endCxn id="500879" idx="1"/>
            </p:cNvCxnSpPr>
            <p:nvPr/>
          </p:nvCxnSpPr>
          <p:spPr bwMode="auto">
            <a:xfrm>
              <a:off x="1683" y="2048"/>
              <a:ext cx="2442" cy="5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0884" name="AutoShape 148">
              <a:extLst>
                <a:ext uri="{FF2B5EF4-FFF2-40B4-BE49-F238E27FC236}">
                  <a16:creationId xmlns:a16="http://schemas.microsoft.com/office/drawing/2014/main" id="{1C65E2DE-59B7-49B4-B213-C188887C2A75}"/>
                </a:ext>
              </a:extLst>
            </p:cNvPr>
            <p:cNvCxnSpPr>
              <a:cxnSpLocks noChangeAspect="1" noChangeShapeType="1"/>
              <a:stCxn id="500872" idx="4"/>
              <a:endCxn id="500879" idx="0"/>
            </p:cNvCxnSpPr>
            <p:nvPr/>
          </p:nvCxnSpPr>
          <p:spPr bwMode="auto">
            <a:xfrm>
              <a:off x="4239" y="2048"/>
              <a:ext cx="0" cy="4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0885" name="AutoShape 149">
              <a:extLst>
                <a:ext uri="{FF2B5EF4-FFF2-40B4-BE49-F238E27FC236}">
                  <a16:creationId xmlns:a16="http://schemas.microsoft.com/office/drawing/2014/main" id="{12A6E26B-47E2-4008-9230-66103740C48B}"/>
                </a:ext>
              </a:extLst>
            </p:cNvPr>
            <p:cNvCxnSpPr>
              <a:cxnSpLocks noChangeAspect="1" noChangeShapeType="1"/>
              <a:stCxn id="500876" idx="4"/>
              <a:endCxn id="500879" idx="4"/>
            </p:cNvCxnSpPr>
            <p:nvPr/>
          </p:nvCxnSpPr>
          <p:spPr bwMode="auto">
            <a:xfrm rot="16200000" flipH="1">
              <a:off x="2960" y="1489"/>
              <a:ext cx="2" cy="2556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0886" name="AutoShape 150">
              <a:extLst>
                <a:ext uri="{FF2B5EF4-FFF2-40B4-BE49-F238E27FC236}">
                  <a16:creationId xmlns:a16="http://schemas.microsoft.com/office/drawing/2014/main" id="{CBF45BAF-A743-4BC6-B349-9A4E6491DE46}"/>
                </a:ext>
              </a:extLst>
            </p:cNvPr>
            <p:cNvCxnSpPr>
              <a:cxnSpLocks noChangeAspect="1" noChangeShapeType="1"/>
              <a:stCxn id="500879" idx="6"/>
              <a:endCxn id="500879" idx="5"/>
            </p:cNvCxnSpPr>
            <p:nvPr/>
          </p:nvCxnSpPr>
          <p:spPr bwMode="auto">
            <a:xfrm flipH="1">
              <a:off x="4353" y="2646"/>
              <a:ext cx="46" cy="84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0887" name="Text Box 151">
              <a:extLst>
                <a:ext uri="{FF2B5EF4-FFF2-40B4-BE49-F238E27FC236}">
                  <a16:creationId xmlns:a16="http://schemas.microsoft.com/office/drawing/2014/main" id="{6CEE50D7-C1A1-4B14-BB4B-2D472B10814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31" y="78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500888" name="Text Box 152">
              <a:extLst>
                <a:ext uri="{FF2B5EF4-FFF2-40B4-BE49-F238E27FC236}">
                  <a16:creationId xmlns:a16="http://schemas.microsoft.com/office/drawing/2014/main" id="{2F818641-B054-4F52-92AA-8BF896C888A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3" y="75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500889" name="Text Box 153">
              <a:extLst>
                <a:ext uri="{FF2B5EF4-FFF2-40B4-BE49-F238E27FC236}">
                  <a16:creationId xmlns:a16="http://schemas.microsoft.com/office/drawing/2014/main" id="{00198C8B-4855-4125-92E8-805C90D30E3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89" y="770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500890" name="Text Box 154">
              <a:extLst>
                <a:ext uri="{FF2B5EF4-FFF2-40B4-BE49-F238E27FC236}">
                  <a16:creationId xmlns:a16="http://schemas.microsoft.com/office/drawing/2014/main" id="{8D6329BA-5271-4C58-9A70-27850F2FF2F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07" y="17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500891" name="Text Box 155">
              <a:extLst>
                <a:ext uri="{FF2B5EF4-FFF2-40B4-BE49-F238E27FC236}">
                  <a16:creationId xmlns:a16="http://schemas.microsoft.com/office/drawing/2014/main" id="{5E47B9DC-D6FE-4394-8980-5EEF1FBE4F3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93" y="26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500892" name="Text Box 156">
              <a:extLst>
                <a:ext uri="{FF2B5EF4-FFF2-40B4-BE49-F238E27FC236}">
                  <a16:creationId xmlns:a16="http://schemas.microsoft.com/office/drawing/2014/main" id="{1901D60A-6941-45BD-BCCC-152010D292F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77" y="265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500893" name="Text Box 157">
              <a:extLst>
                <a:ext uri="{FF2B5EF4-FFF2-40B4-BE49-F238E27FC236}">
                  <a16:creationId xmlns:a16="http://schemas.microsoft.com/office/drawing/2014/main" id="{F924AA2F-7ED4-4A84-BE40-8CA2749AA7C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43" y="246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500894" name="Text Box 158">
              <a:extLst>
                <a:ext uri="{FF2B5EF4-FFF2-40B4-BE49-F238E27FC236}">
                  <a16:creationId xmlns:a16="http://schemas.microsoft.com/office/drawing/2014/main" id="{5062D559-884A-4245-B0DE-1E17E191B34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45" y="162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500895" name="Text Box 159">
              <a:extLst>
                <a:ext uri="{FF2B5EF4-FFF2-40B4-BE49-F238E27FC236}">
                  <a16:creationId xmlns:a16="http://schemas.microsoft.com/office/drawing/2014/main" id="{327F62A4-925A-41C6-B512-424269ED180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35" y="3094"/>
              <a:ext cx="34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tr-TR" altLang="en-US" sz="2000"/>
                <a:t>Q</a:t>
              </a:r>
            </a:p>
            <a:p>
              <a:pPr algn="l"/>
              <a:r>
                <a:rPr lang="tr-TR" altLang="en-US" sz="2000"/>
                <a:t>TN</a:t>
              </a:r>
            </a:p>
          </p:txBody>
        </p:sp>
        <p:grpSp>
          <p:nvGrpSpPr>
            <p:cNvPr id="500896" name="Group 160">
              <a:extLst>
                <a:ext uri="{FF2B5EF4-FFF2-40B4-BE49-F238E27FC236}">
                  <a16:creationId xmlns:a16="http://schemas.microsoft.com/office/drawing/2014/main" id="{6AC9A242-F238-4563-A954-97281840B3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47" y="3104"/>
              <a:ext cx="228" cy="446"/>
              <a:chOff x="341" y="1968"/>
              <a:chExt cx="114" cy="223"/>
            </a:xfrm>
          </p:grpSpPr>
          <p:sp>
            <p:nvSpPr>
              <p:cNvPr id="500897" name="Rectangle 161">
                <a:extLst>
                  <a:ext uri="{FF2B5EF4-FFF2-40B4-BE49-F238E27FC236}">
                    <a16:creationId xmlns:a16="http://schemas.microsoft.com/office/drawing/2014/main" id="{2F2C21F3-7C77-404B-A20D-F169659460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r</a:t>
                </a:r>
              </a:p>
            </p:txBody>
          </p:sp>
          <p:sp>
            <p:nvSpPr>
              <p:cNvPr id="500898" name="Rectangle 162">
                <a:extLst>
                  <a:ext uri="{FF2B5EF4-FFF2-40B4-BE49-F238E27FC236}">
                    <a16:creationId xmlns:a16="http://schemas.microsoft.com/office/drawing/2014/main" id="{9AA6604C-0954-4836-BD83-DE18C18877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0</a:t>
                </a:r>
              </a:p>
            </p:txBody>
          </p:sp>
        </p:grpSp>
        <p:grpSp>
          <p:nvGrpSpPr>
            <p:cNvPr id="500899" name="Group 163">
              <a:extLst>
                <a:ext uri="{FF2B5EF4-FFF2-40B4-BE49-F238E27FC236}">
                  <a16:creationId xmlns:a16="http://schemas.microsoft.com/office/drawing/2014/main" id="{0767DFB5-B577-4938-847E-69EB9C1DBC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567" y="3104"/>
              <a:ext cx="228" cy="446"/>
              <a:chOff x="341" y="1968"/>
              <a:chExt cx="114" cy="223"/>
            </a:xfrm>
          </p:grpSpPr>
          <p:sp>
            <p:nvSpPr>
              <p:cNvPr id="500900" name="Rectangle 164">
                <a:extLst>
                  <a:ext uri="{FF2B5EF4-FFF2-40B4-BE49-F238E27FC236}">
                    <a16:creationId xmlns:a16="http://schemas.microsoft.com/office/drawing/2014/main" id="{C1A0BBA1-07E0-447E-800E-2E5B050AD6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v</a:t>
                </a:r>
              </a:p>
            </p:txBody>
          </p:sp>
          <p:sp>
            <p:nvSpPr>
              <p:cNvPr id="500901" name="Rectangle 165">
                <a:extLst>
                  <a:ext uri="{FF2B5EF4-FFF2-40B4-BE49-F238E27FC236}">
                    <a16:creationId xmlns:a16="http://schemas.microsoft.com/office/drawing/2014/main" id="{07BA906F-A5A1-4705-AB5E-51CA3111B8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1</a:t>
                </a:r>
              </a:p>
            </p:txBody>
          </p:sp>
        </p:grpSp>
        <p:grpSp>
          <p:nvGrpSpPr>
            <p:cNvPr id="500902" name="Group 166">
              <a:extLst>
                <a:ext uri="{FF2B5EF4-FFF2-40B4-BE49-F238E27FC236}">
                  <a16:creationId xmlns:a16="http://schemas.microsoft.com/office/drawing/2014/main" id="{748F594C-0BC0-4C28-9FBF-05604A4028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85" y="3102"/>
              <a:ext cx="228" cy="446"/>
              <a:chOff x="341" y="1968"/>
              <a:chExt cx="114" cy="223"/>
            </a:xfrm>
          </p:grpSpPr>
          <p:sp>
            <p:nvSpPr>
              <p:cNvPr id="500903" name="Rectangle 167">
                <a:extLst>
                  <a:ext uri="{FF2B5EF4-FFF2-40B4-BE49-F238E27FC236}">
                    <a16:creationId xmlns:a16="http://schemas.microsoft.com/office/drawing/2014/main" id="{1A92B472-856D-4568-A3CE-9FE99D2698E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s</a:t>
                </a:r>
              </a:p>
            </p:txBody>
          </p:sp>
          <p:sp>
            <p:nvSpPr>
              <p:cNvPr id="500904" name="Rectangle 168">
                <a:extLst>
                  <a:ext uri="{FF2B5EF4-FFF2-40B4-BE49-F238E27FC236}">
                    <a16:creationId xmlns:a16="http://schemas.microsoft.com/office/drawing/2014/main" id="{1661D7FE-C642-4277-9420-9778343E86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2</a:t>
                </a:r>
              </a:p>
            </p:txBody>
          </p:sp>
        </p:grpSp>
        <p:grpSp>
          <p:nvGrpSpPr>
            <p:cNvPr id="500905" name="Group 169">
              <a:extLst>
                <a:ext uri="{FF2B5EF4-FFF2-40B4-BE49-F238E27FC236}">
                  <a16:creationId xmlns:a16="http://schemas.microsoft.com/office/drawing/2014/main" id="{D77F27E3-18F7-40F6-A4C5-D8C64E1AAA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05" y="3102"/>
              <a:ext cx="228" cy="446"/>
              <a:chOff x="341" y="1968"/>
              <a:chExt cx="114" cy="223"/>
            </a:xfrm>
          </p:grpSpPr>
          <p:sp>
            <p:nvSpPr>
              <p:cNvPr id="500906" name="Rectangle 170">
                <a:extLst>
                  <a:ext uri="{FF2B5EF4-FFF2-40B4-BE49-F238E27FC236}">
                    <a16:creationId xmlns:a16="http://schemas.microsoft.com/office/drawing/2014/main" id="{D22DADB6-4E75-47F5-9D5D-B6CCCC5127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x</a:t>
                </a:r>
              </a:p>
            </p:txBody>
          </p:sp>
          <p:sp>
            <p:nvSpPr>
              <p:cNvPr id="500907" name="Rectangle 171">
                <a:extLst>
                  <a:ext uri="{FF2B5EF4-FFF2-40B4-BE49-F238E27FC236}">
                    <a16:creationId xmlns:a16="http://schemas.microsoft.com/office/drawing/2014/main" id="{95E0281D-B66E-4D28-9530-8BC33CB8D37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 altLang="en-US"/>
              </a:p>
            </p:txBody>
          </p:sp>
        </p:grpSp>
        <p:sp>
          <p:nvSpPr>
            <p:cNvPr id="500908" name="Rectangle 172">
              <a:extLst>
                <a:ext uri="{FF2B5EF4-FFF2-40B4-BE49-F238E27FC236}">
                  <a16:creationId xmlns:a16="http://schemas.microsoft.com/office/drawing/2014/main" id="{B39C1039-45DA-4DB4-AF11-25B96AEBD3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3" y="332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00909" name="Rectangle 173">
              <a:extLst>
                <a:ext uri="{FF2B5EF4-FFF2-40B4-BE49-F238E27FC236}">
                  <a16:creationId xmlns:a16="http://schemas.microsoft.com/office/drawing/2014/main" id="{46CD6C68-5F96-42D7-B8C9-9CC985C639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3" y="332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00910" name="Rectangle 174">
              <a:extLst>
                <a:ext uri="{FF2B5EF4-FFF2-40B4-BE49-F238E27FC236}">
                  <a16:creationId xmlns:a16="http://schemas.microsoft.com/office/drawing/2014/main" id="{1B2D04A7-45E0-43C5-9887-FFEF07697E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3" y="3102"/>
              <a:ext cx="226" cy="22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t</a:t>
              </a:r>
            </a:p>
          </p:txBody>
        </p:sp>
        <p:sp>
          <p:nvSpPr>
            <p:cNvPr id="500911" name="Rectangle 175">
              <a:extLst>
                <a:ext uri="{FF2B5EF4-FFF2-40B4-BE49-F238E27FC236}">
                  <a16:creationId xmlns:a16="http://schemas.microsoft.com/office/drawing/2014/main" id="{854E395B-6D50-452B-8325-8A2A4E7CA7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3" y="3102"/>
              <a:ext cx="226" cy="22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w</a:t>
              </a:r>
            </a:p>
          </p:txBody>
        </p:sp>
        <p:sp>
          <p:nvSpPr>
            <p:cNvPr id="500912" name="Text Box 176">
              <a:extLst>
                <a:ext uri="{FF2B5EF4-FFF2-40B4-BE49-F238E27FC236}">
                  <a16:creationId xmlns:a16="http://schemas.microsoft.com/office/drawing/2014/main" id="{1E186CE4-432B-486D-A745-334702DB869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65" y="1736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Veri Yer Tutucusu 3">
            <a:extLst>
              <a:ext uri="{FF2B5EF4-FFF2-40B4-BE49-F238E27FC236}">
                <a16:creationId xmlns:a16="http://schemas.microsoft.com/office/drawing/2014/main" id="{06894253-5E68-4782-86DE-6FD2103C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B25B-70B2-4B8C-A3AF-96710607EC29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6" name="Alt Bilgi Yer Tutucusu 4">
            <a:extLst>
              <a:ext uri="{FF2B5EF4-FFF2-40B4-BE49-F238E27FC236}">
                <a16:creationId xmlns:a16="http://schemas.microsoft.com/office/drawing/2014/main" id="{35523B20-BE3F-4CD7-BA5B-13901A7D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7" name="Slayt Numarası Yer Tutucusu 5">
            <a:extLst>
              <a:ext uri="{FF2B5EF4-FFF2-40B4-BE49-F238E27FC236}">
                <a16:creationId xmlns:a16="http://schemas.microsoft.com/office/drawing/2014/main" id="{44296ED8-227C-4F9D-9C41-14B0BF57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39122-FA75-49A8-88DE-61E7A6AC626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7197C808-10BA-433E-B233-4FC470589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sp>
        <p:nvSpPr>
          <p:cNvPr id="501937" name="Oval 177">
            <a:extLst>
              <a:ext uri="{FF2B5EF4-FFF2-40B4-BE49-F238E27FC236}">
                <a16:creationId xmlns:a16="http://schemas.microsoft.com/office/drawing/2014/main" id="{BEE3C710-C265-4BE2-B367-927A5D897D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7319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1938" name="Oval 178">
            <a:extLst>
              <a:ext uri="{FF2B5EF4-FFF2-40B4-BE49-F238E27FC236}">
                <a16:creationId xmlns:a16="http://schemas.microsoft.com/office/drawing/2014/main" id="{7B3755AE-F0DF-437D-A0A5-01B350472B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3825" y="2871788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939" name="Oval 179">
            <a:extLst>
              <a:ext uri="{FF2B5EF4-FFF2-40B4-BE49-F238E27FC236}">
                <a16:creationId xmlns:a16="http://schemas.microsoft.com/office/drawing/2014/main" id="{7A9491B4-CD7B-4794-8A66-E57B48F26B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000" y="287178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940" name="Oval 180">
            <a:extLst>
              <a:ext uri="{FF2B5EF4-FFF2-40B4-BE49-F238E27FC236}">
                <a16:creationId xmlns:a16="http://schemas.microsoft.com/office/drawing/2014/main" id="{5FA9B5E2-ECE5-4010-8B13-4F21CAFD1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2871788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1941" name="Oval 181">
            <a:extLst>
              <a:ext uri="{FF2B5EF4-FFF2-40B4-BE49-F238E27FC236}">
                <a16:creationId xmlns:a16="http://schemas.microsoft.com/office/drawing/2014/main" id="{9F145F37-1578-428E-8D1E-E5E53D912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3825" y="1731963"/>
            <a:ext cx="508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942" name="Oval 182">
            <a:extLst>
              <a:ext uri="{FF2B5EF4-FFF2-40B4-BE49-F238E27FC236}">
                <a16:creationId xmlns:a16="http://schemas.microsoft.com/office/drawing/2014/main" id="{8F2B6137-4287-4B26-8F16-28A6AF1B09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401161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1943" name="Oval 183">
            <a:extLst>
              <a:ext uri="{FF2B5EF4-FFF2-40B4-BE49-F238E27FC236}">
                <a16:creationId xmlns:a16="http://schemas.microsoft.com/office/drawing/2014/main" id="{A1EF6887-4D68-400F-927C-6D15A5C4F2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000" y="4011613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1944" name="Oval 184">
            <a:extLst>
              <a:ext uri="{FF2B5EF4-FFF2-40B4-BE49-F238E27FC236}">
                <a16:creationId xmlns:a16="http://schemas.microsoft.com/office/drawing/2014/main" id="{1A645BD3-C234-44F7-AC4E-9E1D565DF7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000" y="17319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200"/>
          </a:p>
        </p:txBody>
      </p:sp>
      <p:sp>
        <p:nvSpPr>
          <p:cNvPr id="501945" name="Oval 185">
            <a:extLst>
              <a:ext uri="{FF2B5EF4-FFF2-40B4-BE49-F238E27FC236}">
                <a16:creationId xmlns:a16="http://schemas.microsoft.com/office/drawing/2014/main" id="{A2A85907-B6E6-4411-A515-9263A9B2C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3825" y="4011613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501946" name="AutoShape 186">
            <a:extLst>
              <a:ext uri="{FF2B5EF4-FFF2-40B4-BE49-F238E27FC236}">
                <a16:creationId xmlns:a16="http://schemas.microsoft.com/office/drawing/2014/main" id="{F816C466-DFBB-4B2B-808B-46C401228424}"/>
              </a:ext>
            </a:extLst>
          </p:cNvPr>
          <p:cNvCxnSpPr>
            <a:cxnSpLocks noChangeAspect="1" noChangeShapeType="1"/>
            <a:stCxn id="501943" idx="6"/>
            <a:endCxn id="501945" idx="2"/>
          </p:cNvCxnSpPr>
          <p:nvPr/>
        </p:nvCxnSpPr>
        <p:spPr bwMode="auto">
          <a:xfrm>
            <a:off x="4953000" y="4202113"/>
            <a:ext cx="1520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47" name="AutoShape 187">
            <a:extLst>
              <a:ext uri="{FF2B5EF4-FFF2-40B4-BE49-F238E27FC236}">
                <a16:creationId xmlns:a16="http://schemas.microsoft.com/office/drawing/2014/main" id="{79136677-6C72-487C-8E0E-DFC65EA924CE}"/>
              </a:ext>
            </a:extLst>
          </p:cNvPr>
          <p:cNvCxnSpPr>
            <a:cxnSpLocks noChangeAspect="1" noChangeShapeType="1"/>
            <a:stCxn id="501941" idx="3"/>
            <a:endCxn id="501940" idx="6"/>
          </p:cNvCxnSpPr>
          <p:nvPr/>
        </p:nvCxnSpPr>
        <p:spPr bwMode="auto">
          <a:xfrm flipH="1">
            <a:off x="2924175" y="2055813"/>
            <a:ext cx="3622675" cy="1006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48" name="AutoShape 188">
            <a:extLst>
              <a:ext uri="{FF2B5EF4-FFF2-40B4-BE49-F238E27FC236}">
                <a16:creationId xmlns:a16="http://schemas.microsoft.com/office/drawing/2014/main" id="{7D0A984F-E2D9-402A-A8E7-6014077F0CD1}"/>
              </a:ext>
            </a:extLst>
          </p:cNvPr>
          <p:cNvCxnSpPr>
            <a:cxnSpLocks noChangeAspect="1" noChangeShapeType="1"/>
            <a:stCxn id="501940" idx="4"/>
            <a:endCxn id="501945" idx="1"/>
          </p:cNvCxnSpPr>
          <p:nvPr/>
        </p:nvCxnSpPr>
        <p:spPr bwMode="auto">
          <a:xfrm>
            <a:off x="2670175" y="3252788"/>
            <a:ext cx="3876675" cy="815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49" name="AutoShape 189">
            <a:extLst>
              <a:ext uri="{FF2B5EF4-FFF2-40B4-BE49-F238E27FC236}">
                <a16:creationId xmlns:a16="http://schemas.microsoft.com/office/drawing/2014/main" id="{41FF0C2D-1CBD-4B8E-A1BC-A6D87FEB351B}"/>
              </a:ext>
            </a:extLst>
          </p:cNvPr>
          <p:cNvCxnSpPr>
            <a:cxnSpLocks noChangeAspect="1" noChangeShapeType="1"/>
            <a:stCxn id="501938" idx="4"/>
            <a:endCxn id="501945" idx="0"/>
          </p:cNvCxnSpPr>
          <p:nvPr/>
        </p:nvCxnSpPr>
        <p:spPr bwMode="auto">
          <a:xfrm>
            <a:off x="6727825" y="3252788"/>
            <a:ext cx="0" cy="758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50" name="AutoShape 190">
            <a:extLst>
              <a:ext uri="{FF2B5EF4-FFF2-40B4-BE49-F238E27FC236}">
                <a16:creationId xmlns:a16="http://schemas.microsoft.com/office/drawing/2014/main" id="{0DFD7397-45E7-437A-9CF7-3B02D180DA22}"/>
              </a:ext>
            </a:extLst>
          </p:cNvPr>
          <p:cNvCxnSpPr>
            <a:cxnSpLocks noChangeAspect="1" noChangeShapeType="1"/>
            <a:stCxn id="501945" idx="6"/>
            <a:endCxn id="501945" idx="5"/>
          </p:cNvCxnSpPr>
          <p:nvPr/>
        </p:nvCxnSpPr>
        <p:spPr bwMode="auto">
          <a:xfrm flipH="1">
            <a:off x="6908800" y="4202113"/>
            <a:ext cx="73025" cy="133350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51" name="Text Box 191">
            <a:extLst>
              <a:ext uri="{FF2B5EF4-FFF2-40B4-BE49-F238E27FC236}">
                <a16:creationId xmlns:a16="http://schemas.microsoft.com/office/drawing/2014/main" id="{11A5787C-7236-4E40-A011-B85B037E929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28875" y="12398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501952" name="Text Box 192">
            <a:extLst>
              <a:ext uri="{FF2B5EF4-FFF2-40B4-BE49-F238E27FC236}">
                <a16:creationId xmlns:a16="http://schemas.microsoft.com/office/drawing/2014/main" id="{9BA8B808-4ECC-422C-841A-28F245C8F05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32300" y="12049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501953" name="Text Box 193">
            <a:extLst>
              <a:ext uri="{FF2B5EF4-FFF2-40B4-BE49-F238E27FC236}">
                <a16:creationId xmlns:a16="http://schemas.microsoft.com/office/drawing/2014/main" id="{2DF193FC-F26F-4000-A196-ECBC7D166C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89700" y="1223963"/>
            <a:ext cx="24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501954" name="Text Box 194">
            <a:extLst>
              <a:ext uri="{FF2B5EF4-FFF2-40B4-BE49-F238E27FC236}">
                <a16:creationId xmlns:a16="http://schemas.microsoft.com/office/drawing/2014/main" id="{F26FCA1F-110F-472D-BD70-CB8971031F1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78275" y="27701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501955" name="Text Box 195">
            <a:extLst>
              <a:ext uri="{FF2B5EF4-FFF2-40B4-BE49-F238E27FC236}">
                <a16:creationId xmlns:a16="http://schemas.microsoft.com/office/drawing/2014/main" id="{C92EB887-8325-48CE-BED2-32E0D8B9FC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32300" y="42529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501956" name="Text Box 196">
            <a:extLst>
              <a:ext uri="{FF2B5EF4-FFF2-40B4-BE49-F238E27FC236}">
                <a16:creationId xmlns:a16="http://schemas.microsoft.com/office/drawing/2014/main" id="{21E2E726-623C-47E8-9FA9-2222C984646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70650" y="42148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501957" name="Text Box 197">
            <a:extLst>
              <a:ext uri="{FF2B5EF4-FFF2-40B4-BE49-F238E27FC236}">
                <a16:creationId xmlns:a16="http://schemas.microsoft.com/office/drawing/2014/main" id="{28BEF52D-EB55-44FC-A380-BC193C17135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71675" y="39195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501958" name="Text Box 198">
            <a:extLst>
              <a:ext uri="{FF2B5EF4-FFF2-40B4-BE49-F238E27FC236}">
                <a16:creationId xmlns:a16="http://schemas.microsoft.com/office/drawing/2014/main" id="{62ADE5EF-C91E-47B0-817E-40EC3F06AB1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74850" y="25828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501959" name="Text Box 199">
            <a:extLst>
              <a:ext uri="{FF2B5EF4-FFF2-40B4-BE49-F238E27FC236}">
                <a16:creationId xmlns:a16="http://schemas.microsoft.com/office/drawing/2014/main" id="{6915B1F9-4CC3-4293-8B83-E71922537E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57525" y="4941888"/>
            <a:ext cx="6556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 altLang="en-US" sz="2000"/>
              <a:t>Q</a:t>
            </a:r>
          </a:p>
          <a:p>
            <a:pPr algn="l"/>
            <a:r>
              <a:rPr lang="tr-TR" altLang="en-US" sz="2000"/>
              <a:t>TN</a:t>
            </a:r>
          </a:p>
        </p:txBody>
      </p:sp>
      <p:grpSp>
        <p:nvGrpSpPr>
          <p:cNvPr id="501960" name="Group 200">
            <a:extLst>
              <a:ext uri="{FF2B5EF4-FFF2-40B4-BE49-F238E27FC236}">
                <a16:creationId xmlns:a16="http://schemas.microsoft.com/office/drawing/2014/main" id="{CFFAF2B2-51E9-407D-8668-1E0F59FEBB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24275" y="4929188"/>
            <a:ext cx="361950" cy="708025"/>
            <a:chOff x="341" y="1968"/>
            <a:chExt cx="114" cy="223"/>
          </a:xfrm>
        </p:grpSpPr>
        <p:sp>
          <p:nvSpPr>
            <p:cNvPr id="501961" name="Rectangle 201">
              <a:extLst>
                <a:ext uri="{FF2B5EF4-FFF2-40B4-BE49-F238E27FC236}">
                  <a16:creationId xmlns:a16="http://schemas.microsoft.com/office/drawing/2014/main" id="{E07919E7-CD34-49D9-B62E-D615F8E40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r</a:t>
              </a:r>
            </a:p>
          </p:txBody>
        </p:sp>
        <p:sp>
          <p:nvSpPr>
            <p:cNvPr id="501962" name="Rectangle 202">
              <a:extLst>
                <a:ext uri="{FF2B5EF4-FFF2-40B4-BE49-F238E27FC236}">
                  <a16:creationId xmlns:a16="http://schemas.microsoft.com/office/drawing/2014/main" id="{F8CD35B2-70BB-45CB-986E-FB25A27FB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0</a:t>
              </a:r>
            </a:p>
          </p:txBody>
        </p:sp>
      </p:grpSp>
      <p:grpSp>
        <p:nvGrpSpPr>
          <p:cNvPr id="501963" name="Group 203">
            <a:extLst>
              <a:ext uri="{FF2B5EF4-FFF2-40B4-BE49-F238E27FC236}">
                <a16:creationId xmlns:a16="http://schemas.microsoft.com/office/drawing/2014/main" id="{15ABBAFF-1F95-45F8-8AD7-CD1B4ED4D3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4929188"/>
            <a:ext cx="361950" cy="708025"/>
            <a:chOff x="341" y="1968"/>
            <a:chExt cx="114" cy="223"/>
          </a:xfrm>
        </p:grpSpPr>
        <p:sp>
          <p:nvSpPr>
            <p:cNvPr id="501964" name="Rectangle 204">
              <a:extLst>
                <a:ext uri="{FF2B5EF4-FFF2-40B4-BE49-F238E27FC236}">
                  <a16:creationId xmlns:a16="http://schemas.microsoft.com/office/drawing/2014/main" id="{873D376F-2C87-4B6F-BC78-9BDB247E17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v</a:t>
              </a:r>
            </a:p>
          </p:txBody>
        </p:sp>
        <p:sp>
          <p:nvSpPr>
            <p:cNvPr id="501965" name="Rectangle 205">
              <a:extLst>
                <a:ext uri="{FF2B5EF4-FFF2-40B4-BE49-F238E27FC236}">
                  <a16:creationId xmlns:a16="http://schemas.microsoft.com/office/drawing/2014/main" id="{34771535-E045-4E8E-A809-5022188952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</a:p>
          </p:txBody>
        </p:sp>
      </p:grpSp>
      <p:grpSp>
        <p:nvGrpSpPr>
          <p:cNvPr id="501966" name="Group 206">
            <a:extLst>
              <a:ext uri="{FF2B5EF4-FFF2-40B4-BE49-F238E27FC236}">
                <a16:creationId xmlns:a16="http://schemas.microsoft.com/office/drawing/2014/main" id="{B72D2EE6-1577-47D6-A378-3CC676DBCF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9600" y="4926013"/>
            <a:ext cx="361950" cy="708025"/>
            <a:chOff x="341" y="1968"/>
            <a:chExt cx="114" cy="223"/>
          </a:xfrm>
        </p:grpSpPr>
        <p:sp>
          <p:nvSpPr>
            <p:cNvPr id="501967" name="Rectangle 207">
              <a:extLst>
                <a:ext uri="{FF2B5EF4-FFF2-40B4-BE49-F238E27FC236}">
                  <a16:creationId xmlns:a16="http://schemas.microsoft.com/office/drawing/2014/main" id="{A69C6A0F-653C-433F-A320-D57CF4616A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s</a:t>
              </a:r>
            </a:p>
          </p:txBody>
        </p:sp>
        <p:sp>
          <p:nvSpPr>
            <p:cNvPr id="501968" name="Rectangle 208">
              <a:extLst>
                <a:ext uri="{FF2B5EF4-FFF2-40B4-BE49-F238E27FC236}">
                  <a16:creationId xmlns:a16="http://schemas.microsoft.com/office/drawing/2014/main" id="{28146D0E-2C87-4A76-B850-ABE60D9152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</a:p>
          </p:txBody>
        </p:sp>
      </p:grpSp>
      <p:grpSp>
        <p:nvGrpSpPr>
          <p:cNvPr id="501969" name="Group 209">
            <a:extLst>
              <a:ext uri="{FF2B5EF4-FFF2-40B4-BE49-F238E27FC236}">
                <a16:creationId xmlns:a16="http://schemas.microsoft.com/office/drawing/2014/main" id="{38B75190-2A98-4E7B-B2F4-99E3F7B6B0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8850" y="4926013"/>
            <a:ext cx="361950" cy="708025"/>
            <a:chOff x="341" y="1968"/>
            <a:chExt cx="114" cy="223"/>
          </a:xfrm>
        </p:grpSpPr>
        <p:sp>
          <p:nvSpPr>
            <p:cNvPr id="501970" name="Rectangle 210">
              <a:extLst>
                <a:ext uri="{FF2B5EF4-FFF2-40B4-BE49-F238E27FC236}">
                  <a16:creationId xmlns:a16="http://schemas.microsoft.com/office/drawing/2014/main" id="{CDEA3DA8-899B-4F4C-B16B-5BC28B66A8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x</a:t>
              </a:r>
            </a:p>
          </p:txBody>
        </p:sp>
        <p:sp>
          <p:nvSpPr>
            <p:cNvPr id="501971" name="Rectangle 211">
              <a:extLst>
                <a:ext uri="{FF2B5EF4-FFF2-40B4-BE49-F238E27FC236}">
                  <a16:creationId xmlns:a16="http://schemas.microsoft.com/office/drawing/2014/main" id="{04B3FA3F-16E0-47C3-94ED-B466D265C0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3</a:t>
              </a:r>
            </a:p>
          </p:txBody>
        </p:sp>
      </p:grpSp>
      <p:sp>
        <p:nvSpPr>
          <p:cNvPr id="501972" name="Rectangle 212">
            <a:extLst>
              <a:ext uri="{FF2B5EF4-FFF2-40B4-BE49-F238E27FC236}">
                <a16:creationId xmlns:a16="http://schemas.microsoft.com/office/drawing/2014/main" id="{504E03F1-5846-4E3E-B289-80885D0FA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4925" y="527843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01973" name="Rectangle 213">
            <a:extLst>
              <a:ext uri="{FF2B5EF4-FFF2-40B4-BE49-F238E27FC236}">
                <a16:creationId xmlns:a16="http://schemas.microsoft.com/office/drawing/2014/main" id="{B283298C-7A44-4807-91D5-1EE2BDB20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4175" y="527843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01974" name="Rectangle 214">
            <a:extLst>
              <a:ext uri="{FF2B5EF4-FFF2-40B4-BE49-F238E27FC236}">
                <a16:creationId xmlns:a16="http://schemas.microsoft.com/office/drawing/2014/main" id="{4E1ABDFF-9692-4BC0-BDCF-6A41EBF91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0250" y="527526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01975" name="Rectangle 215">
            <a:extLst>
              <a:ext uri="{FF2B5EF4-FFF2-40B4-BE49-F238E27FC236}">
                <a16:creationId xmlns:a16="http://schemas.microsoft.com/office/drawing/2014/main" id="{A124D54C-7FA8-485D-AC48-C1244CE8E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4925" y="4926013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t</a:t>
            </a:r>
          </a:p>
        </p:txBody>
      </p:sp>
      <p:sp>
        <p:nvSpPr>
          <p:cNvPr id="501976" name="Rectangle 216">
            <a:extLst>
              <a:ext uri="{FF2B5EF4-FFF2-40B4-BE49-F238E27FC236}">
                <a16:creationId xmlns:a16="http://schemas.microsoft.com/office/drawing/2014/main" id="{9FAF2CF1-4B9C-4DE8-9B54-9EA7CEFB50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4175" y="4926013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w</a:t>
            </a:r>
          </a:p>
        </p:txBody>
      </p:sp>
      <p:sp>
        <p:nvSpPr>
          <p:cNvPr id="501977" name="Text Box 217">
            <a:extLst>
              <a:ext uri="{FF2B5EF4-FFF2-40B4-BE49-F238E27FC236}">
                <a16:creationId xmlns:a16="http://schemas.microsoft.com/office/drawing/2014/main" id="{39641CFA-8516-4319-939A-6B81125BD51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27850" y="2757488"/>
            <a:ext cx="31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501978" name="Rectangle 218">
            <a:extLst>
              <a:ext uri="{FF2B5EF4-FFF2-40B4-BE49-F238E27FC236}">
                <a16:creationId xmlns:a16="http://schemas.microsoft.com/office/drawing/2014/main" id="{668E72F9-F845-46DD-923D-4BCA3FEF84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0250" y="4922838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Veri Yer Tutucusu 3">
            <a:extLst>
              <a:ext uri="{FF2B5EF4-FFF2-40B4-BE49-F238E27FC236}">
                <a16:creationId xmlns:a16="http://schemas.microsoft.com/office/drawing/2014/main" id="{F723792E-7D76-4055-9288-8F191B3B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E783C-A669-478D-8E11-F456C5FF039F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7" name="Alt Bilgi Yer Tutucusu 4">
            <a:extLst>
              <a:ext uri="{FF2B5EF4-FFF2-40B4-BE49-F238E27FC236}">
                <a16:creationId xmlns:a16="http://schemas.microsoft.com/office/drawing/2014/main" id="{C55E8148-6C85-44EF-A1A1-1F331106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8" name="Slayt Numarası Yer Tutucusu 5">
            <a:extLst>
              <a:ext uri="{FF2B5EF4-FFF2-40B4-BE49-F238E27FC236}">
                <a16:creationId xmlns:a16="http://schemas.microsoft.com/office/drawing/2014/main" id="{0056B292-2039-4737-BB30-080999F9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BDFA-12A4-4DEB-B354-95B65D7EEBF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48700F72-A6A3-47F4-BDFD-7D39D91E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sp>
        <p:nvSpPr>
          <p:cNvPr id="503003" name="Oval 219">
            <a:extLst>
              <a:ext uri="{FF2B5EF4-FFF2-40B4-BE49-F238E27FC236}">
                <a16:creationId xmlns:a16="http://schemas.microsoft.com/office/drawing/2014/main" id="{FF78BB08-C996-4F13-BB22-3B17D6AA99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173355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3004" name="Oval 220">
            <a:extLst>
              <a:ext uri="{FF2B5EF4-FFF2-40B4-BE49-F238E27FC236}">
                <a16:creationId xmlns:a16="http://schemas.microsoft.com/office/drawing/2014/main" id="{F3AA9BDA-7E9E-4AAF-B908-787A7F96B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3825" y="2873375"/>
            <a:ext cx="508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3005" name="Oval 221">
            <a:extLst>
              <a:ext uri="{FF2B5EF4-FFF2-40B4-BE49-F238E27FC236}">
                <a16:creationId xmlns:a16="http://schemas.microsoft.com/office/drawing/2014/main" id="{6D7A87D1-1164-41D6-BBE0-7BEF8FCAD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000" y="287337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3006" name="Oval 222">
            <a:extLst>
              <a:ext uri="{FF2B5EF4-FFF2-40B4-BE49-F238E27FC236}">
                <a16:creationId xmlns:a16="http://schemas.microsoft.com/office/drawing/2014/main" id="{95638F78-1406-4CE2-B689-37E8392F0E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2873375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3007" name="Oval 223">
            <a:extLst>
              <a:ext uri="{FF2B5EF4-FFF2-40B4-BE49-F238E27FC236}">
                <a16:creationId xmlns:a16="http://schemas.microsoft.com/office/drawing/2014/main" id="{E1D68C18-B0BD-4BB2-8AC0-A8D32E3C0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3825" y="173355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3008" name="Oval 224">
            <a:extLst>
              <a:ext uri="{FF2B5EF4-FFF2-40B4-BE49-F238E27FC236}">
                <a16:creationId xmlns:a16="http://schemas.microsoft.com/office/drawing/2014/main" id="{163C9A4C-CDBF-4C08-899C-B39D994A24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6175" y="401320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3009" name="Oval 225">
            <a:extLst>
              <a:ext uri="{FF2B5EF4-FFF2-40B4-BE49-F238E27FC236}">
                <a16:creationId xmlns:a16="http://schemas.microsoft.com/office/drawing/2014/main" id="{B62AB7CF-B352-4A4F-BC37-08D4731BB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000" y="4013200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3010" name="Oval 226">
            <a:extLst>
              <a:ext uri="{FF2B5EF4-FFF2-40B4-BE49-F238E27FC236}">
                <a16:creationId xmlns:a16="http://schemas.microsoft.com/office/drawing/2014/main" id="{82952E4C-D849-4CC9-AB5B-C06FFEAD41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5000" y="173355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200"/>
          </a:p>
        </p:txBody>
      </p:sp>
      <p:sp>
        <p:nvSpPr>
          <p:cNvPr id="503011" name="Oval 227">
            <a:extLst>
              <a:ext uri="{FF2B5EF4-FFF2-40B4-BE49-F238E27FC236}">
                <a16:creationId xmlns:a16="http://schemas.microsoft.com/office/drawing/2014/main" id="{137CFF2A-6946-4FB0-8FAA-B4BC43193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3825" y="4013200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503012" name="AutoShape 228">
            <a:extLst>
              <a:ext uri="{FF2B5EF4-FFF2-40B4-BE49-F238E27FC236}">
                <a16:creationId xmlns:a16="http://schemas.microsoft.com/office/drawing/2014/main" id="{5DF14204-6CFA-4669-AAD0-D56ECF90DFDB}"/>
              </a:ext>
            </a:extLst>
          </p:cNvPr>
          <p:cNvCxnSpPr>
            <a:cxnSpLocks noChangeAspect="1" noChangeShapeType="1"/>
            <a:stCxn id="503009" idx="6"/>
            <a:endCxn id="503011" idx="2"/>
          </p:cNvCxnSpPr>
          <p:nvPr/>
        </p:nvCxnSpPr>
        <p:spPr bwMode="auto">
          <a:xfrm>
            <a:off x="4953000" y="4203700"/>
            <a:ext cx="1520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013" name="AutoShape 229">
            <a:extLst>
              <a:ext uri="{FF2B5EF4-FFF2-40B4-BE49-F238E27FC236}">
                <a16:creationId xmlns:a16="http://schemas.microsoft.com/office/drawing/2014/main" id="{5B6C8D27-BEF4-4E96-8534-46B6FB7CDFBC}"/>
              </a:ext>
            </a:extLst>
          </p:cNvPr>
          <p:cNvCxnSpPr>
            <a:cxnSpLocks noChangeAspect="1" noChangeShapeType="1"/>
            <a:stCxn id="503006" idx="4"/>
            <a:endCxn id="503011" idx="1"/>
          </p:cNvCxnSpPr>
          <p:nvPr/>
        </p:nvCxnSpPr>
        <p:spPr bwMode="auto">
          <a:xfrm>
            <a:off x="2670175" y="3254375"/>
            <a:ext cx="3876675" cy="815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014" name="AutoShape 230">
            <a:extLst>
              <a:ext uri="{FF2B5EF4-FFF2-40B4-BE49-F238E27FC236}">
                <a16:creationId xmlns:a16="http://schemas.microsoft.com/office/drawing/2014/main" id="{13BECBE4-7D39-474D-ADDF-ACF04C468391}"/>
              </a:ext>
            </a:extLst>
          </p:cNvPr>
          <p:cNvCxnSpPr>
            <a:cxnSpLocks noChangeAspect="1" noChangeShapeType="1"/>
            <a:stCxn id="503004" idx="4"/>
            <a:endCxn id="503011" idx="0"/>
          </p:cNvCxnSpPr>
          <p:nvPr/>
        </p:nvCxnSpPr>
        <p:spPr bwMode="auto">
          <a:xfrm>
            <a:off x="6727825" y="3254375"/>
            <a:ext cx="0" cy="758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015" name="AutoShape 231">
            <a:extLst>
              <a:ext uri="{FF2B5EF4-FFF2-40B4-BE49-F238E27FC236}">
                <a16:creationId xmlns:a16="http://schemas.microsoft.com/office/drawing/2014/main" id="{C53790B0-DC35-4375-A7E5-3B7FE140E7AB}"/>
              </a:ext>
            </a:extLst>
          </p:cNvPr>
          <p:cNvCxnSpPr>
            <a:cxnSpLocks noChangeAspect="1" noChangeShapeType="1"/>
            <a:stCxn id="503011" idx="6"/>
            <a:endCxn id="503011" idx="5"/>
          </p:cNvCxnSpPr>
          <p:nvPr/>
        </p:nvCxnSpPr>
        <p:spPr bwMode="auto">
          <a:xfrm flipH="1">
            <a:off x="6908800" y="4203700"/>
            <a:ext cx="73025" cy="133350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016" name="Text Box 232">
            <a:extLst>
              <a:ext uri="{FF2B5EF4-FFF2-40B4-BE49-F238E27FC236}">
                <a16:creationId xmlns:a16="http://schemas.microsoft.com/office/drawing/2014/main" id="{7BD85A98-102F-4765-8CF8-0F47B2AF2FD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28875" y="12414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503017" name="Text Box 233">
            <a:extLst>
              <a:ext uri="{FF2B5EF4-FFF2-40B4-BE49-F238E27FC236}">
                <a16:creationId xmlns:a16="http://schemas.microsoft.com/office/drawing/2014/main" id="{89D15A42-7C7B-44C1-B48A-A7BDD812B7B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32300" y="120650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503018" name="Text Box 234">
            <a:extLst>
              <a:ext uri="{FF2B5EF4-FFF2-40B4-BE49-F238E27FC236}">
                <a16:creationId xmlns:a16="http://schemas.microsoft.com/office/drawing/2014/main" id="{EB4C6CAD-442F-4B54-817C-2E7217DE094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89700" y="1225550"/>
            <a:ext cx="24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503019" name="Text Box 235">
            <a:extLst>
              <a:ext uri="{FF2B5EF4-FFF2-40B4-BE49-F238E27FC236}">
                <a16:creationId xmlns:a16="http://schemas.microsoft.com/office/drawing/2014/main" id="{637FC5DB-DDD3-4E4A-9BB9-9499BD10921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78275" y="27717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503020" name="Text Box 236">
            <a:extLst>
              <a:ext uri="{FF2B5EF4-FFF2-40B4-BE49-F238E27FC236}">
                <a16:creationId xmlns:a16="http://schemas.microsoft.com/office/drawing/2014/main" id="{38306B58-FA20-44E0-AADE-02099AA89D5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32300" y="42545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503021" name="Text Box 237">
            <a:extLst>
              <a:ext uri="{FF2B5EF4-FFF2-40B4-BE49-F238E27FC236}">
                <a16:creationId xmlns:a16="http://schemas.microsoft.com/office/drawing/2014/main" id="{CF99BB21-2218-46DF-A6E8-EB050D026E6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70650" y="42164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503022" name="Text Box 238">
            <a:extLst>
              <a:ext uri="{FF2B5EF4-FFF2-40B4-BE49-F238E27FC236}">
                <a16:creationId xmlns:a16="http://schemas.microsoft.com/office/drawing/2014/main" id="{55BE658F-DBC4-48A1-8489-53E4FE6F121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71675" y="3921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503023" name="Text Box 239">
            <a:extLst>
              <a:ext uri="{FF2B5EF4-FFF2-40B4-BE49-F238E27FC236}">
                <a16:creationId xmlns:a16="http://schemas.microsoft.com/office/drawing/2014/main" id="{CA7CB832-DD34-4046-8521-BF9725DC987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74850" y="25844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503024" name="Text Box 240">
            <a:extLst>
              <a:ext uri="{FF2B5EF4-FFF2-40B4-BE49-F238E27FC236}">
                <a16:creationId xmlns:a16="http://schemas.microsoft.com/office/drawing/2014/main" id="{8F2721AB-35D1-44A7-B13A-DF1FBFFD3D6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52763" y="4930775"/>
            <a:ext cx="698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 altLang="en-US" sz="2000"/>
              <a:t>Q</a:t>
            </a:r>
          </a:p>
          <a:p>
            <a:pPr algn="l"/>
            <a:r>
              <a:rPr lang="tr-TR" altLang="en-US" sz="2000"/>
              <a:t>TN</a:t>
            </a:r>
          </a:p>
        </p:txBody>
      </p:sp>
      <p:grpSp>
        <p:nvGrpSpPr>
          <p:cNvPr id="503025" name="Group 241">
            <a:extLst>
              <a:ext uri="{FF2B5EF4-FFF2-40B4-BE49-F238E27FC236}">
                <a16:creationId xmlns:a16="http://schemas.microsoft.com/office/drawing/2014/main" id="{8E85A221-D040-4E08-8695-303AC6C6E9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24275" y="4930775"/>
            <a:ext cx="361950" cy="708025"/>
            <a:chOff x="341" y="1968"/>
            <a:chExt cx="114" cy="223"/>
          </a:xfrm>
        </p:grpSpPr>
        <p:sp>
          <p:nvSpPr>
            <p:cNvPr id="503026" name="Rectangle 242">
              <a:extLst>
                <a:ext uri="{FF2B5EF4-FFF2-40B4-BE49-F238E27FC236}">
                  <a16:creationId xmlns:a16="http://schemas.microsoft.com/office/drawing/2014/main" id="{E43DCE83-6496-480B-A626-31975AD115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r</a:t>
              </a:r>
            </a:p>
          </p:txBody>
        </p:sp>
        <p:sp>
          <p:nvSpPr>
            <p:cNvPr id="503027" name="Rectangle 243">
              <a:extLst>
                <a:ext uri="{FF2B5EF4-FFF2-40B4-BE49-F238E27FC236}">
                  <a16:creationId xmlns:a16="http://schemas.microsoft.com/office/drawing/2014/main" id="{5BD08D24-94D7-42C0-9522-B62B7568A7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0</a:t>
              </a:r>
            </a:p>
          </p:txBody>
        </p:sp>
      </p:grpSp>
      <p:grpSp>
        <p:nvGrpSpPr>
          <p:cNvPr id="503028" name="Group 244">
            <a:extLst>
              <a:ext uri="{FF2B5EF4-FFF2-40B4-BE49-F238E27FC236}">
                <a16:creationId xmlns:a16="http://schemas.microsoft.com/office/drawing/2014/main" id="{51B29B9C-8BB4-48F0-9A86-546A3E3FE2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4930775"/>
            <a:ext cx="361950" cy="708025"/>
            <a:chOff x="341" y="1968"/>
            <a:chExt cx="114" cy="223"/>
          </a:xfrm>
        </p:grpSpPr>
        <p:sp>
          <p:nvSpPr>
            <p:cNvPr id="503029" name="Rectangle 245">
              <a:extLst>
                <a:ext uri="{FF2B5EF4-FFF2-40B4-BE49-F238E27FC236}">
                  <a16:creationId xmlns:a16="http://schemas.microsoft.com/office/drawing/2014/main" id="{5A5638A3-EC7F-47D0-BD11-5A96D6DFA1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v</a:t>
              </a:r>
            </a:p>
          </p:txBody>
        </p:sp>
        <p:sp>
          <p:nvSpPr>
            <p:cNvPr id="503030" name="Rectangle 246">
              <a:extLst>
                <a:ext uri="{FF2B5EF4-FFF2-40B4-BE49-F238E27FC236}">
                  <a16:creationId xmlns:a16="http://schemas.microsoft.com/office/drawing/2014/main" id="{3252FF39-3933-4026-8638-0BEF5C9971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</a:p>
          </p:txBody>
        </p:sp>
      </p:grpSp>
      <p:grpSp>
        <p:nvGrpSpPr>
          <p:cNvPr id="503031" name="Group 247">
            <a:extLst>
              <a:ext uri="{FF2B5EF4-FFF2-40B4-BE49-F238E27FC236}">
                <a16:creationId xmlns:a16="http://schemas.microsoft.com/office/drawing/2014/main" id="{7B9B5727-55B3-4BCB-9202-5CDC04F782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9600" y="4927600"/>
            <a:ext cx="361950" cy="708025"/>
            <a:chOff x="341" y="1968"/>
            <a:chExt cx="114" cy="223"/>
          </a:xfrm>
        </p:grpSpPr>
        <p:sp>
          <p:nvSpPr>
            <p:cNvPr id="503032" name="Rectangle 248">
              <a:extLst>
                <a:ext uri="{FF2B5EF4-FFF2-40B4-BE49-F238E27FC236}">
                  <a16:creationId xmlns:a16="http://schemas.microsoft.com/office/drawing/2014/main" id="{58931EE4-3ACA-4202-AC6D-29595676EF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s</a:t>
              </a:r>
            </a:p>
          </p:txBody>
        </p:sp>
        <p:sp>
          <p:nvSpPr>
            <p:cNvPr id="503033" name="Rectangle 249">
              <a:extLst>
                <a:ext uri="{FF2B5EF4-FFF2-40B4-BE49-F238E27FC236}">
                  <a16:creationId xmlns:a16="http://schemas.microsoft.com/office/drawing/2014/main" id="{A19453AF-C3FE-4BBF-933F-D5E2D9496F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</a:p>
          </p:txBody>
        </p:sp>
      </p:grpSp>
      <p:grpSp>
        <p:nvGrpSpPr>
          <p:cNvPr id="503034" name="Group 250">
            <a:extLst>
              <a:ext uri="{FF2B5EF4-FFF2-40B4-BE49-F238E27FC236}">
                <a16:creationId xmlns:a16="http://schemas.microsoft.com/office/drawing/2014/main" id="{E60A18F3-C531-435F-9294-4099515F38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8850" y="4927600"/>
            <a:ext cx="361950" cy="708025"/>
            <a:chOff x="341" y="1968"/>
            <a:chExt cx="114" cy="223"/>
          </a:xfrm>
        </p:grpSpPr>
        <p:sp>
          <p:nvSpPr>
            <p:cNvPr id="503035" name="Rectangle 251">
              <a:extLst>
                <a:ext uri="{FF2B5EF4-FFF2-40B4-BE49-F238E27FC236}">
                  <a16:creationId xmlns:a16="http://schemas.microsoft.com/office/drawing/2014/main" id="{D411B3A2-2B4C-4C6F-BCA8-37A4D9FEF9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x</a:t>
              </a:r>
            </a:p>
          </p:txBody>
        </p:sp>
        <p:sp>
          <p:nvSpPr>
            <p:cNvPr id="503036" name="Rectangle 252">
              <a:extLst>
                <a:ext uri="{FF2B5EF4-FFF2-40B4-BE49-F238E27FC236}">
                  <a16:creationId xmlns:a16="http://schemas.microsoft.com/office/drawing/2014/main" id="{0D9222F0-7602-4FA5-8F83-C54E4043BA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3</a:t>
              </a:r>
            </a:p>
          </p:txBody>
        </p:sp>
      </p:grpSp>
      <p:sp>
        <p:nvSpPr>
          <p:cNvPr id="503037" name="Rectangle 253">
            <a:extLst>
              <a:ext uri="{FF2B5EF4-FFF2-40B4-BE49-F238E27FC236}">
                <a16:creationId xmlns:a16="http://schemas.microsoft.com/office/drawing/2014/main" id="{AFDE08DD-AA84-45F9-AE69-9CB8E55C3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4925" y="528002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4</a:t>
            </a:r>
          </a:p>
        </p:txBody>
      </p:sp>
      <p:sp>
        <p:nvSpPr>
          <p:cNvPr id="503038" name="Rectangle 254">
            <a:extLst>
              <a:ext uri="{FF2B5EF4-FFF2-40B4-BE49-F238E27FC236}">
                <a16:creationId xmlns:a16="http://schemas.microsoft.com/office/drawing/2014/main" id="{43C74593-CA6F-4835-AC58-EA236AAF55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4175" y="528002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03039" name="Rectangle 255">
            <a:extLst>
              <a:ext uri="{FF2B5EF4-FFF2-40B4-BE49-F238E27FC236}">
                <a16:creationId xmlns:a16="http://schemas.microsoft.com/office/drawing/2014/main" id="{9B6213F1-7678-4470-B1EB-BE72D918AF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0250" y="527685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03040" name="Rectangle 256">
            <a:extLst>
              <a:ext uri="{FF2B5EF4-FFF2-40B4-BE49-F238E27FC236}">
                <a16:creationId xmlns:a16="http://schemas.microsoft.com/office/drawing/2014/main" id="{F90BFD49-54F6-4888-8493-C332F8E6AA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9500" y="527685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03041" name="Rectangle 257">
            <a:extLst>
              <a:ext uri="{FF2B5EF4-FFF2-40B4-BE49-F238E27FC236}">
                <a16:creationId xmlns:a16="http://schemas.microsoft.com/office/drawing/2014/main" id="{05B4BEF9-1A86-42B1-B5E5-6F2A4F84EA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4925" y="492760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t</a:t>
            </a:r>
          </a:p>
        </p:txBody>
      </p:sp>
      <p:sp>
        <p:nvSpPr>
          <p:cNvPr id="503042" name="Rectangle 258">
            <a:extLst>
              <a:ext uri="{FF2B5EF4-FFF2-40B4-BE49-F238E27FC236}">
                <a16:creationId xmlns:a16="http://schemas.microsoft.com/office/drawing/2014/main" id="{BC349637-8CE6-47F5-BD97-071443B1D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4175" y="4927600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w</a:t>
            </a:r>
          </a:p>
        </p:txBody>
      </p:sp>
      <p:sp>
        <p:nvSpPr>
          <p:cNvPr id="503043" name="Text Box 259">
            <a:extLst>
              <a:ext uri="{FF2B5EF4-FFF2-40B4-BE49-F238E27FC236}">
                <a16:creationId xmlns:a16="http://schemas.microsoft.com/office/drawing/2014/main" id="{FF9D00DA-1EF5-4FE4-AC65-EE38B6C2D4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27850" y="2759075"/>
            <a:ext cx="31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503044" name="Rectangle 260">
            <a:extLst>
              <a:ext uri="{FF2B5EF4-FFF2-40B4-BE49-F238E27FC236}">
                <a16:creationId xmlns:a16="http://schemas.microsoft.com/office/drawing/2014/main" id="{1AB66090-1B63-41B9-83E4-C67FF0FCD1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0250" y="4924425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y</a:t>
            </a:r>
          </a:p>
        </p:txBody>
      </p:sp>
      <p:sp>
        <p:nvSpPr>
          <p:cNvPr id="503045" name="Rectangle 261">
            <a:extLst>
              <a:ext uri="{FF2B5EF4-FFF2-40B4-BE49-F238E27FC236}">
                <a16:creationId xmlns:a16="http://schemas.microsoft.com/office/drawing/2014/main" id="{15945D6A-217C-4AE2-8C39-5D10E2A1C6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9500" y="4924425"/>
            <a:ext cx="358775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Veri Yer Tutucusu 3">
            <a:extLst>
              <a:ext uri="{FF2B5EF4-FFF2-40B4-BE49-F238E27FC236}">
                <a16:creationId xmlns:a16="http://schemas.microsoft.com/office/drawing/2014/main" id="{7865D8E1-9E67-4AA4-89E8-E9FC8DCD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4396-6D9B-4816-A124-8BFABEA58948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6" name="Alt Bilgi Yer Tutucusu 4">
            <a:extLst>
              <a:ext uri="{FF2B5EF4-FFF2-40B4-BE49-F238E27FC236}">
                <a16:creationId xmlns:a16="http://schemas.microsoft.com/office/drawing/2014/main" id="{CEDA0C59-31D0-46E4-93B7-01AEE207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7" name="Slayt Numarası Yer Tutucusu 5">
            <a:extLst>
              <a:ext uri="{FF2B5EF4-FFF2-40B4-BE49-F238E27FC236}">
                <a16:creationId xmlns:a16="http://schemas.microsoft.com/office/drawing/2014/main" id="{DCA3364B-F962-4F14-8F42-C773EC47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D35D-2541-4687-947F-8BD0E5A2107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A79F1F7A-C30D-49EF-80DB-DDB712FEB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sp>
        <p:nvSpPr>
          <p:cNvPr id="505859" name="Oval 3">
            <a:extLst>
              <a:ext uri="{FF2B5EF4-FFF2-40B4-BE49-F238E27FC236}">
                <a16:creationId xmlns:a16="http://schemas.microsoft.com/office/drawing/2014/main" id="{DC42FB06-E31D-480E-88E2-3D76ED04DF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174307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5860" name="Oval 4">
            <a:extLst>
              <a:ext uri="{FF2B5EF4-FFF2-40B4-BE49-F238E27FC236}">
                <a16:creationId xmlns:a16="http://schemas.microsoft.com/office/drawing/2014/main" id="{B2E1B96E-1ACB-49CD-BFDD-267AE462B4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7950" y="288290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5861" name="Oval 5">
            <a:extLst>
              <a:ext uri="{FF2B5EF4-FFF2-40B4-BE49-F238E27FC236}">
                <a16:creationId xmlns:a16="http://schemas.microsoft.com/office/drawing/2014/main" id="{768D2BA4-BF35-4D33-894A-4D361C05D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9125" y="2882900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5862" name="Oval 6">
            <a:extLst>
              <a:ext uri="{FF2B5EF4-FFF2-40B4-BE49-F238E27FC236}">
                <a16:creationId xmlns:a16="http://schemas.microsoft.com/office/drawing/2014/main" id="{27729E7C-A971-4249-8D7F-40CA13CDDB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2882900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5863" name="Oval 7">
            <a:extLst>
              <a:ext uri="{FF2B5EF4-FFF2-40B4-BE49-F238E27FC236}">
                <a16:creationId xmlns:a16="http://schemas.microsoft.com/office/drawing/2014/main" id="{2C8CE62B-94C0-40BA-9EE7-885D31188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7950" y="174307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5864" name="Oval 8">
            <a:extLst>
              <a:ext uri="{FF2B5EF4-FFF2-40B4-BE49-F238E27FC236}">
                <a16:creationId xmlns:a16="http://schemas.microsoft.com/office/drawing/2014/main" id="{E131CA91-F6A5-4A85-BF51-12C13C821E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00300" y="402272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5865" name="Oval 9">
            <a:extLst>
              <a:ext uri="{FF2B5EF4-FFF2-40B4-BE49-F238E27FC236}">
                <a16:creationId xmlns:a16="http://schemas.microsoft.com/office/drawing/2014/main" id="{7D2BC42E-1503-4BF7-93C0-A87E928F8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9125" y="4022725"/>
            <a:ext cx="508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5866" name="Oval 10">
            <a:extLst>
              <a:ext uri="{FF2B5EF4-FFF2-40B4-BE49-F238E27FC236}">
                <a16:creationId xmlns:a16="http://schemas.microsoft.com/office/drawing/2014/main" id="{972DC8F4-4BB1-4CEC-9871-B97169080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9125" y="1743075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200"/>
          </a:p>
        </p:txBody>
      </p:sp>
      <p:sp>
        <p:nvSpPr>
          <p:cNvPr id="505867" name="Oval 11">
            <a:extLst>
              <a:ext uri="{FF2B5EF4-FFF2-40B4-BE49-F238E27FC236}">
                <a16:creationId xmlns:a16="http://schemas.microsoft.com/office/drawing/2014/main" id="{73FB4DCB-B403-4D43-A924-2CB9FE1CE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57950" y="4022725"/>
            <a:ext cx="508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505868" name="AutoShape 12">
            <a:extLst>
              <a:ext uri="{FF2B5EF4-FFF2-40B4-BE49-F238E27FC236}">
                <a16:creationId xmlns:a16="http://schemas.microsoft.com/office/drawing/2014/main" id="{AFEEBE77-4AAC-412E-9C1A-8AC19BCFEDBF}"/>
              </a:ext>
            </a:extLst>
          </p:cNvPr>
          <p:cNvCxnSpPr>
            <a:cxnSpLocks noChangeAspect="1" noChangeShapeType="1"/>
            <a:stCxn id="505865" idx="6"/>
            <a:endCxn id="505867" idx="2"/>
          </p:cNvCxnSpPr>
          <p:nvPr/>
        </p:nvCxnSpPr>
        <p:spPr bwMode="auto">
          <a:xfrm>
            <a:off x="4937125" y="4213225"/>
            <a:ext cx="1520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69" name="AutoShape 13">
            <a:extLst>
              <a:ext uri="{FF2B5EF4-FFF2-40B4-BE49-F238E27FC236}">
                <a16:creationId xmlns:a16="http://schemas.microsoft.com/office/drawing/2014/main" id="{3C626F51-A1DB-4541-8755-C3D43DF8B529}"/>
              </a:ext>
            </a:extLst>
          </p:cNvPr>
          <p:cNvCxnSpPr>
            <a:cxnSpLocks noChangeAspect="1" noChangeShapeType="1"/>
            <a:stCxn id="505862" idx="4"/>
            <a:endCxn id="505867" idx="1"/>
          </p:cNvCxnSpPr>
          <p:nvPr/>
        </p:nvCxnSpPr>
        <p:spPr bwMode="auto">
          <a:xfrm>
            <a:off x="2654300" y="3263900"/>
            <a:ext cx="3876675" cy="815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70" name="AutoShape 14">
            <a:extLst>
              <a:ext uri="{FF2B5EF4-FFF2-40B4-BE49-F238E27FC236}">
                <a16:creationId xmlns:a16="http://schemas.microsoft.com/office/drawing/2014/main" id="{D92BB17D-8A8E-40EF-BE7E-1D13C9637DF4}"/>
              </a:ext>
            </a:extLst>
          </p:cNvPr>
          <p:cNvCxnSpPr>
            <a:cxnSpLocks noChangeAspect="1" noChangeShapeType="1"/>
            <a:stCxn id="505867" idx="6"/>
            <a:endCxn id="505867" idx="5"/>
          </p:cNvCxnSpPr>
          <p:nvPr/>
        </p:nvCxnSpPr>
        <p:spPr bwMode="auto">
          <a:xfrm flipH="1">
            <a:off x="6892925" y="4213225"/>
            <a:ext cx="73025" cy="133350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5871" name="Text Box 15">
            <a:extLst>
              <a:ext uri="{FF2B5EF4-FFF2-40B4-BE49-F238E27FC236}">
                <a16:creationId xmlns:a16="http://schemas.microsoft.com/office/drawing/2014/main" id="{91CDCA4F-BAB2-41FE-BA58-FE97B247820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13000" y="125095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505872" name="Text Box 16">
            <a:extLst>
              <a:ext uri="{FF2B5EF4-FFF2-40B4-BE49-F238E27FC236}">
                <a16:creationId xmlns:a16="http://schemas.microsoft.com/office/drawing/2014/main" id="{646415E3-9807-4569-A33E-5CBAFEABDE2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16425" y="121602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505873" name="Text Box 17">
            <a:extLst>
              <a:ext uri="{FF2B5EF4-FFF2-40B4-BE49-F238E27FC236}">
                <a16:creationId xmlns:a16="http://schemas.microsoft.com/office/drawing/2014/main" id="{A9711C08-B904-4F49-B04C-D2DE8E480B5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73825" y="1235075"/>
            <a:ext cx="24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505874" name="Text Box 18">
            <a:extLst>
              <a:ext uri="{FF2B5EF4-FFF2-40B4-BE49-F238E27FC236}">
                <a16:creationId xmlns:a16="http://schemas.microsoft.com/office/drawing/2014/main" id="{F17A9AE6-056F-450A-812B-79E7963F3F4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62400" y="27813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505875" name="Text Box 19">
            <a:extLst>
              <a:ext uri="{FF2B5EF4-FFF2-40B4-BE49-F238E27FC236}">
                <a16:creationId xmlns:a16="http://schemas.microsoft.com/office/drawing/2014/main" id="{0E7106FC-438A-47BD-82AC-AAD96183E7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16425" y="42640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505876" name="Text Box 20">
            <a:extLst>
              <a:ext uri="{FF2B5EF4-FFF2-40B4-BE49-F238E27FC236}">
                <a16:creationId xmlns:a16="http://schemas.microsoft.com/office/drawing/2014/main" id="{C5F321E4-605E-4D88-8B7D-5D664BCF647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54775" y="42259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505877" name="Text Box 21">
            <a:extLst>
              <a:ext uri="{FF2B5EF4-FFF2-40B4-BE49-F238E27FC236}">
                <a16:creationId xmlns:a16="http://schemas.microsoft.com/office/drawing/2014/main" id="{7301A3FE-8426-4B47-9448-4A5C79FA329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55800" y="39306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505878" name="Text Box 22">
            <a:extLst>
              <a:ext uri="{FF2B5EF4-FFF2-40B4-BE49-F238E27FC236}">
                <a16:creationId xmlns:a16="http://schemas.microsoft.com/office/drawing/2014/main" id="{CFE7012F-1C30-432A-AD9A-97DAD5628AD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58975" y="25939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505879" name="Text Box 23">
            <a:extLst>
              <a:ext uri="{FF2B5EF4-FFF2-40B4-BE49-F238E27FC236}">
                <a16:creationId xmlns:a16="http://schemas.microsoft.com/office/drawing/2014/main" id="{8CF5E411-1EFC-496E-BB55-729232288D2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54350" y="4938713"/>
            <a:ext cx="568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 altLang="en-US" sz="2000"/>
              <a:t>Q</a:t>
            </a:r>
          </a:p>
          <a:p>
            <a:pPr algn="l"/>
            <a:r>
              <a:rPr lang="tr-TR" altLang="en-US" sz="2000"/>
              <a:t>TN</a:t>
            </a:r>
          </a:p>
        </p:txBody>
      </p:sp>
      <p:grpSp>
        <p:nvGrpSpPr>
          <p:cNvPr id="505880" name="Group 24">
            <a:extLst>
              <a:ext uri="{FF2B5EF4-FFF2-40B4-BE49-F238E27FC236}">
                <a16:creationId xmlns:a16="http://schemas.microsoft.com/office/drawing/2014/main" id="{9E2B53A9-EBC3-4FFE-B970-F7AC442CDD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08400" y="4940300"/>
            <a:ext cx="361950" cy="708025"/>
            <a:chOff x="341" y="1968"/>
            <a:chExt cx="114" cy="223"/>
          </a:xfrm>
        </p:grpSpPr>
        <p:sp>
          <p:nvSpPr>
            <p:cNvPr id="505881" name="Rectangle 25">
              <a:extLst>
                <a:ext uri="{FF2B5EF4-FFF2-40B4-BE49-F238E27FC236}">
                  <a16:creationId xmlns:a16="http://schemas.microsoft.com/office/drawing/2014/main" id="{9B9AAB59-91C3-4B64-8D2A-EAF3E35202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r</a:t>
              </a:r>
            </a:p>
          </p:txBody>
        </p:sp>
        <p:sp>
          <p:nvSpPr>
            <p:cNvPr id="505882" name="Rectangle 26">
              <a:extLst>
                <a:ext uri="{FF2B5EF4-FFF2-40B4-BE49-F238E27FC236}">
                  <a16:creationId xmlns:a16="http://schemas.microsoft.com/office/drawing/2014/main" id="{78560FB7-207E-4A35-9027-C0B6C66B97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0</a:t>
              </a:r>
            </a:p>
          </p:txBody>
        </p:sp>
      </p:grpSp>
      <p:grpSp>
        <p:nvGrpSpPr>
          <p:cNvPr id="505883" name="Group 27">
            <a:extLst>
              <a:ext uri="{FF2B5EF4-FFF2-40B4-BE49-F238E27FC236}">
                <a16:creationId xmlns:a16="http://schemas.microsoft.com/office/drawing/2014/main" id="{84102045-4A72-48FC-862A-42D4A393B4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57650" y="4940300"/>
            <a:ext cx="361950" cy="708025"/>
            <a:chOff x="341" y="1968"/>
            <a:chExt cx="114" cy="223"/>
          </a:xfrm>
        </p:grpSpPr>
        <p:sp>
          <p:nvSpPr>
            <p:cNvPr id="505884" name="Rectangle 28">
              <a:extLst>
                <a:ext uri="{FF2B5EF4-FFF2-40B4-BE49-F238E27FC236}">
                  <a16:creationId xmlns:a16="http://schemas.microsoft.com/office/drawing/2014/main" id="{FA2285FA-A656-4C51-AC78-9D8A054A22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v</a:t>
              </a:r>
            </a:p>
          </p:txBody>
        </p:sp>
        <p:sp>
          <p:nvSpPr>
            <p:cNvPr id="505885" name="Rectangle 29">
              <a:extLst>
                <a:ext uri="{FF2B5EF4-FFF2-40B4-BE49-F238E27FC236}">
                  <a16:creationId xmlns:a16="http://schemas.microsoft.com/office/drawing/2014/main" id="{E3BD9738-279F-4282-B8B5-9769829317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</a:p>
          </p:txBody>
        </p:sp>
      </p:grpSp>
      <p:grpSp>
        <p:nvGrpSpPr>
          <p:cNvPr id="505886" name="Group 30">
            <a:extLst>
              <a:ext uri="{FF2B5EF4-FFF2-40B4-BE49-F238E27FC236}">
                <a16:creationId xmlns:a16="http://schemas.microsoft.com/office/drawing/2014/main" id="{8FED0461-439C-4F33-90B3-0F72B21FF5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03725" y="4937125"/>
            <a:ext cx="361950" cy="708025"/>
            <a:chOff x="341" y="1968"/>
            <a:chExt cx="114" cy="223"/>
          </a:xfrm>
        </p:grpSpPr>
        <p:sp>
          <p:nvSpPr>
            <p:cNvPr id="505887" name="Rectangle 31">
              <a:extLst>
                <a:ext uri="{FF2B5EF4-FFF2-40B4-BE49-F238E27FC236}">
                  <a16:creationId xmlns:a16="http://schemas.microsoft.com/office/drawing/2014/main" id="{9E861807-6303-4970-8D49-3A25A86A34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s</a:t>
              </a:r>
            </a:p>
          </p:txBody>
        </p:sp>
        <p:sp>
          <p:nvSpPr>
            <p:cNvPr id="505888" name="Rectangle 32">
              <a:extLst>
                <a:ext uri="{FF2B5EF4-FFF2-40B4-BE49-F238E27FC236}">
                  <a16:creationId xmlns:a16="http://schemas.microsoft.com/office/drawing/2014/main" id="{8717D4EB-AE3C-4BC0-A30A-CA385DE13D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</a:p>
          </p:txBody>
        </p:sp>
      </p:grpSp>
      <p:grpSp>
        <p:nvGrpSpPr>
          <p:cNvPr id="505889" name="Group 33">
            <a:extLst>
              <a:ext uri="{FF2B5EF4-FFF2-40B4-BE49-F238E27FC236}">
                <a16:creationId xmlns:a16="http://schemas.microsoft.com/office/drawing/2014/main" id="{31E22B2F-25E9-4C8C-A963-404C9322EB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2975" y="4937125"/>
            <a:ext cx="361950" cy="708025"/>
            <a:chOff x="341" y="1968"/>
            <a:chExt cx="114" cy="223"/>
          </a:xfrm>
        </p:grpSpPr>
        <p:sp>
          <p:nvSpPr>
            <p:cNvPr id="505890" name="Rectangle 34">
              <a:extLst>
                <a:ext uri="{FF2B5EF4-FFF2-40B4-BE49-F238E27FC236}">
                  <a16:creationId xmlns:a16="http://schemas.microsoft.com/office/drawing/2014/main" id="{5DB2484C-B5B2-4B41-B4D7-8BD49F2F63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x</a:t>
              </a:r>
            </a:p>
          </p:txBody>
        </p:sp>
        <p:sp>
          <p:nvSpPr>
            <p:cNvPr id="505891" name="Rectangle 35">
              <a:extLst>
                <a:ext uri="{FF2B5EF4-FFF2-40B4-BE49-F238E27FC236}">
                  <a16:creationId xmlns:a16="http://schemas.microsoft.com/office/drawing/2014/main" id="{BA6BEDD4-8824-4629-84BD-0831095052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3</a:t>
              </a:r>
            </a:p>
          </p:txBody>
        </p:sp>
      </p:grpSp>
      <p:sp>
        <p:nvSpPr>
          <p:cNvPr id="505892" name="Rectangle 36">
            <a:extLst>
              <a:ext uri="{FF2B5EF4-FFF2-40B4-BE49-F238E27FC236}">
                <a16:creationId xmlns:a16="http://schemas.microsoft.com/office/drawing/2014/main" id="{C87D36C7-C37A-4A88-8A2E-277948C551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99050" y="528955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4</a:t>
            </a:r>
          </a:p>
        </p:txBody>
      </p:sp>
      <p:sp>
        <p:nvSpPr>
          <p:cNvPr id="505893" name="Rectangle 37">
            <a:extLst>
              <a:ext uri="{FF2B5EF4-FFF2-40B4-BE49-F238E27FC236}">
                <a16:creationId xmlns:a16="http://schemas.microsoft.com/office/drawing/2014/main" id="{F3E0288E-8501-4145-ABCD-2EE1EB00C9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48300" y="5289550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5</a:t>
            </a:r>
          </a:p>
        </p:txBody>
      </p:sp>
      <p:sp>
        <p:nvSpPr>
          <p:cNvPr id="505894" name="Rectangle 38">
            <a:extLst>
              <a:ext uri="{FF2B5EF4-FFF2-40B4-BE49-F238E27FC236}">
                <a16:creationId xmlns:a16="http://schemas.microsoft.com/office/drawing/2014/main" id="{345D02B3-72E7-44A9-B69F-942BE7A893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4375" y="528637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05895" name="Rectangle 39">
            <a:extLst>
              <a:ext uri="{FF2B5EF4-FFF2-40B4-BE49-F238E27FC236}">
                <a16:creationId xmlns:a16="http://schemas.microsoft.com/office/drawing/2014/main" id="{54D9C796-808A-4112-BCCE-7B813E0BC2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3625" y="528637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en-US"/>
          </a:p>
        </p:txBody>
      </p:sp>
      <p:sp>
        <p:nvSpPr>
          <p:cNvPr id="505896" name="Rectangle 40">
            <a:extLst>
              <a:ext uri="{FF2B5EF4-FFF2-40B4-BE49-F238E27FC236}">
                <a16:creationId xmlns:a16="http://schemas.microsoft.com/office/drawing/2014/main" id="{9E973E0A-060F-4D3F-937C-D660E49623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99050" y="493712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t</a:t>
            </a:r>
          </a:p>
        </p:txBody>
      </p:sp>
      <p:sp>
        <p:nvSpPr>
          <p:cNvPr id="505897" name="Rectangle 41">
            <a:extLst>
              <a:ext uri="{FF2B5EF4-FFF2-40B4-BE49-F238E27FC236}">
                <a16:creationId xmlns:a16="http://schemas.microsoft.com/office/drawing/2014/main" id="{54C03FCB-C484-4763-BD9D-4962874CD1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48300" y="4937125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w</a:t>
            </a:r>
          </a:p>
        </p:txBody>
      </p:sp>
      <p:sp>
        <p:nvSpPr>
          <p:cNvPr id="505898" name="Text Box 42">
            <a:extLst>
              <a:ext uri="{FF2B5EF4-FFF2-40B4-BE49-F238E27FC236}">
                <a16:creationId xmlns:a16="http://schemas.microsoft.com/office/drawing/2014/main" id="{08D569FF-61DC-4E32-80DF-1602258E10A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11975" y="2743200"/>
            <a:ext cx="31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505899" name="Rectangle 43">
            <a:extLst>
              <a:ext uri="{FF2B5EF4-FFF2-40B4-BE49-F238E27FC236}">
                <a16:creationId xmlns:a16="http://schemas.microsoft.com/office/drawing/2014/main" id="{EF7B3CCA-2575-4EFA-BD9D-819BA625CD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4375" y="4933950"/>
            <a:ext cx="358775" cy="358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y</a:t>
            </a:r>
          </a:p>
        </p:txBody>
      </p:sp>
      <p:sp>
        <p:nvSpPr>
          <p:cNvPr id="505900" name="Rectangle 44">
            <a:extLst>
              <a:ext uri="{FF2B5EF4-FFF2-40B4-BE49-F238E27FC236}">
                <a16:creationId xmlns:a16="http://schemas.microsoft.com/office/drawing/2014/main" id="{0CCC6E5F-D741-44BA-8125-CB26AE974C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3625" y="4933950"/>
            <a:ext cx="358775" cy="358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Veri Yer Tutucusu 3">
            <a:extLst>
              <a:ext uri="{FF2B5EF4-FFF2-40B4-BE49-F238E27FC236}">
                <a16:creationId xmlns:a16="http://schemas.microsoft.com/office/drawing/2014/main" id="{F2DD664A-0B64-48EB-98A0-15E1346F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B8F7-E8A2-4B0F-AC27-89E475919CCD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6" name="Alt Bilgi Yer Tutucusu 4">
            <a:extLst>
              <a:ext uri="{FF2B5EF4-FFF2-40B4-BE49-F238E27FC236}">
                <a16:creationId xmlns:a16="http://schemas.microsoft.com/office/drawing/2014/main" id="{EAE17A30-973B-4352-98F3-06AF9FB1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7" name="Slayt Numarası Yer Tutucusu 5">
            <a:extLst>
              <a:ext uri="{FF2B5EF4-FFF2-40B4-BE49-F238E27FC236}">
                <a16:creationId xmlns:a16="http://schemas.microsoft.com/office/drawing/2014/main" id="{D146113A-2854-44EC-82FE-5E8E64A8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6FE8-5CF6-46A4-B018-1892103378A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95F81DB7-93B2-4737-A70B-8CAF5C426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grpSp>
        <p:nvGrpSpPr>
          <p:cNvPr id="509103" name="Group 175">
            <a:extLst>
              <a:ext uri="{FF2B5EF4-FFF2-40B4-BE49-F238E27FC236}">
                <a16:creationId xmlns:a16="http://schemas.microsoft.com/office/drawing/2014/main" id="{58C341CA-7CD7-4B9C-B009-804796CF51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68500" y="1235075"/>
            <a:ext cx="5270500" cy="4432300"/>
            <a:chOff x="2063" y="1372"/>
            <a:chExt cx="1660" cy="1396"/>
          </a:xfrm>
        </p:grpSpPr>
        <p:sp>
          <p:nvSpPr>
            <p:cNvPr id="508974" name="Oval 46">
              <a:extLst>
                <a:ext uri="{FF2B5EF4-FFF2-40B4-BE49-F238E27FC236}">
                  <a16:creationId xmlns:a16="http://schemas.microsoft.com/office/drawing/2014/main" id="{344572B3-7FC8-4DF4-9062-D431061B5D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3" y="1538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508975" name="Oval 47">
              <a:extLst>
                <a:ext uri="{FF2B5EF4-FFF2-40B4-BE49-F238E27FC236}">
                  <a16:creationId xmlns:a16="http://schemas.microsoft.com/office/drawing/2014/main" id="{DF33D840-7F12-49D3-98A9-C51E70766A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1" y="1897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8976" name="Oval 48">
              <a:extLst>
                <a:ext uri="{FF2B5EF4-FFF2-40B4-BE49-F238E27FC236}">
                  <a16:creationId xmlns:a16="http://schemas.microsoft.com/office/drawing/2014/main" id="{119A8E18-9890-4A20-9D1A-44024B7078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2" y="1897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8977" name="Oval 49">
              <a:extLst>
                <a:ext uri="{FF2B5EF4-FFF2-40B4-BE49-F238E27FC236}">
                  <a16:creationId xmlns:a16="http://schemas.microsoft.com/office/drawing/2014/main" id="{E00FE58F-0D01-41FA-9BD8-3B218B0EE5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3" y="1897"/>
              <a:ext cx="160" cy="12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508978" name="Oval 50">
              <a:extLst>
                <a:ext uri="{FF2B5EF4-FFF2-40B4-BE49-F238E27FC236}">
                  <a16:creationId xmlns:a16="http://schemas.microsoft.com/office/drawing/2014/main" id="{1AD20B9C-C50A-4386-8875-14A38DEC0F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1" y="1538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8979" name="Oval 51">
              <a:extLst>
                <a:ext uri="{FF2B5EF4-FFF2-40B4-BE49-F238E27FC236}">
                  <a16:creationId xmlns:a16="http://schemas.microsoft.com/office/drawing/2014/main" id="{B3479407-5604-43D1-938B-2B411539FF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3" y="2256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508980" name="Oval 52">
              <a:extLst>
                <a:ext uri="{FF2B5EF4-FFF2-40B4-BE49-F238E27FC236}">
                  <a16:creationId xmlns:a16="http://schemas.microsoft.com/office/drawing/2014/main" id="{8698EAE4-C4CB-4A4D-BAE8-CBE9AC2906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2" y="2256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8981" name="Oval 53">
              <a:extLst>
                <a:ext uri="{FF2B5EF4-FFF2-40B4-BE49-F238E27FC236}">
                  <a16:creationId xmlns:a16="http://schemas.microsoft.com/office/drawing/2014/main" id="{1B624111-ED80-4391-83AE-CC21A2BE3E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42" y="1538"/>
              <a:ext cx="160" cy="12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508982" name="Oval 54">
              <a:extLst>
                <a:ext uri="{FF2B5EF4-FFF2-40B4-BE49-F238E27FC236}">
                  <a16:creationId xmlns:a16="http://schemas.microsoft.com/office/drawing/2014/main" id="{4450173A-F87B-4C84-B579-DA33E93381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1" y="2256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508983" name="AutoShape 55">
              <a:extLst>
                <a:ext uri="{FF2B5EF4-FFF2-40B4-BE49-F238E27FC236}">
                  <a16:creationId xmlns:a16="http://schemas.microsoft.com/office/drawing/2014/main" id="{A3191655-B0A7-42D1-9050-3DBDDA79FCC7}"/>
                </a:ext>
              </a:extLst>
            </p:cNvPr>
            <p:cNvCxnSpPr>
              <a:cxnSpLocks noChangeAspect="1" noChangeShapeType="1"/>
              <a:stCxn id="508977" idx="4"/>
              <a:endCxn id="508982" idx="1"/>
            </p:cNvCxnSpPr>
            <p:nvPr/>
          </p:nvCxnSpPr>
          <p:spPr bwMode="auto">
            <a:xfrm>
              <a:off x="2283" y="2017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8984" name="AutoShape 56">
              <a:extLst>
                <a:ext uri="{FF2B5EF4-FFF2-40B4-BE49-F238E27FC236}">
                  <a16:creationId xmlns:a16="http://schemas.microsoft.com/office/drawing/2014/main" id="{843D8C88-55A6-49B8-A020-722CB0A4DE63}"/>
                </a:ext>
              </a:extLst>
            </p:cNvPr>
            <p:cNvCxnSpPr>
              <a:cxnSpLocks noChangeAspect="1" noChangeShapeType="1"/>
              <a:stCxn id="508982" idx="6"/>
              <a:endCxn id="508982" idx="5"/>
            </p:cNvCxnSpPr>
            <p:nvPr/>
          </p:nvCxnSpPr>
          <p:spPr bwMode="auto">
            <a:xfrm flipH="1">
              <a:off x="3618" y="2316"/>
              <a:ext cx="23" cy="42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8985" name="Text Box 57">
              <a:extLst>
                <a:ext uri="{FF2B5EF4-FFF2-40B4-BE49-F238E27FC236}">
                  <a16:creationId xmlns:a16="http://schemas.microsoft.com/office/drawing/2014/main" id="{EF1E501E-2B7F-4786-8892-212DBE33F8C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07" y="1383"/>
              <a:ext cx="8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508986" name="Text Box 58">
              <a:extLst>
                <a:ext uri="{FF2B5EF4-FFF2-40B4-BE49-F238E27FC236}">
                  <a16:creationId xmlns:a16="http://schemas.microsoft.com/office/drawing/2014/main" id="{1F9A3634-010C-403D-AB5A-F3FD6D3440D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38" y="1372"/>
              <a:ext cx="8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508987" name="Text Box 59">
              <a:extLst>
                <a:ext uri="{FF2B5EF4-FFF2-40B4-BE49-F238E27FC236}">
                  <a16:creationId xmlns:a16="http://schemas.microsoft.com/office/drawing/2014/main" id="{1ED86435-1FBD-41AE-8C5F-D21E7358F6E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86" y="1378"/>
              <a:ext cx="77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508988" name="Text Box 60">
              <a:extLst>
                <a:ext uri="{FF2B5EF4-FFF2-40B4-BE49-F238E27FC236}">
                  <a16:creationId xmlns:a16="http://schemas.microsoft.com/office/drawing/2014/main" id="{1D0E96B7-B62F-4CAD-A5F4-661939A64B9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95" y="1865"/>
              <a:ext cx="8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508989" name="Text Box 61">
              <a:extLst>
                <a:ext uri="{FF2B5EF4-FFF2-40B4-BE49-F238E27FC236}">
                  <a16:creationId xmlns:a16="http://schemas.microsoft.com/office/drawing/2014/main" id="{0072E8BD-F553-4D52-A7E3-E5D37CB7BAD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38" y="2332"/>
              <a:ext cx="8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508990" name="Text Box 62">
              <a:extLst>
                <a:ext uri="{FF2B5EF4-FFF2-40B4-BE49-F238E27FC236}">
                  <a16:creationId xmlns:a16="http://schemas.microsoft.com/office/drawing/2014/main" id="{6464558F-C824-4E5A-9DB9-9748B9CD8EA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80" y="2320"/>
              <a:ext cx="8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508991" name="Text Box 63">
              <a:extLst>
                <a:ext uri="{FF2B5EF4-FFF2-40B4-BE49-F238E27FC236}">
                  <a16:creationId xmlns:a16="http://schemas.microsoft.com/office/drawing/2014/main" id="{70023189-D026-43A3-8357-FEE7A55BE60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63" y="2227"/>
              <a:ext cx="8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508992" name="Text Box 64">
              <a:extLst>
                <a:ext uri="{FF2B5EF4-FFF2-40B4-BE49-F238E27FC236}">
                  <a16:creationId xmlns:a16="http://schemas.microsoft.com/office/drawing/2014/main" id="{4D193B72-D095-4C30-96F6-D01BD2BE3FB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64" y="1806"/>
              <a:ext cx="8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508993" name="Text Box 65">
              <a:extLst>
                <a:ext uri="{FF2B5EF4-FFF2-40B4-BE49-F238E27FC236}">
                  <a16:creationId xmlns:a16="http://schemas.microsoft.com/office/drawing/2014/main" id="{89AECC9B-E984-4B1D-A223-AD0FE89B1C0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91" y="2499"/>
              <a:ext cx="307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tr-TR" altLang="en-US"/>
                <a:t>Q</a:t>
              </a:r>
            </a:p>
            <a:p>
              <a:pPr algn="l"/>
              <a:r>
                <a:rPr lang="tr-TR" altLang="en-US"/>
                <a:t>TN</a:t>
              </a:r>
            </a:p>
          </p:txBody>
        </p:sp>
        <p:grpSp>
          <p:nvGrpSpPr>
            <p:cNvPr id="508994" name="Group 66">
              <a:extLst>
                <a:ext uri="{FF2B5EF4-FFF2-40B4-BE49-F238E27FC236}">
                  <a16:creationId xmlns:a16="http://schemas.microsoft.com/office/drawing/2014/main" id="{3837509C-AB7A-4DF9-9ED1-BAEBA16598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15" y="2545"/>
              <a:ext cx="114" cy="223"/>
              <a:chOff x="341" y="1968"/>
              <a:chExt cx="114" cy="223"/>
            </a:xfrm>
          </p:grpSpPr>
          <p:sp>
            <p:nvSpPr>
              <p:cNvPr id="508995" name="Rectangle 67">
                <a:extLst>
                  <a:ext uri="{FF2B5EF4-FFF2-40B4-BE49-F238E27FC236}">
                    <a16:creationId xmlns:a16="http://schemas.microsoft.com/office/drawing/2014/main" id="{FDF83021-C847-44B6-A28F-365C791577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r</a:t>
                </a:r>
              </a:p>
            </p:txBody>
          </p:sp>
          <p:sp>
            <p:nvSpPr>
              <p:cNvPr id="508996" name="Rectangle 68">
                <a:extLst>
                  <a:ext uri="{FF2B5EF4-FFF2-40B4-BE49-F238E27FC236}">
                    <a16:creationId xmlns:a16="http://schemas.microsoft.com/office/drawing/2014/main" id="{006C7654-E549-49F2-8923-D0D009A74B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0</a:t>
                </a:r>
              </a:p>
            </p:txBody>
          </p:sp>
        </p:grpSp>
        <p:grpSp>
          <p:nvGrpSpPr>
            <p:cNvPr id="508997" name="Group 69">
              <a:extLst>
                <a:ext uri="{FF2B5EF4-FFF2-40B4-BE49-F238E27FC236}">
                  <a16:creationId xmlns:a16="http://schemas.microsoft.com/office/drawing/2014/main" id="{372FC2D1-9480-4FC6-89B8-3C97D56C1E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25" y="2545"/>
              <a:ext cx="114" cy="223"/>
              <a:chOff x="341" y="1968"/>
              <a:chExt cx="114" cy="223"/>
            </a:xfrm>
          </p:grpSpPr>
          <p:sp>
            <p:nvSpPr>
              <p:cNvPr id="508998" name="Rectangle 70">
                <a:extLst>
                  <a:ext uri="{FF2B5EF4-FFF2-40B4-BE49-F238E27FC236}">
                    <a16:creationId xmlns:a16="http://schemas.microsoft.com/office/drawing/2014/main" id="{46083A96-C469-425E-8E9C-1ADF5594C6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v</a:t>
                </a:r>
              </a:p>
            </p:txBody>
          </p:sp>
          <p:sp>
            <p:nvSpPr>
              <p:cNvPr id="508999" name="Rectangle 71">
                <a:extLst>
                  <a:ext uri="{FF2B5EF4-FFF2-40B4-BE49-F238E27FC236}">
                    <a16:creationId xmlns:a16="http://schemas.microsoft.com/office/drawing/2014/main" id="{6DF9C9DA-3D6B-42CD-8CDA-AE360D6444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1</a:t>
                </a:r>
              </a:p>
            </p:txBody>
          </p:sp>
        </p:grpSp>
        <p:grpSp>
          <p:nvGrpSpPr>
            <p:cNvPr id="509000" name="Group 72">
              <a:extLst>
                <a:ext uri="{FF2B5EF4-FFF2-40B4-BE49-F238E27FC236}">
                  <a16:creationId xmlns:a16="http://schemas.microsoft.com/office/drawing/2014/main" id="{ED5F20F2-389E-46B7-ABC0-2A9136D72BB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34" y="2544"/>
              <a:ext cx="114" cy="223"/>
              <a:chOff x="341" y="1968"/>
              <a:chExt cx="114" cy="223"/>
            </a:xfrm>
          </p:grpSpPr>
          <p:sp>
            <p:nvSpPr>
              <p:cNvPr id="509001" name="Rectangle 73">
                <a:extLst>
                  <a:ext uri="{FF2B5EF4-FFF2-40B4-BE49-F238E27FC236}">
                    <a16:creationId xmlns:a16="http://schemas.microsoft.com/office/drawing/2014/main" id="{FDB7D833-323A-48BB-8331-6FF810A4F4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s</a:t>
                </a:r>
              </a:p>
            </p:txBody>
          </p:sp>
          <p:sp>
            <p:nvSpPr>
              <p:cNvPr id="509002" name="Rectangle 74">
                <a:extLst>
                  <a:ext uri="{FF2B5EF4-FFF2-40B4-BE49-F238E27FC236}">
                    <a16:creationId xmlns:a16="http://schemas.microsoft.com/office/drawing/2014/main" id="{D04C5ACB-E07D-44C1-BE1E-32F80BC65D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2</a:t>
                </a:r>
              </a:p>
            </p:txBody>
          </p:sp>
        </p:grpSp>
        <p:grpSp>
          <p:nvGrpSpPr>
            <p:cNvPr id="509003" name="Group 75">
              <a:extLst>
                <a:ext uri="{FF2B5EF4-FFF2-40B4-BE49-F238E27FC236}">
                  <a16:creationId xmlns:a16="http://schemas.microsoft.com/office/drawing/2014/main" id="{1ED45005-3EBF-41B8-B39C-D6FF086A2AC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44" y="2544"/>
              <a:ext cx="114" cy="223"/>
              <a:chOff x="341" y="1968"/>
              <a:chExt cx="114" cy="223"/>
            </a:xfrm>
          </p:grpSpPr>
          <p:sp>
            <p:nvSpPr>
              <p:cNvPr id="509004" name="Rectangle 76">
                <a:extLst>
                  <a:ext uri="{FF2B5EF4-FFF2-40B4-BE49-F238E27FC236}">
                    <a16:creationId xmlns:a16="http://schemas.microsoft.com/office/drawing/2014/main" id="{074211DF-42B6-48C4-8541-879EDB0A21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x</a:t>
                </a:r>
              </a:p>
            </p:txBody>
          </p:sp>
          <p:sp>
            <p:nvSpPr>
              <p:cNvPr id="509005" name="Rectangle 77">
                <a:extLst>
                  <a:ext uri="{FF2B5EF4-FFF2-40B4-BE49-F238E27FC236}">
                    <a16:creationId xmlns:a16="http://schemas.microsoft.com/office/drawing/2014/main" id="{9D066C9A-9DD5-4CDF-90BD-2F7CF14D68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3</a:t>
                </a:r>
              </a:p>
            </p:txBody>
          </p:sp>
        </p:grpSp>
        <p:sp>
          <p:nvSpPr>
            <p:cNvPr id="509006" name="Rectangle 78">
              <a:extLst>
                <a:ext uri="{FF2B5EF4-FFF2-40B4-BE49-F238E27FC236}">
                  <a16:creationId xmlns:a16="http://schemas.microsoft.com/office/drawing/2014/main" id="{881C93F4-9EDA-408A-ACBA-983B073467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3" y="2655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4</a:t>
              </a:r>
            </a:p>
          </p:txBody>
        </p:sp>
        <p:sp>
          <p:nvSpPr>
            <p:cNvPr id="509007" name="Rectangle 79">
              <a:extLst>
                <a:ext uri="{FF2B5EF4-FFF2-40B4-BE49-F238E27FC236}">
                  <a16:creationId xmlns:a16="http://schemas.microsoft.com/office/drawing/2014/main" id="{81C9F337-2803-42A8-82B7-FB9E9282BF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3" y="2655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5</a:t>
              </a:r>
            </a:p>
          </p:txBody>
        </p:sp>
        <p:sp>
          <p:nvSpPr>
            <p:cNvPr id="509008" name="Rectangle 80">
              <a:extLst>
                <a:ext uri="{FF2B5EF4-FFF2-40B4-BE49-F238E27FC236}">
                  <a16:creationId xmlns:a16="http://schemas.microsoft.com/office/drawing/2014/main" id="{DC3DECF4-F7F2-43BA-A3C1-A60F629450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2" y="2654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6</a:t>
              </a:r>
            </a:p>
          </p:txBody>
        </p:sp>
        <p:sp>
          <p:nvSpPr>
            <p:cNvPr id="509009" name="Rectangle 81">
              <a:extLst>
                <a:ext uri="{FF2B5EF4-FFF2-40B4-BE49-F238E27FC236}">
                  <a16:creationId xmlns:a16="http://schemas.microsoft.com/office/drawing/2014/main" id="{0E283775-2C4C-4714-81C7-561308F9DB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2" y="2654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altLang="en-US"/>
            </a:p>
          </p:txBody>
        </p:sp>
        <p:sp>
          <p:nvSpPr>
            <p:cNvPr id="509010" name="Rectangle 82">
              <a:extLst>
                <a:ext uri="{FF2B5EF4-FFF2-40B4-BE49-F238E27FC236}">
                  <a16:creationId xmlns:a16="http://schemas.microsoft.com/office/drawing/2014/main" id="{666A0FBE-771F-4EC3-8054-6DE7B978D3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3" y="2544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t</a:t>
              </a:r>
            </a:p>
          </p:txBody>
        </p:sp>
        <p:sp>
          <p:nvSpPr>
            <p:cNvPr id="509011" name="Rectangle 83">
              <a:extLst>
                <a:ext uri="{FF2B5EF4-FFF2-40B4-BE49-F238E27FC236}">
                  <a16:creationId xmlns:a16="http://schemas.microsoft.com/office/drawing/2014/main" id="{C59B7AA2-812B-47FA-9781-875519CCE7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3" y="2544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w</a:t>
              </a:r>
            </a:p>
          </p:txBody>
        </p:sp>
        <p:sp>
          <p:nvSpPr>
            <p:cNvPr id="509012" name="Text Box 84">
              <a:extLst>
                <a:ext uri="{FF2B5EF4-FFF2-40B4-BE49-F238E27FC236}">
                  <a16:creationId xmlns:a16="http://schemas.microsoft.com/office/drawing/2014/main" id="{E6B68A0B-E940-454E-BBA0-58CA9DE8167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24" y="1853"/>
              <a:ext cx="99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509013" name="Rectangle 85">
              <a:extLst>
                <a:ext uri="{FF2B5EF4-FFF2-40B4-BE49-F238E27FC236}">
                  <a16:creationId xmlns:a16="http://schemas.microsoft.com/office/drawing/2014/main" id="{FED9D127-7796-4C37-B80E-DBB8BDF069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2" y="2543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y</a:t>
              </a:r>
            </a:p>
          </p:txBody>
        </p:sp>
        <p:sp>
          <p:nvSpPr>
            <p:cNvPr id="509014" name="Rectangle 86">
              <a:extLst>
                <a:ext uri="{FF2B5EF4-FFF2-40B4-BE49-F238E27FC236}">
                  <a16:creationId xmlns:a16="http://schemas.microsoft.com/office/drawing/2014/main" id="{0C2842BE-8212-4D85-B51F-76EFFAB00D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2" y="2543"/>
              <a:ext cx="113" cy="1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u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Veri Yer Tutucusu 3">
            <a:extLst>
              <a:ext uri="{FF2B5EF4-FFF2-40B4-BE49-F238E27FC236}">
                <a16:creationId xmlns:a16="http://schemas.microsoft.com/office/drawing/2014/main" id="{9B67FEB9-102C-49E4-9200-215A9645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BA11-4D45-4D79-BB7B-36FDC5A25469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7" name="Alt Bilgi Yer Tutucusu 4">
            <a:extLst>
              <a:ext uri="{FF2B5EF4-FFF2-40B4-BE49-F238E27FC236}">
                <a16:creationId xmlns:a16="http://schemas.microsoft.com/office/drawing/2014/main" id="{F2C815FE-B9C8-4C8B-9E7B-D0909722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8" name="Slayt Numarası Yer Tutucusu 5">
            <a:extLst>
              <a:ext uri="{FF2B5EF4-FFF2-40B4-BE49-F238E27FC236}">
                <a16:creationId xmlns:a16="http://schemas.microsoft.com/office/drawing/2014/main" id="{5E2C9E37-FEA7-4665-B2D5-689EB76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3BE3-E288-4809-B23C-CC76B4DA00A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FDE94BB5-10EC-44AF-B7A9-8FD582C9C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sp>
        <p:nvSpPr>
          <p:cNvPr id="506968" name="Oval 88">
            <a:extLst>
              <a:ext uri="{FF2B5EF4-FFF2-40B4-BE49-F238E27FC236}">
                <a16:creationId xmlns:a16="http://schemas.microsoft.com/office/drawing/2014/main" id="{CDEC7606-9E29-4A64-AC58-B4C671C427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4588" y="176053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6969" name="Oval 89">
            <a:extLst>
              <a:ext uri="{FF2B5EF4-FFF2-40B4-BE49-F238E27FC236}">
                <a16:creationId xmlns:a16="http://schemas.microsoft.com/office/drawing/2014/main" id="{C5C0CC4F-D7D2-4EDB-B6EA-F57C73D9D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2238" y="29003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6970" name="Oval 90">
            <a:extLst>
              <a:ext uri="{FF2B5EF4-FFF2-40B4-BE49-F238E27FC236}">
                <a16:creationId xmlns:a16="http://schemas.microsoft.com/office/drawing/2014/main" id="{D766D3DA-7E00-429B-AA82-506E4A82D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3413" y="29003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6971" name="Oval 91">
            <a:extLst>
              <a:ext uri="{FF2B5EF4-FFF2-40B4-BE49-F238E27FC236}">
                <a16:creationId xmlns:a16="http://schemas.microsoft.com/office/drawing/2014/main" id="{08517447-FD71-4390-BF48-7EA6C3CF73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4588" y="2900363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6972" name="Oval 92">
            <a:extLst>
              <a:ext uri="{FF2B5EF4-FFF2-40B4-BE49-F238E27FC236}">
                <a16:creationId xmlns:a16="http://schemas.microsoft.com/office/drawing/2014/main" id="{BCFE7496-4CEA-4ECC-9023-5B26C5BC1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2238" y="176053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6973" name="Oval 93">
            <a:extLst>
              <a:ext uri="{FF2B5EF4-FFF2-40B4-BE49-F238E27FC236}">
                <a16:creationId xmlns:a16="http://schemas.microsoft.com/office/drawing/2014/main" id="{BCD2E02C-3EE6-4D80-8EAC-B5D2A3EB8B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14588" y="404018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06974" name="Oval 94">
            <a:extLst>
              <a:ext uri="{FF2B5EF4-FFF2-40B4-BE49-F238E27FC236}">
                <a16:creationId xmlns:a16="http://schemas.microsoft.com/office/drawing/2014/main" id="{325B144A-C808-45A8-BB54-87C306D46E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3413" y="404018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06975" name="Oval 95">
            <a:extLst>
              <a:ext uri="{FF2B5EF4-FFF2-40B4-BE49-F238E27FC236}">
                <a16:creationId xmlns:a16="http://schemas.microsoft.com/office/drawing/2014/main" id="{E0301214-EF26-4E3A-A10B-91703DBCA7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3413" y="1760538"/>
            <a:ext cx="508000" cy="381000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200"/>
          </a:p>
        </p:txBody>
      </p:sp>
      <p:sp>
        <p:nvSpPr>
          <p:cNvPr id="506976" name="Oval 96">
            <a:extLst>
              <a:ext uri="{FF2B5EF4-FFF2-40B4-BE49-F238E27FC236}">
                <a16:creationId xmlns:a16="http://schemas.microsoft.com/office/drawing/2014/main" id="{F3688A00-88E9-475B-828B-77741C4DAD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2238" y="4040188"/>
            <a:ext cx="508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506977" name="AutoShape 97">
            <a:extLst>
              <a:ext uri="{FF2B5EF4-FFF2-40B4-BE49-F238E27FC236}">
                <a16:creationId xmlns:a16="http://schemas.microsoft.com/office/drawing/2014/main" id="{DA3E6EE9-B97C-46E9-8C93-61004D9801E6}"/>
              </a:ext>
            </a:extLst>
          </p:cNvPr>
          <p:cNvCxnSpPr>
            <a:cxnSpLocks noChangeAspect="1" noChangeShapeType="1"/>
            <a:stCxn id="506976" idx="6"/>
            <a:endCxn id="506976" idx="5"/>
          </p:cNvCxnSpPr>
          <p:nvPr/>
        </p:nvCxnSpPr>
        <p:spPr bwMode="auto">
          <a:xfrm flipH="1">
            <a:off x="6907213" y="4230688"/>
            <a:ext cx="73025" cy="133350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6978" name="Text Box 98">
            <a:extLst>
              <a:ext uri="{FF2B5EF4-FFF2-40B4-BE49-F238E27FC236}">
                <a16:creationId xmlns:a16="http://schemas.microsoft.com/office/drawing/2014/main" id="{D084A50F-3EB9-457D-918D-D1EAE136B3B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27288" y="12684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506979" name="Text Box 99">
            <a:extLst>
              <a:ext uri="{FF2B5EF4-FFF2-40B4-BE49-F238E27FC236}">
                <a16:creationId xmlns:a16="http://schemas.microsoft.com/office/drawing/2014/main" id="{2F23A11D-EFDA-414D-8680-F20B7FBAC6D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30713" y="123348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506980" name="Text Box 100">
            <a:extLst>
              <a:ext uri="{FF2B5EF4-FFF2-40B4-BE49-F238E27FC236}">
                <a16:creationId xmlns:a16="http://schemas.microsoft.com/office/drawing/2014/main" id="{B4FC9811-A041-466A-8B24-4B6D1F34D6B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88113" y="1252538"/>
            <a:ext cx="244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506981" name="Text Box 101">
            <a:extLst>
              <a:ext uri="{FF2B5EF4-FFF2-40B4-BE49-F238E27FC236}">
                <a16:creationId xmlns:a16="http://schemas.microsoft.com/office/drawing/2014/main" id="{340AE9A0-32FA-4B33-9594-490A0A0DD4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76688" y="2798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506982" name="Text Box 102">
            <a:extLst>
              <a:ext uri="{FF2B5EF4-FFF2-40B4-BE49-F238E27FC236}">
                <a16:creationId xmlns:a16="http://schemas.microsoft.com/office/drawing/2014/main" id="{3894F319-F77B-4DBB-AFF2-5CF06710D49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30713" y="42814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506983" name="Text Box 103">
            <a:extLst>
              <a:ext uri="{FF2B5EF4-FFF2-40B4-BE49-F238E27FC236}">
                <a16:creationId xmlns:a16="http://schemas.microsoft.com/office/drawing/2014/main" id="{4424DCDC-D6F3-4665-B418-277CEE63008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69063" y="424338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506984" name="Text Box 104">
            <a:extLst>
              <a:ext uri="{FF2B5EF4-FFF2-40B4-BE49-F238E27FC236}">
                <a16:creationId xmlns:a16="http://schemas.microsoft.com/office/drawing/2014/main" id="{AC1F3C63-77B0-4F6D-A847-FAD48FAB5CD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70088" y="39481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506985" name="Text Box 105">
            <a:extLst>
              <a:ext uri="{FF2B5EF4-FFF2-40B4-BE49-F238E27FC236}">
                <a16:creationId xmlns:a16="http://schemas.microsoft.com/office/drawing/2014/main" id="{BD358928-916A-4D78-8599-99908C6DD0D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73263" y="2611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506986" name="Text Box 106">
            <a:extLst>
              <a:ext uri="{FF2B5EF4-FFF2-40B4-BE49-F238E27FC236}">
                <a16:creationId xmlns:a16="http://schemas.microsoft.com/office/drawing/2014/main" id="{11FCED9A-2959-4610-9F6F-959F709A53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28963" y="4957763"/>
            <a:ext cx="596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 altLang="en-US" sz="2000"/>
              <a:t>Q</a:t>
            </a:r>
          </a:p>
          <a:p>
            <a:pPr algn="l"/>
            <a:r>
              <a:rPr lang="tr-TR" altLang="en-US" sz="2000"/>
              <a:t>TN</a:t>
            </a:r>
          </a:p>
        </p:txBody>
      </p:sp>
      <p:grpSp>
        <p:nvGrpSpPr>
          <p:cNvPr id="506987" name="Group 107">
            <a:extLst>
              <a:ext uri="{FF2B5EF4-FFF2-40B4-BE49-F238E27FC236}">
                <a16:creationId xmlns:a16="http://schemas.microsoft.com/office/drawing/2014/main" id="{1429701D-B3C2-491C-B92E-D1C6DE5D8F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22688" y="4957763"/>
            <a:ext cx="361950" cy="708025"/>
            <a:chOff x="341" y="1968"/>
            <a:chExt cx="114" cy="223"/>
          </a:xfrm>
        </p:grpSpPr>
        <p:sp>
          <p:nvSpPr>
            <p:cNvPr id="506988" name="Rectangle 108">
              <a:extLst>
                <a:ext uri="{FF2B5EF4-FFF2-40B4-BE49-F238E27FC236}">
                  <a16:creationId xmlns:a16="http://schemas.microsoft.com/office/drawing/2014/main" id="{4C690E46-1F5B-4958-9BF1-189DF0463A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r</a:t>
              </a:r>
            </a:p>
          </p:txBody>
        </p:sp>
        <p:sp>
          <p:nvSpPr>
            <p:cNvPr id="506989" name="Rectangle 109">
              <a:extLst>
                <a:ext uri="{FF2B5EF4-FFF2-40B4-BE49-F238E27FC236}">
                  <a16:creationId xmlns:a16="http://schemas.microsoft.com/office/drawing/2014/main" id="{66509597-C937-48DC-B6F9-E4695103C3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0</a:t>
              </a:r>
            </a:p>
          </p:txBody>
        </p:sp>
      </p:grpSp>
      <p:grpSp>
        <p:nvGrpSpPr>
          <p:cNvPr id="506990" name="Group 110">
            <a:extLst>
              <a:ext uri="{FF2B5EF4-FFF2-40B4-BE49-F238E27FC236}">
                <a16:creationId xmlns:a16="http://schemas.microsoft.com/office/drawing/2014/main" id="{07FF9F7B-8E5B-43F8-985B-C9F8C180BF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1938" y="4957763"/>
            <a:ext cx="361950" cy="708025"/>
            <a:chOff x="341" y="1968"/>
            <a:chExt cx="114" cy="223"/>
          </a:xfrm>
        </p:grpSpPr>
        <p:sp>
          <p:nvSpPr>
            <p:cNvPr id="506991" name="Rectangle 111">
              <a:extLst>
                <a:ext uri="{FF2B5EF4-FFF2-40B4-BE49-F238E27FC236}">
                  <a16:creationId xmlns:a16="http://schemas.microsoft.com/office/drawing/2014/main" id="{63E580CE-66F4-44E4-8182-4D24D8A344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v</a:t>
              </a:r>
            </a:p>
          </p:txBody>
        </p:sp>
        <p:sp>
          <p:nvSpPr>
            <p:cNvPr id="506992" name="Rectangle 112">
              <a:extLst>
                <a:ext uri="{FF2B5EF4-FFF2-40B4-BE49-F238E27FC236}">
                  <a16:creationId xmlns:a16="http://schemas.microsoft.com/office/drawing/2014/main" id="{D742B87D-8AC2-40E4-A0BF-CB09BA3ED59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</a:p>
          </p:txBody>
        </p:sp>
      </p:grpSp>
      <p:grpSp>
        <p:nvGrpSpPr>
          <p:cNvPr id="506993" name="Group 113">
            <a:extLst>
              <a:ext uri="{FF2B5EF4-FFF2-40B4-BE49-F238E27FC236}">
                <a16:creationId xmlns:a16="http://schemas.microsoft.com/office/drawing/2014/main" id="{B6AAFFC1-C2E9-44B8-96A0-0B3AEFD7E8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18013" y="4954588"/>
            <a:ext cx="361950" cy="708025"/>
            <a:chOff x="341" y="1968"/>
            <a:chExt cx="114" cy="223"/>
          </a:xfrm>
        </p:grpSpPr>
        <p:sp>
          <p:nvSpPr>
            <p:cNvPr id="506994" name="Rectangle 114">
              <a:extLst>
                <a:ext uri="{FF2B5EF4-FFF2-40B4-BE49-F238E27FC236}">
                  <a16:creationId xmlns:a16="http://schemas.microsoft.com/office/drawing/2014/main" id="{575B54A8-DCEA-4E33-BDEE-104297FF83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s</a:t>
              </a:r>
            </a:p>
          </p:txBody>
        </p:sp>
        <p:sp>
          <p:nvSpPr>
            <p:cNvPr id="506995" name="Rectangle 115">
              <a:extLst>
                <a:ext uri="{FF2B5EF4-FFF2-40B4-BE49-F238E27FC236}">
                  <a16:creationId xmlns:a16="http://schemas.microsoft.com/office/drawing/2014/main" id="{D29B36B7-F9BD-4537-8523-FC01EFC02C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</a:p>
          </p:txBody>
        </p:sp>
      </p:grpSp>
      <p:grpSp>
        <p:nvGrpSpPr>
          <p:cNvPr id="506996" name="Group 116">
            <a:extLst>
              <a:ext uri="{FF2B5EF4-FFF2-40B4-BE49-F238E27FC236}">
                <a16:creationId xmlns:a16="http://schemas.microsoft.com/office/drawing/2014/main" id="{B75F9CB6-EB90-4932-B19B-FE5FC0086F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67263" y="4954588"/>
            <a:ext cx="361950" cy="708025"/>
            <a:chOff x="341" y="1968"/>
            <a:chExt cx="114" cy="223"/>
          </a:xfrm>
        </p:grpSpPr>
        <p:sp>
          <p:nvSpPr>
            <p:cNvPr id="506997" name="Rectangle 117">
              <a:extLst>
                <a:ext uri="{FF2B5EF4-FFF2-40B4-BE49-F238E27FC236}">
                  <a16:creationId xmlns:a16="http://schemas.microsoft.com/office/drawing/2014/main" id="{DDD17906-2472-4345-BD22-15394180A4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x</a:t>
              </a:r>
            </a:p>
          </p:txBody>
        </p:sp>
        <p:sp>
          <p:nvSpPr>
            <p:cNvPr id="506998" name="Rectangle 118">
              <a:extLst>
                <a:ext uri="{FF2B5EF4-FFF2-40B4-BE49-F238E27FC236}">
                  <a16:creationId xmlns:a16="http://schemas.microsoft.com/office/drawing/2014/main" id="{2F6AC91A-20A2-4A6B-BE5E-992516FFC6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3</a:t>
              </a:r>
            </a:p>
          </p:txBody>
        </p:sp>
      </p:grpSp>
      <p:sp>
        <p:nvSpPr>
          <p:cNvPr id="506999" name="Rectangle 119">
            <a:extLst>
              <a:ext uri="{FF2B5EF4-FFF2-40B4-BE49-F238E27FC236}">
                <a16:creationId xmlns:a16="http://schemas.microsoft.com/office/drawing/2014/main" id="{D25AAA53-5CE6-487E-B640-252793E0E4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3338" y="530701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4</a:t>
            </a:r>
          </a:p>
        </p:txBody>
      </p:sp>
      <p:sp>
        <p:nvSpPr>
          <p:cNvPr id="507000" name="Rectangle 120">
            <a:extLst>
              <a:ext uri="{FF2B5EF4-FFF2-40B4-BE49-F238E27FC236}">
                <a16:creationId xmlns:a16="http://schemas.microsoft.com/office/drawing/2014/main" id="{185263FA-B173-4C65-A683-ADBB8B89B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2588" y="530701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5</a:t>
            </a:r>
          </a:p>
        </p:txBody>
      </p:sp>
      <p:sp>
        <p:nvSpPr>
          <p:cNvPr id="507001" name="Rectangle 121">
            <a:extLst>
              <a:ext uri="{FF2B5EF4-FFF2-40B4-BE49-F238E27FC236}">
                <a16:creationId xmlns:a16="http://schemas.microsoft.com/office/drawing/2014/main" id="{9F6F7EBF-CA00-4520-A1C9-9BE6300C5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530383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6</a:t>
            </a:r>
          </a:p>
        </p:txBody>
      </p:sp>
      <p:sp>
        <p:nvSpPr>
          <p:cNvPr id="507002" name="Rectangle 122">
            <a:extLst>
              <a:ext uri="{FF2B5EF4-FFF2-40B4-BE49-F238E27FC236}">
                <a16:creationId xmlns:a16="http://schemas.microsoft.com/office/drawing/2014/main" id="{1E593BD1-32D5-486A-8DE9-57A1111183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7913" y="530383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7</a:t>
            </a:r>
          </a:p>
        </p:txBody>
      </p:sp>
      <p:sp>
        <p:nvSpPr>
          <p:cNvPr id="507003" name="Rectangle 123">
            <a:extLst>
              <a:ext uri="{FF2B5EF4-FFF2-40B4-BE49-F238E27FC236}">
                <a16:creationId xmlns:a16="http://schemas.microsoft.com/office/drawing/2014/main" id="{C4AADBD5-6EB3-4063-B00D-FB739D412A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3338" y="495458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t</a:t>
            </a:r>
          </a:p>
        </p:txBody>
      </p:sp>
      <p:sp>
        <p:nvSpPr>
          <p:cNvPr id="507004" name="Rectangle 124">
            <a:extLst>
              <a:ext uri="{FF2B5EF4-FFF2-40B4-BE49-F238E27FC236}">
                <a16:creationId xmlns:a16="http://schemas.microsoft.com/office/drawing/2014/main" id="{7BEF0AC1-327F-494F-838A-A99596B1F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62588" y="4954588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w</a:t>
            </a:r>
          </a:p>
        </p:txBody>
      </p:sp>
      <p:sp>
        <p:nvSpPr>
          <p:cNvPr id="507005" name="Text Box 125">
            <a:extLst>
              <a:ext uri="{FF2B5EF4-FFF2-40B4-BE49-F238E27FC236}">
                <a16:creationId xmlns:a16="http://schemas.microsoft.com/office/drawing/2014/main" id="{51386ECE-DFCF-4DF0-9F3F-EFA79D662DD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26263" y="2760663"/>
            <a:ext cx="314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507006" name="Rectangle 126">
            <a:extLst>
              <a:ext uri="{FF2B5EF4-FFF2-40B4-BE49-F238E27FC236}">
                <a16:creationId xmlns:a16="http://schemas.microsoft.com/office/drawing/2014/main" id="{58CA976F-7F67-4031-9D61-ECD3F8760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95141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y</a:t>
            </a:r>
          </a:p>
        </p:txBody>
      </p:sp>
      <p:sp>
        <p:nvSpPr>
          <p:cNvPr id="507007" name="Rectangle 127">
            <a:extLst>
              <a:ext uri="{FF2B5EF4-FFF2-40B4-BE49-F238E27FC236}">
                <a16:creationId xmlns:a16="http://schemas.microsoft.com/office/drawing/2014/main" id="{84BF6224-5256-4544-A6FC-179BF36D9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7913" y="4951413"/>
            <a:ext cx="35877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u</a:t>
            </a:r>
          </a:p>
        </p:txBody>
      </p:sp>
      <p:grpSp>
        <p:nvGrpSpPr>
          <p:cNvPr id="507008" name="Group 128">
            <a:extLst>
              <a:ext uri="{FF2B5EF4-FFF2-40B4-BE49-F238E27FC236}">
                <a16:creationId xmlns:a16="http://schemas.microsoft.com/office/drawing/2014/main" id="{E818F06C-E6E9-4869-ABF9-794B27D582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10338" y="4951413"/>
            <a:ext cx="361950" cy="708025"/>
            <a:chOff x="341" y="1968"/>
            <a:chExt cx="114" cy="223"/>
          </a:xfrm>
        </p:grpSpPr>
        <p:sp>
          <p:nvSpPr>
            <p:cNvPr id="507009" name="Rectangle 129">
              <a:extLst>
                <a:ext uri="{FF2B5EF4-FFF2-40B4-BE49-F238E27FC236}">
                  <a16:creationId xmlns:a16="http://schemas.microsoft.com/office/drawing/2014/main" id="{8D5DBE98-40D3-46DC-8555-0AF81AA4EE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" y="1968"/>
              <a:ext cx="113" cy="1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z</a:t>
              </a:r>
            </a:p>
          </p:txBody>
        </p:sp>
        <p:sp>
          <p:nvSpPr>
            <p:cNvPr id="507010" name="Rectangle 130">
              <a:extLst>
                <a:ext uri="{FF2B5EF4-FFF2-40B4-BE49-F238E27FC236}">
                  <a16:creationId xmlns:a16="http://schemas.microsoft.com/office/drawing/2014/main" id="{B6615CA2-3338-4E97-9092-052E1B6376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" y="2078"/>
              <a:ext cx="113" cy="1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Veri Yer Tutucusu 3">
            <a:extLst>
              <a:ext uri="{FF2B5EF4-FFF2-40B4-BE49-F238E27FC236}">
                <a16:creationId xmlns:a16="http://schemas.microsoft.com/office/drawing/2014/main" id="{979875F5-8B4B-48FD-9B1C-E1994BAD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1867-4A1B-4117-97A4-EC5A57E5E029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7" name="Alt Bilgi Yer Tutucusu 4">
            <a:extLst>
              <a:ext uri="{FF2B5EF4-FFF2-40B4-BE49-F238E27FC236}">
                <a16:creationId xmlns:a16="http://schemas.microsoft.com/office/drawing/2014/main" id="{F34218DF-F02C-4267-A98A-B0388DA2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8" name="Slayt Numarası Yer Tutucusu 5">
            <a:extLst>
              <a:ext uri="{FF2B5EF4-FFF2-40B4-BE49-F238E27FC236}">
                <a16:creationId xmlns:a16="http://schemas.microsoft.com/office/drawing/2014/main" id="{B0724E85-B443-48F0-B6B1-E6DA0BA4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858-6E3E-4D20-896D-E9B528889F0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07906" name="Rectangle 2">
            <a:extLst>
              <a:ext uri="{FF2B5EF4-FFF2-40B4-BE49-F238E27FC236}">
                <a16:creationId xmlns:a16="http://schemas.microsoft.com/office/drawing/2014/main" id="{A8BE97AD-82AF-4EE7-8D36-1E104A888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Topological Sort</a:t>
            </a:r>
          </a:p>
        </p:txBody>
      </p:sp>
      <p:grpSp>
        <p:nvGrpSpPr>
          <p:cNvPr id="508081" name="Group 177">
            <a:extLst>
              <a:ext uri="{FF2B5EF4-FFF2-40B4-BE49-F238E27FC236}">
                <a16:creationId xmlns:a16="http://schemas.microsoft.com/office/drawing/2014/main" id="{2539AAF4-9BD0-48D2-A231-D31010F3F2D5}"/>
              </a:ext>
            </a:extLst>
          </p:cNvPr>
          <p:cNvGrpSpPr>
            <a:grpSpLocks/>
          </p:cNvGrpSpPr>
          <p:nvPr/>
        </p:nvGrpSpPr>
        <p:grpSpPr bwMode="auto">
          <a:xfrm>
            <a:off x="1765300" y="1219200"/>
            <a:ext cx="5449888" cy="4457700"/>
            <a:chOff x="956" y="731"/>
            <a:chExt cx="3433" cy="2808"/>
          </a:xfrm>
        </p:grpSpPr>
        <p:sp>
          <p:nvSpPr>
            <p:cNvPr id="508051" name="Text Box 147">
              <a:extLst>
                <a:ext uri="{FF2B5EF4-FFF2-40B4-BE49-F238E27FC236}">
                  <a16:creationId xmlns:a16="http://schemas.microsoft.com/office/drawing/2014/main" id="{D6D93413-5C34-4C76-A92D-4790BAEB7F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56" y="25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508052" name="Text Box 148">
              <a:extLst>
                <a:ext uri="{FF2B5EF4-FFF2-40B4-BE49-F238E27FC236}">
                  <a16:creationId xmlns:a16="http://schemas.microsoft.com/office/drawing/2014/main" id="{E1903474-8929-47E9-AEEA-40ED3537020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58" y="168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508036" name="Oval 132">
              <a:extLst>
                <a:ext uri="{FF2B5EF4-FFF2-40B4-BE49-F238E27FC236}">
                  <a16:creationId xmlns:a16="http://schemas.microsoft.com/office/drawing/2014/main" id="{099EA1E9-FA3A-4F93-8DBB-E7CD807715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8" y="1063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508037" name="Oval 133">
              <a:extLst>
                <a:ext uri="{FF2B5EF4-FFF2-40B4-BE49-F238E27FC236}">
                  <a16:creationId xmlns:a16="http://schemas.microsoft.com/office/drawing/2014/main" id="{6CBAB855-A664-4B7E-803E-50796FABDF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5" y="1781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8038" name="Oval 134">
              <a:extLst>
                <a:ext uri="{FF2B5EF4-FFF2-40B4-BE49-F238E27FC236}">
                  <a16:creationId xmlns:a16="http://schemas.microsoft.com/office/drawing/2014/main" id="{785B7ECA-3061-4F5F-B239-55E65F39D8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6" y="1781"/>
              <a:ext cx="321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8039" name="Oval 135">
              <a:extLst>
                <a:ext uri="{FF2B5EF4-FFF2-40B4-BE49-F238E27FC236}">
                  <a16:creationId xmlns:a16="http://schemas.microsoft.com/office/drawing/2014/main" id="{3573835A-A9E6-4B33-B22B-1EB47A9F69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8" y="1781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508040" name="Oval 136">
              <a:extLst>
                <a:ext uri="{FF2B5EF4-FFF2-40B4-BE49-F238E27FC236}">
                  <a16:creationId xmlns:a16="http://schemas.microsoft.com/office/drawing/2014/main" id="{6B1BD757-B749-4E5F-A3D7-49C8F28F21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5" y="1063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8041" name="Oval 137">
              <a:extLst>
                <a:ext uri="{FF2B5EF4-FFF2-40B4-BE49-F238E27FC236}">
                  <a16:creationId xmlns:a16="http://schemas.microsoft.com/office/drawing/2014/main" id="{73528954-65FD-4944-8552-AE146192CA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8" y="250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508042" name="Oval 138">
              <a:extLst>
                <a:ext uri="{FF2B5EF4-FFF2-40B4-BE49-F238E27FC236}">
                  <a16:creationId xmlns:a16="http://schemas.microsoft.com/office/drawing/2014/main" id="{6EAAB7D0-BEF6-4DE4-A5B3-46C84F80DA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6" y="2500"/>
              <a:ext cx="321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8043" name="Oval 139">
              <a:extLst>
                <a:ext uri="{FF2B5EF4-FFF2-40B4-BE49-F238E27FC236}">
                  <a16:creationId xmlns:a16="http://schemas.microsoft.com/office/drawing/2014/main" id="{E20210E8-F7F9-4398-A219-0C349CC734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6" y="1063"/>
              <a:ext cx="321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508044" name="Oval 140">
              <a:extLst>
                <a:ext uri="{FF2B5EF4-FFF2-40B4-BE49-F238E27FC236}">
                  <a16:creationId xmlns:a16="http://schemas.microsoft.com/office/drawing/2014/main" id="{7E031FA5-A6D6-4B92-880E-93818A5B6F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5" y="2500"/>
              <a:ext cx="32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508045" name="Text Box 141">
              <a:extLst>
                <a:ext uri="{FF2B5EF4-FFF2-40B4-BE49-F238E27FC236}">
                  <a16:creationId xmlns:a16="http://schemas.microsoft.com/office/drawing/2014/main" id="{BE48BE9E-00D7-434E-83F1-53C2445B0F1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56" y="75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508046" name="Text Box 142">
              <a:extLst>
                <a:ext uri="{FF2B5EF4-FFF2-40B4-BE49-F238E27FC236}">
                  <a16:creationId xmlns:a16="http://schemas.microsoft.com/office/drawing/2014/main" id="{E6E2DB5C-EACF-4083-BD98-7F2306015BB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18" y="73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508047" name="Text Box 143">
              <a:extLst>
                <a:ext uri="{FF2B5EF4-FFF2-40B4-BE49-F238E27FC236}">
                  <a16:creationId xmlns:a16="http://schemas.microsoft.com/office/drawing/2014/main" id="{29B6EE0C-9260-4996-A502-52D7C2C189F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15" y="743"/>
              <a:ext cx="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508048" name="Text Box 144">
              <a:extLst>
                <a:ext uri="{FF2B5EF4-FFF2-40B4-BE49-F238E27FC236}">
                  <a16:creationId xmlns:a16="http://schemas.microsoft.com/office/drawing/2014/main" id="{9CE94E60-B577-4B3F-8A66-20301452970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32" y="171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508049" name="Text Box 145">
              <a:extLst>
                <a:ext uri="{FF2B5EF4-FFF2-40B4-BE49-F238E27FC236}">
                  <a16:creationId xmlns:a16="http://schemas.microsoft.com/office/drawing/2014/main" id="{5817E07E-0851-4E86-A589-0841CB64E91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18" y="2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508050" name="Text Box 146">
              <a:extLst>
                <a:ext uri="{FF2B5EF4-FFF2-40B4-BE49-F238E27FC236}">
                  <a16:creationId xmlns:a16="http://schemas.microsoft.com/office/drawing/2014/main" id="{BF6144F9-279F-4EC6-9414-6FEE3C40016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03" y="262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508053" name="Text Box 149">
              <a:extLst>
                <a:ext uri="{FF2B5EF4-FFF2-40B4-BE49-F238E27FC236}">
                  <a16:creationId xmlns:a16="http://schemas.microsoft.com/office/drawing/2014/main" id="{90ACCF1F-8752-4840-B577-0FD0038A826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8" y="3097"/>
              <a:ext cx="43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tr-TR" altLang="en-US" sz="2000"/>
                <a:t>Q</a:t>
              </a:r>
            </a:p>
            <a:p>
              <a:pPr algn="l"/>
              <a:r>
                <a:rPr lang="tr-TR" altLang="en-US" sz="2000"/>
                <a:t>TN</a:t>
              </a:r>
            </a:p>
          </p:txBody>
        </p:sp>
        <p:grpSp>
          <p:nvGrpSpPr>
            <p:cNvPr id="508054" name="Group 150">
              <a:extLst>
                <a:ext uri="{FF2B5EF4-FFF2-40B4-BE49-F238E27FC236}">
                  <a16:creationId xmlns:a16="http://schemas.microsoft.com/office/drawing/2014/main" id="{6E42B02C-B066-4462-A7E1-9E226F40A1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72" y="3078"/>
              <a:ext cx="228" cy="446"/>
              <a:chOff x="341" y="1968"/>
              <a:chExt cx="114" cy="223"/>
            </a:xfrm>
          </p:grpSpPr>
          <p:sp>
            <p:nvSpPr>
              <p:cNvPr id="508055" name="Rectangle 151">
                <a:extLst>
                  <a:ext uri="{FF2B5EF4-FFF2-40B4-BE49-F238E27FC236}">
                    <a16:creationId xmlns:a16="http://schemas.microsoft.com/office/drawing/2014/main" id="{180FFE9E-3361-4CEA-B925-213509B1FE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r</a:t>
                </a:r>
              </a:p>
            </p:txBody>
          </p:sp>
          <p:sp>
            <p:nvSpPr>
              <p:cNvPr id="508056" name="Rectangle 152">
                <a:extLst>
                  <a:ext uri="{FF2B5EF4-FFF2-40B4-BE49-F238E27FC236}">
                    <a16:creationId xmlns:a16="http://schemas.microsoft.com/office/drawing/2014/main" id="{EBEC845C-36C4-44BE-95FE-EA82024234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0</a:t>
                </a:r>
              </a:p>
            </p:txBody>
          </p:sp>
        </p:grpSp>
        <p:grpSp>
          <p:nvGrpSpPr>
            <p:cNvPr id="508057" name="Group 153">
              <a:extLst>
                <a:ext uri="{FF2B5EF4-FFF2-40B4-BE49-F238E27FC236}">
                  <a16:creationId xmlns:a16="http://schemas.microsoft.com/office/drawing/2014/main" id="{610B28F1-5E3E-495D-8C1A-5324F05199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92" y="3078"/>
              <a:ext cx="228" cy="446"/>
              <a:chOff x="341" y="1968"/>
              <a:chExt cx="114" cy="223"/>
            </a:xfrm>
          </p:grpSpPr>
          <p:sp>
            <p:nvSpPr>
              <p:cNvPr id="508058" name="Rectangle 154">
                <a:extLst>
                  <a:ext uri="{FF2B5EF4-FFF2-40B4-BE49-F238E27FC236}">
                    <a16:creationId xmlns:a16="http://schemas.microsoft.com/office/drawing/2014/main" id="{0A79688A-34A3-4B92-949A-86C32CE15B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v</a:t>
                </a:r>
              </a:p>
            </p:txBody>
          </p:sp>
          <p:sp>
            <p:nvSpPr>
              <p:cNvPr id="508059" name="Rectangle 155">
                <a:extLst>
                  <a:ext uri="{FF2B5EF4-FFF2-40B4-BE49-F238E27FC236}">
                    <a16:creationId xmlns:a16="http://schemas.microsoft.com/office/drawing/2014/main" id="{5AA4D0D9-63D4-45EE-B71D-38AC01E9F5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1</a:t>
                </a:r>
              </a:p>
            </p:txBody>
          </p:sp>
        </p:grpSp>
        <p:grpSp>
          <p:nvGrpSpPr>
            <p:cNvPr id="508060" name="Group 156">
              <a:extLst>
                <a:ext uri="{FF2B5EF4-FFF2-40B4-BE49-F238E27FC236}">
                  <a16:creationId xmlns:a16="http://schemas.microsoft.com/office/drawing/2014/main" id="{23F75328-1127-4E25-8145-05DEDE8544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10" y="3076"/>
              <a:ext cx="228" cy="446"/>
              <a:chOff x="341" y="1968"/>
              <a:chExt cx="114" cy="223"/>
            </a:xfrm>
          </p:grpSpPr>
          <p:sp>
            <p:nvSpPr>
              <p:cNvPr id="508061" name="Rectangle 157">
                <a:extLst>
                  <a:ext uri="{FF2B5EF4-FFF2-40B4-BE49-F238E27FC236}">
                    <a16:creationId xmlns:a16="http://schemas.microsoft.com/office/drawing/2014/main" id="{1AEE83B0-6597-4DBC-A991-4AA4218120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s</a:t>
                </a:r>
              </a:p>
            </p:txBody>
          </p:sp>
          <p:sp>
            <p:nvSpPr>
              <p:cNvPr id="508062" name="Rectangle 158">
                <a:extLst>
                  <a:ext uri="{FF2B5EF4-FFF2-40B4-BE49-F238E27FC236}">
                    <a16:creationId xmlns:a16="http://schemas.microsoft.com/office/drawing/2014/main" id="{20C2260D-ACC5-45F7-B72F-A2AC65CDB1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2</a:t>
                </a:r>
              </a:p>
            </p:txBody>
          </p:sp>
        </p:grpSp>
        <p:grpSp>
          <p:nvGrpSpPr>
            <p:cNvPr id="508063" name="Group 159">
              <a:extLst>
                <a:ext uri="{FF2B5EF4-FFF2-40B4-BE49-F238E27FC236}">
                  <a16:creationId xmlns:a16="http://schemas.microsoft.com/office/drawing/2014/main" id="{0F6FD8ED-6F4C-4C03-AD01-BEE94319026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30" y="3076"/>
              <a:ext cx="229" cy="446"/>
              <a:chOff x="341" y="1968"/>
              <a:chExt cx="114" cy="223"/>
            </a:xfrm>
          </p:grpSpPr>
          <p:sp>
            <p:nvSpPr>
              <p:cNvPr id="508064" name="Rectangle 160">
                <a:extLst>
                  <a:ext uri="{FF2B5EF4-FFF2-40B4-BE49-F238E27FC236}">
                    <a16:creationId xmlns:a16="http://schemas.microsoft.com/office/drawing/2014/main" id="{83A75696-BF33-4A04-8E9A-6E5F0EE1B0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x</a:t>
                </a:r>
              </a:p>
            </p:txBody>
          </p:sp>
          <p:sp>
            <p:nvSpPr>
              <p:cNvPr id="508065" name="Rectangle 161">
                <a:extLst>
                  <a:ext uri="{FF2B5EF4-FFF2-40B4-BE49-F238E27FC236}">
                    <a16:creationId xmlns:a16="http://schemas.microsoft.com/office/drawing/2014/main" id="{BE7F4D91-7E81-443D-A911-EF6EC7B780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3</a:t>
                </a:r>
              </a:p>
            </p:txBody>
          </p:sp>
        </p:grpSp>
        <p:sp>
          <p:nvSpPr>
            <p:cNvPr id="508066" name="Rectangle 162">
              <a:extLst>
                <a:ext uri="{FF2B5EF4-FFF2-40B4-BE49-F238E27FC236}">
                  <a16:creationId xmlns:a16="http://schemas.microsoft.com/office/drawing/2014/main" id="{1272AE6D-7E57-4825-A390-49D694B55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9" y="3298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4</a:t>
              </a:r>
            </a:p>
          </p:txBody>
        </p:sp>
        <p:sp>
          <p:nvSpPr>
            <p:cNvPr id="508067" name="Rectangle 163">
              <a:extLst>
                <a:ext uri="{FF2B5EF4-FFF2-40B4-BE49-F238E27FC236}">
                  <a16:creationId xmlns:a16="http://schemas.microsoft.com/office/drawing/2014/main" id="{01144B03-79C1-410C-80E3-799D56DADC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9" y="3298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5</a:t>
              </a:r>
            </a:p>
          </p:txBody>
        </p:sp>
        <p:sp>
          <p:nvSpPr>
            <p:cNvPr id="508068" name="Rectangle 164">
              <a:extLst>
                <a:ext uri="{FF2B5EF4-FFF2-40B4-BE49-F238E27FC236}">
                  <a16:creationId xmlns:a16="http://schemas.microsoft.com/office/drawing/2014/main" id="{D6F71873-71E7-4F02-B5C5-A9BAA1C8D7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7" y="3296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6</a:t>
              </a:r>
            </a:p>
          </p:txBody>
        </p:sp>
        <p:sp>
          <p:nvSpPr>
            <p:cNvPr id="508069" name="Rectangle 165">
              <a:extLst>
                <a:ext uri="{FF2B5EF4-FFF2-40B4-BE49-F238E27FC236}">
                  <a16:creationId xmlns:a16="http://schemas.microsoft.com/office/drawing/2014/main" id="{4DD5704B-28A9-45EE-A350-9C1B94BDF8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7" y="3296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7</a:t>
              </a:r>
            </a:p>
          </p:txBody>
        </p:sp>
        <p:sp>
          <p:nvSpPr>
            <p:cNvPr id="508070" name="Rectangle 166">
              <a:extLst>
                <a:ext uri="{FF2B5EF4-FFF2-40B4-BE49-F238E27FC236}">
                  <a16:creationId xmlns:a16="http://schemas.microsoft.com/office/drawing/2014/main" id="{B3C3C003-083C-4DDD-ADF5-8F1E252965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9" y="3076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t</a:t>
              </a:r>
            </a:p>
          </p:txBody>
        </p:sp>
        <p:sp>
          <p:nvSpPr>
            <p:cNvPr id="508071" name="Rectangle 167">
              <a:extLst>
                <a:ext uri="{FF2B5EF4-FFF2-40B4-BE49-F238E27FC236}">
                  <a16:creationId xmlns:a16="http://schemas.microsoft.com/office/drawing/2014/main" id="{1DB2E767-0842-44CF-B938-8C26A14E35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9" y="3076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w</a:t>
              </a:r>
            </a:p>
          </p:txBody>
        </p:sp>
        <p:sp>
          <p:nvSpPr>
            <p:cNvPr id="508072" name="Text Box 168">
              <a:extLst>
                <a:ext uri="{FF2B5EF4-FFF2-40B4-BE49-F238E27FC236}">
                  <a16:creationId xmlns:a16="http://schemas.microsoft.com/office/drawing/2014/main" id="{B4796327-217D-42DB-BD06-2CAF90C2284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91" y="1693"/>
              <a:ext cx="1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508073" name="Rectangle 169">
              <a:extLst>
                <a:ext uri="{FF2B5EF4-FFF2-40B4-BE49-F238E27FC236}">
                  <a16:creationId xmlns:a16="http://schemas.microsoft.com/office/drawing/2014/main" id="{09E03A87-4928-4FAF-97F3-46544047DF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7" y="307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y</a:t>
              </a:r>
            </a:p>
          </p:txBody>
        </p:sp>
        <p:sp>
          <p:nvSpPr>
            <p:cNvPr id="508074" name="Rectangle 170">
              <a:extLst>
                <a:ext uri="{FF2B5EF4-FFF2-40B4-BE49-F238E27FC236}">
                  <a16:creationId xmlns:a16="http://schemas.microsoft.com/office/drawing/2014/main" id="{A510EC6A-DE8C-40CE-BA6C-D25EB5C177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7" y="3074"/>
              <a:ext cx="226" cy="2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u</a:t>
              </a:r>
            </a:p>
          </p:txBody>
        </p:sp>
        <p:grpSp>
          <p:nvGrpSpPr>
            <p:cNvPr id="508075" name="Group 171">
              <a:extLst>
                <a:ext uri="{FF2B5EF4-FFF2-40B4-BE49-F238E27FC236}">
                  <a16:creationId xmlns:a16="http://schemas.microsoft.com/office/drawing/2014/main" id="{C2A3B3F7-5BBB-4B6F-88D2-5AE71637C2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29" y="3074"/>
              <a:ext cx="228" cy="446"/>
              <a:chOff x="341" y="1968"/>
              <a:chExt cx="114" cy="223"/>
            </a:xfrm>
          </p:grpSpPr>
          <p:sp>
            <p:nvSpPr>
              <p:cNvPr id="508076" name="Rectangle 172">
                <a:extLst>
                  <a:ext uri="{FF2B5EF4-FFF2-40B4-BE49-F238E27FC236}">
                    <a16:creationId xmlns:a16="http://schemas.microsoft.com/office/drawing/2014/main" id="{F782223B-75DE-4611-82FE-A4F0A30C65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2" y="196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z</a:t>
                </a:r>
              </a:p>
            </p:txBody>
          </p:sp>
          <p:sp>
            <p:nvSpPr>
              <p:cNvPr id="508077" name="Rectangle 173">
                <a:extLst>
                  <a:ext uri="{FF2B5EF4-FFF2-40B4-BE49-F238E27FC236}">
                    <a16:creationId xmlns:a16="http://schemas.microsoft.com/office/drawing/2014/main" id="{549CE87C-4634-454C-B931-F3A0609920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1" y="2078"/>
                <a:ext cx="113" cy="1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8</a:t>
                </a: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AB1336A-82A6-4EE7-9D6E-2466041A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DDE6-1C3A-4CF4-9302-3AE1DBF9E30E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AECE46-D74A-4D15-8377-4F5448EC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272D8D-D31E-4607-8BE2-42F44984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8A4B-8F50-49F0-8CD5-81F4CB42BA9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06DF0536-6FF8-425E-AE4C-A63F639BE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Breadth-First Search (BFS)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4A6AD43A-5633-46AD-83F0-89E37DE68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/>
              <a:t>Given a graph, </a:t>
            </a:r>
            <a:r>
              <a:rPr lang="tr-TR" altLang="en-US" i="1"/>
              <a:t>G</a:t>
            </a:r>
            <a:r>
              <a:rPr lang="tr-TR" altLang="en-US"/>
              <a:t>, and a source vertex, </a:t>
            </a:r>
            <a:r>
              <a:rPr lang="tr-TR" altLang="en-US" i="1"/>
              <a:t>s</a:t>
            </a:r>
            <a:r>
              <a:rPr lang="tr-TR" altLang="en-US"/>
              <a:t>, breadth-first search (BFS) checks to discover every vertex reachable from </a:t>
            </a:r>
            <a:r>
              <a:rPr lang="tr-TR" altLang="en-US" i="1"/>
              <a:t>s</a:t>
            </a:r>
            <a:r>
              <a:rPr lang="tr-TR" altLang="en-US"/>
              <a:t>. </a:t>
            </a:r>
          </a:p>
          <a:p>
            <a:r>
              <a:rPr lang="tr-TR" altLang="en-US"/>
              <a:t>BFS discovers vertices reachable from </a:t>
            </a:r>
            <a:r>
              <a:rPr lang="tr-TR" altLang="en-US" i="1"/>
              <a:t>s</a:t>
            </a:r>
            <a:r>
              <a:rPr lang="tr-TR" altLang="en-US"/>
              <a:t> in a </a:t>
            </a:r>
            <a:r>
              <a:rPr lang="tr-TR" altLang="en-US">
                <a:solidFill>
                  <a:srgbClr val="FF0000"/>
                </a:solidFill>
              </a:rPr>
              <a:t>breadth-first</a:t>
            </a:r>
            <a:r>
              <a:rPr lang="tr-TR" altLang="en-US"/>
              <a:t> manner.  </a:t>
            </a:r>
          </a:p>
          <a:p>
            <a:r>
              <a:rPr lang="tr-TR" altLang="en-US"/>
              <a:t>That is, vertices a distance of </a:t>
            </a:r>
            <a:r>
              <a:rPr lang="tr-TR" altLang="en-US" i="1"/>
              <a:t>k</a:t>
            </a:r>
            <a:r>
              <a:rPr lang="tr-TR" altLang="en-US"/>
              <a:t> away from </a:t>
            </a:r>
            <a:r>
              <a:rPr lang="tr-TR" altLang="en-US" i="1"/>
              <a:t>s</a:t>
            </a:r>
            <a:r>
              <a:rPr lang="tr-TR" altLang="en-US"/>
              <a:t> are systematically discovered before vertices reachable from </a:t>
            </a:r>
            <a:r>
              <a:rPr lang="tr-TR" altLang="en-US" i="1"/>
              <a:t>s</a:t>
            </a:r>
            <a:r>
              <a:rPr lang="tr-TR" altLang="en-US"/>
              <a:t> through a path of length </a:t>
            </a:r>
            <a:r>
              <a:rPr lang="tr-TR" altLang="en-US" i="1"/>
              <a:t>k+1.</a:t>
            </a:r>
            <a:r>
              <a:rPr lang="tr-TR" altLang="en-US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38F3D3-21C7-4A17-85F5-3AD52378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734D4-14F6-4AB7-A3A2-C1C03E4553F5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8BA67A0-B122-4C34-86D7-68B6379E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343E94-B3B7-4FBF-B3A9-2A9BB2EF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A0DDD-D812-42C0-A830-B4E536B7B57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98338" name="Rectangle 2">
            <a:extLst>
              <a:ext uri="{FF2B5EF4-FFF2-40B4-BE49-F238E27FC236}">
                <a16:creationId xmlns:a16="http://schemas.microsoft.com/office/drawing/2014/main" id="{260E9B1D-75A2-486A-AFA8-B83062915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Breadth-First Search (BFS)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199DD1BF-9C41-4D74-88E8-6F58EAB42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3411538" algn="l"/>
              </a:tabLst>
            </a:pPr>
            <a:r>
              <a:rPr lang="tr-TR" altLang="en-US"/>
              <a:t>To follow how the algorithm proceeds, BFS colors each vertex white, gray or black. </a:t>
            </a:r>
          </a:p>
          <a:p>
            <a:pPr>
              <a:lnSpc>
                <a:spcPct val="90000"/>
              </a:lnSpc>
              <a:tabLst>
                <a:tab pos="3411538" algn="l"/>
              </a:tabLst>
            </a:pPr>
            <a:r>
              <a:rPr lang="tr-TR" altLang="en-US"/>
              <a:t> </a:t>
            </a:r>
            <a:r>
              <a:rPr lang="tr-TR" altLang="en-US">
                <a:solidFill>
                  <a:srgbClr val="FF0000"/>
                </a:solidFill>
              </a:rPr>
              <a:t>Unprocessed nodes</a:t>
            </a:r>
            <a:r>
              <a:rPr lang="tr-TR" altLang="en-US"/>
              <a:t> are colored </a:t>
            </a:r>
            <a:r>
              <a:rPr lang="tr-TR" altLang="en-US">
                <a:solidFill>
                  <a:srgbClr val="FF0000"/>
                </a:solidFill>
              </a:rPr>
              <a:t>white</a:t>
            </a:r>
            <a:r>
              <a:rPr lang="tr-TR" altLang="en-US"/>
              <a:t> while </a:t>
            </a:r>
            <a:r>
              <a:rPr lang="tr-TR" altLang="en-US">
                <a:solidFill>
                  <a:schemeClr val="accent1"/>
                </a:solidFill>
              </a:rPr>
              <a:t>vertices discovered</a:t>
            </a:r>
            <a:r>
              <a:rPr lang="tr-TR" altLang="en-US"/>
              <a:t> (encountered during search) turn to </a:t>
            </a:r>
            <a:r>
              <a:rPr lang="tr-TR" altLang="en-US">
                <a:solidFill>
                  <a:schemeClr val="accent1"/>
                </a:solidFill>
              </a:rPr>
              <a:t>gray</a:t>
            </a:r>
            <a:r>
              <a:rPr lang="tr-TR" altLang="en-US"/>
              <a:t>.  </a:t>
            </a:r>
            <a:r>
              <a:rPr lang="tr-TR" altLang="en-US">
                <a:solidFill>
                  <a:srgbClr val="00FFFF"/>
                </a:solidFill>
              </a:rPr>
              <a:t>Vertices processed</a:t>
            </a:r>
            <a:r>
              <a:rPr lang="tr-TR" altLang="en-US"/>
              <a:t> (i.e., vertices with all neighbors discovered) become </a:t>
            </a:r>
            <a:r>
              <a:rPr lang="tr-TR" altLang="en-US">
                <a:solidFill>
                  <a:srgbClr val="00FFFF"/>
                </a:solidFill>
              </a:rPr>
              <a:t>black</a:t>
            </a:r>
            <a:r>
              <a:rPr lang="tr-TR" altLang="en-US"/>
              <a:t>.</a:t>
            </a:r>
          </a:p>
          <a:p>
            <a:pPr>
              <a:lnSpc>
                <a:spcPct val="90000"/>
              </a:lnSpc>
              <a:tabLst>
                <a:tab pos="3411538" algn="l"/>
              </a:tabLst>
            </a:pPr>
            <a:r>
              <a:rPr lang="tr-TR" altLang="en-US"/>
              <a:t>Algorithm terminates when all vertices are visited.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i Yer Tutucusu 3">
            <a:extLst>
              <a:ext uri="{FF2B5EF4-FFF2-40B4-BE49-F238E27FC236}">
                <a16:creationId xmlns:a16="http://schemas.microsoft.com/office/drawing/2014/main" id="{619E804E-2C52-4967-89BB-66867A06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A29-7712-469D-8BBF-11152F979039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8" name="Alt Bilgi Yer Tutucusu 4">
            <a:extLst>
              <a:ext uri="{FF2B5EF4-FFF2-40B4-BE49-F238E27FC236}">
                <a16:creationId xmlns:a16="http://schemas.microsoft.com/office/drawing/2014/main" id="{C97D9AD3-36E8-458B-83E4-B2573B7F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778F4F9D-212A-4BF8-B107-84DCC956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EC7F2-7CDB-415E-8642-B8C8683E5F4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BE96B055-600F-41BB-84E6-638C4F394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4000"/>
              <a:t>Algorithm for Breadth-First Search</a:t>
            </a:r>
            <a:r>
              <a:rPr lang="tr-TR" altLang="en-US" sz="4000" baseline="30000"/>
              <a:t>*</a:t>
            </a:r>
            <a:endParaRPr lang="en-US" altLang="en-US" sz="4000"/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087034AF-133C-4DCB-83C3-F0DE44AC1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BFS(Graph G, Vertex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// initialize all vertices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   	for each vertex u</a:t>
            </a: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V[G]-{s}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	   color [u]=white;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	   dist[u]=</a:t>
            </a: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∞;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  from[u]=NULL;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color[s]=gray;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dist[s]=0</a:t>
            </a: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from[s]=NULL;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Q={}; enqueue(Q,s);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393221" name="Text Box 5">
            <a:extLst>
              <a:ext uri="{FF2B5EF4-FFF2-40B4-BE49-F238E27FC236}">
                <a16:creationId xmlns:a16="http://schemas.microsoft.com/office/drawing/2014/main" id="{3489DD56-539A-488C-98AF-4E15C984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1592263"/>
            <a:ext cx="45942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     while (!isEmpty(Q)) {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        u=dequeue(Q);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        for each v Adj[u]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            if (color [v]==white) {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	     color[v]=gray;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	     dist[v]=dist[u]+1;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                 from[v]=u;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	     enqueue(Q,v);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            }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                 color[u]=black;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     }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393222" name="Line 6">
            <a:extLst>
              <a:ext uri="{FF2B5EF4-FFF2-40B4-BE49-F238E27FC236}">
                <a16:creationId xmlns:a16="http://schemas.microsoft.com/office/drawing/2014/main" id="{F91F436C-E2AF-499E-AE49-FB56221A7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4350" y="1409700"/>
            <a:ext cx="1905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3227" name="Text Box 11">
            <a:extLst>
              <a:ext uri="{FF2B5EF4-FFF2-40B4-BE49-F238E27FC236}">
                <a16:creationId xmlns:a16="http://schemas.microsoft.com/office/drawing/2014/main" id="{6690D812-24AC-4277-9823-D5EBC8A76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5678488"/>
            <a:ext cx="915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 baseline="30000"/>
              <a:t>*</a:t>
            </a:r>
            <a:r>
              <a:rPr lang="tr-TR" altLang="en-US"/>
              <a:t>From [1]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i Yer Tutucusu 3">
            <a:extLst>
              <a:ext uri="{FF2B5EF4-FFF2-40B4-BE49-F238E27FC236}">
                <a16:creationId xmlns:a16="http://schemas.microsoft.com/office/drawing/2014/main" id="{B4652FE8-A1D1-42BB-923F-197D2622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735C-8E42-4ECA-A98A-CB7FDED07282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" name="Alt Bilgi Yer Tutucusu 4">
            <a:extLst>
              <a:ext uri="{FF2B5EF4-FFF2-40B4-BE49-F238E27FC236}">
                <a16:creationId xmlns:a16="http://schemas.microsoft.com/office/drawing/2014/main" id="{533D9A5A-CBF7-4C6E-8CF9-87E0DC79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Slayt Numarası Yer Tutucusu 5">
            <a:extLst>
              <a:ext uri="{FF2B5EF4-FFF2-40B4-BE49-F238E27FC236}">
                <a16:creationId xmlns:a16="http://schemas.microsoft.com/office/drawing/2014/main" id="{935FA4E5-4731-42E9-9750-084070CB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E3D03-8FA2-4419-9362-C088B292C62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D5DF6CB5-0CE0-4064-97D2-383B4FE08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013" y="2239963"/>
            <a:ext cx="8229600" cy="1447800"/>
          </a:xfrm>
        </p:spPr>
        <p:txBody>
          <a:bodyPr/>
          <a:lstStyle/>
          <a:p>
            <a:r>
              <a:rPr lang="tr-TR" altLang="en-US" sz="5400"/>
              <a:t>Graphs &amp; Graph Algorithms</a:t>
            </a:r>
            <a:endParaRPr lang="en-US" altLang="en-US"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Veri Yer Tutucusu 3">
            <a:extLst>
              <a:ext uri="{FF2B5EF4-FFF2-40B4-BE49-F238E27FC236}">
                <a16:creationId xmlns:a16="http://schemas.microsoft.com/office/drawing/2014/main" id="{5B7BE603-E77D-4D53-9AA0-9F285940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AB64-59D8-44C8-8A57-587D506EB192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243" name="Alt Bilgi Yer Tutucusu 4">
            <a:extLst>
              <a:ext uri="{FF2B5EF4-FFF2-40B4-BE49-F238E27FC236}">
                <a16:creationId xmlns:a16="http://schemas.microsoft.com/office/drawing/2014/main" id="{E22A5BC3-BEFB-4664-80EA-3D76D34F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44" name="Slayt Numarası Yer Tutucusu 5">
            <a:extLst>
              <a:ext uri="{FF2B5EF4-FFF2-40B4-BE49-F238E27FC236}">
                <a16:creationId xmlns:a16="http://schemas.microsoft.com/office/drawing/2014/main" id="{37636FF5-A126-4ED3-917F-F62D5243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B751-712A-4D74-B88D-19157E74A00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3534FF67-8203-408C-84C9-3672E2648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BFS </a:t>
            </a:r>
          </a:p>
        </p:txBody>
      </p:sp>
      <p:sp>
        <p:nvSpPr>
          <p:cNvPr id="408579" name="Oval 3">
            <a:extLst>
              <a:ext uri="{FF2B5EF4-FFF2-40B4-BE49-F238E27FC236}">
                <a16:creationId xmlns:a16="http://schemas.microsoft.com/office/drawing/2014/main" id="{BD6C641B-48A8-4E98-91C3-78BE486D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3827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08580" name="Oval 4">
            <a:extLst>
              <a:ext uri="{FF2B5EF4-FFF2-40B4-BE49-F238E27FC236}">
                <a16:creationId xmlns:a16="http://schemas.microsoft.com/office/drawing/2014/main" id="{8C38945B-6212-464C-AAA8-B706686B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∞</a:t>
            </a:r>
          </a:p>
        </p:txBody>
      </p:sp>
      <p:sp>
        <p:nvSpPr>
          <p:cNvPr id="408581" name="Oval 5">
            <a:extLst>
              <a:ext uri="{FF2B5EF4-FFF2-40B4-BE49-F238E27FC236}">
                <a16:creationId xmlns:a16="http://schemas.microsoft.com/office/drawing/2014/main" id="{3B80079D-CCFB-404A-B06D-4541604BE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∞</a:t>
            </a:r>
          </a:p>
        </p:txBody>
      </p:sp>
      <p:sp>
        <p:nvSpPr>
          <p:cNvPr id="408582" name="Oval 6">
            <a:extLst>
              <a:ext uri="{FF2B5EF4-FFF2-40B4-BE49-F238E27FC236}">
                <a16:creationId xmlns:a16="http://schemas.microsoft.com/office/drawing/2014/main" id="{87995160-8C3C-4054-9ED9-43543434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08583" name="Oval 7">
            <a:extLst>
              <a:ext uri="{FF2B5EF4-FFF2-40B4-BE49-F238E27FC236}">
                <a16:creationId xmlns:a16="http://schemas.microsoft.com/office/drawing/2014/main" id="{BB3E38DE-B652-491F-AB05-6FCBCD31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43827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∞</a:t>
            </a:r>
          </a:p>
        </p:txBody>
      </p:sp>
      <p:sp>
        <p:nvSpPr>
          <p:cNvPr id="408584" name="Oval 8">
            <a:extLst>
              <a:ext uri="{FF2B5EF4-FFF2-40B4-BE49-F238E27FC236}">
                <a16:creationId xmlns:a16="http://schemas.microsoft.com/office/drawing/2014/main" id="{75F144BE-CEF5-4C1C-91E7-0D02DA07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08585" name="Oval 9">
            <a:extLst>
              <a:ext uri="{FF2B5EF4-FFF2-40B4-BE49-F238E27FC236}">
                <a16:creationId xmlns:a16="http://schemas.microsoft.com/office/drawing/2014/main" id="{DFC551A6-30E0-45F1-BB44-DFC28881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∞</a:t>
            </a:r>
          </a:p>
        </p:txBody>
      </p:sp>
      <p:sp>
        <p:nvSpPr>
          <p:cNvPr id="408586" name="Oval 10">
            <a:extLst>
              <a:ext uri="{FF2B5EF4-FFF2-40B4-BE49-F238E27FC236}">
                <a16:creationId xmlns:a16="http://schemas.microsoft.com/office/drawing/2014/main" id="{FF319119-F42B-4D10-B98B-0D5BA6CD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143827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0</a:t>
            </a:r>
            <a:endParaRPr lang="en-US" altLang="en-US"/>
          </a:p>
        </p:txBody>
      </p:sp>
      <p:sp>
        <p:nvSpPr>
          <p:cNvPr id="408587" name="Oval 11">
            <a:extLst>
              <a:ext uri="{FF2B5EF4-FFF2-40B4-BE49-F238E27FC236}">
                <a16:creationId xmlns:a16="http://schemas.microsoft.com/office/drawing/2014/main" id="{17868FEC-8DAE-48C7-834F-8FE18EC1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∞</a:t>
            </a:r>
          </a:p>
        </p:txBody>
      </p:sp>
      <p:cxnSp>
        <p:nvCxnSpPr>
          <p:cNvPr id="408588" name="AutoShape 12">
            <a:extLst>
              <a:ext uri="{FF2B5EF4-FFF2-40B4-BE49-F238E27FC236}">
                <a16:creationId xmlns:a16="http://schemas.microsoft.com/office/drawing/2014/main" id="{1F9A0256-7C33-4FAC-99CC-0C12BFE40F94}"/>
              </a:ext>
            </a:extLst>
          </p:cNvPr>
          <p:cNvCxnSpPr>
            <a:cxnSpLocks noChangeShapeType="1"/>
            <a:stCxn id="408579" idx="6"/>
            <a:endCxn id="408586" idx="2"/>
          </p:cNvCxnSpPr>
          <p:nvPr/>
        </p:nvCxnSpPr>
        <p:spPr bwMode="auto">
          <a:xfrm>
            <a:off x="793750" y="153352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589" name="AutoShape 13">
            <a:extLst>
              <a:ext uri="{FF2B5EF4-FFF2-40B4-BE49-F238E27FC236}">
                <a16:creationId xmlns:a16="http://schemas.microsoft.com/office/drawing/2014/main" id="{F5275881-1C73-4622-91C0-CED48D605D86}"/>
              </a:ext>
            </a:extLst>
          </p:cNvPr>
          <p:cNvCxnSpPr>
            <a:cxnSpLocks noChangeShapeType="1"/>
            <a:stCxn id="408579" idx="5"/>
            <a:endCxn id="408581" idx="2"/>
          </p:cNvCxnSpPr>
          <p:nvPr/>
        </p:nvCxnSpPr>
        <p:spPr bwMode="auto">
          <a:xfrm>
            <a:off x="757238" y="1600200"/>
            <a:ext cx="796925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590" name="AutoShape 14">
            <a:extLst>
              <a:ext uri="{FF2B5EF4-FFF2-40B4-BE49-F238E27FC236}">
                <a16:creationId xmlns:a16="http://schemas.microsoft.com/office/drawing/2014/main" id="{97FE9F8A-4EA0-49CE-B79E-A30975F725E8}"/>
              </a:ext>
            </a:extLst>
          </p:cNvPr>
          <p:cNvCxnSpPr>
            <a:cxnSpLocks noChangeShapeType="1"/>
            <a:stCxn id="408586" idx="5"/>
            <a:endCxn id="408580" idx="2"/>
          </p:cNvCxnSpPr>
          <p:nvPr/>
        </p:nvCxnSpPr>
        <p:spPr bwMode="auto">
          <a:xfrm>
            <a:off x="1771650" y="1600200"/>
            <a:ext cx="796925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591" name="AutoShape 15">
            <a:extLst>
              <a:ext uri="{FF2B5EF4-FFF2-40B4-BE49-F238E27FC236}">
                <a16:creationId xmlns:a16="http://schemas.microsoft.com/office/drawing/2014/main" id="{24627126-4D2F-4BDF-9CDD-35F7875DB900}"/>
              </a:ext>
            </a:extLst>
          </p:cNvPr>
          <p:cNvCxnSpPr>
            <a:cxnSpLocks noChangeShapeType="1"/>
            <a:stCxn id="408586" idx="6"/>
            <a:endCxn id="408583" idx="2"/>
          </p:cNvCxnSpPr>
          <p:nvPr/>
        </p:nvCxnSpPr>
        <p:spPr bwMode="auto">
          <a:xfrm>
            <a:off x="1808163" y="1533525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592" name="AutoShape 16">
            <a:extLst>
              <a:ext uri="{FF2B5EF4-FFF2-40B4-BE49-F238E27FC236}">
                <a16:creationId xmlns:a16="http://schemas.microsoft.com/office/drawing/2014/main" id="{191DEB8E-3422-4450-BE6E-0A46DF2999A9}"/>
              </a:ext>
            </a:extLst>
          </p:cNvPr>
          <p:cNvCxnSpPr>
            <a:cxnSpLocks noChangeShapeType="1"/>
            <a:stCxn id="408581" idx="6"/>
            <a:endCxn id="408580" idx="2"/>
          </p:cNvCxnSpPr>
          <p:nvPr/>
        </p:nvCxnSpPr>
        <p:spPr bwMode="auto">
          <a:xfrm>
            <a:off x="1808163" y="210343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593" name="AutoShape 17">
            <a:extLst>
              <a:ext uri="{FF2B5EF4-FFF2-40B4-BE49-F238E27FC236}">
                <a16:creationId xmlns:a16="http://schemas.microsoft.com/office/drawing/2014/main" id="{BA562A85-6763-4970-B262-C60499414132}"/>
              </a:ext>
            </a:extLst>
          </p:cNvPr>
          <p:cNvCxnSpPr>
            <a:cxnSpLocks noChangeShapeType="1"/>
            <a:stCxn id="408584" idx="6"/>
            <a:endCxn id="408585" idx="2"/>
          </p:cNvCxnSpPr>
          <p:nvPr/>
        </p:nvCxnSpPr>
        <p:spPr bwMode="auto">
          <a:xfrm>
            <a:off x="793750" y="2673350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594" name="AutoShape 18">
            <a:extLst>
              <a:ext uri="{FF2B5EF4-FFF2-40B4-BE49-F238E27FC236}">
                <a16:creationId xmlns:a16="http://schemas.microsoft.com/office/drawing/2014/main" id="{F30E97CF-A5B4-4AEF-B425-271AB0E51082}"/>
              </a:ext>
            </a:extLst>
          </p:cNvPr>
          <p:cNvCxnSpPr>
            <a:cxnSpLocks noChangeShapeType="1"/>
            <a:stCxn id="408585" idx="6"/>
            <a:endCxn id="408587" idx="2"/>
          </p:cNvCxnSpPr>
          <p:nvPr/>
        </p:nvCxnSpPr>
        <p:spPr bwMode="auto">
          <a:xfrm>
            <a:off x="1808163" y="2673350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595" name="AutoShape 19">
            <a:extLst>
              <a:ext uri="{FF2B5EF4-FFF2-40B4-BE49-F238E27FC236}">
                <a16:creationId xmlns:a16="http://schemas.microsoft.com/office/drawing/2014/main" id="{2AA6035B-E45F-4804-8AC2-A87F772075B9}"/>
              </a:ext>
            </a:extLst>
          </p:cNvPr>
          <p:cNvCxnSpPr>
            <a:cxnSpLocks noChangeShapeType="1"/>
            <a:stCxn id="408583" idx="3"/>
            <a:endCxn id="408582" idx="6"/>
          </p:cNvCxnSpPr>
          <p:nvPr/>
        </p:nvCxnSpPr>
        <p:spPr bwMode="auto">
          <a:xfrm flipH="1">
            <a:off x="793750" y="1600200"/>
            <a:ext cx="1811338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598" name="AutoShape 22">
            <a:extLst>
              <a:ext uri="{FF2B5EF4-FFF2-40B4-BE49-F238E27FC236}">
                <a16:creationId xmlns:a16="http://schemas.microsoft.com/office/drawing/2014/main" id="{CBE3B10B-7D7E-4EE8-89CA-C65B65E9349F}"/>
              </a:ext>
            </a:extLst>
          </p:cNvPr>
          <p:cNvCxnSpPr>
            <a:cxnSpLocks noChangeShapeType="1"/>
            <a:stCxn id="408582" idx="4"/>
            <a:endCxn id="408587" idx="1"/>
          </p:cNvCxnSpPr>
          <p:nvPr/>
        </p:nvCxnSpPr>
        <p:spPr bwMode="auto">
          <a:xfrm>
            <a:off x="666750" y="2198688"/>
            <a:ext cx="19383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599" name="AutoShape 23">
            <a:extLst>
              <a:ext uri="{FF2B5EF4-FFF2-40B4-BE49-F238E27FC236}">
                <a16:creationId xmlns:a16="http://schemas.microsoft.com/office/drawing/2014/main" id="{BD6063B3-D29E-4348-9240-344FC35BF501}"/>
              </a:ext>
            </a:extLst>
          </p:cNvPr>
          <p:cNvCxnSpPr>
            <a:cxnSpLocks noChangeShapeType="1"/>
            <a:stCxn id="408581" idx="3"/>
            <a:endCxn id="408584" idx="7"/>
          </p:cNvCxnSpPr>
          <p:nvPr/>
        </p:nvCxnSpPr>
        <p:spPr bwMode="auto">
          <a:xfrm flipH="1">
            <a:off x="757238" y="2170113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00" name="AutoShape 24">
            <a:extLst>
              <a:ext uri="{FF2B5EF4-FFF2-40B4-BE49-F238E27FC236}">
                <a16:creationId xmlns:a16="http://schemas.microsoft.com/office/drawing/2014/main" id="{2E6A9E04-E325-40CB-A266-873335DF63A1}"/>
              </a:ext>
            </a:extLst>
          </p:cNvPr>
          <p:cNvCxnSpPr>
            <a:cxnSpLocks noChangeShapeType="1"/>
            <a:stCxn id="408580" idx="4"/>
            <a:endCxn id="408587" idx="0"/>
          </p:cNvCxnSpPr>
          <p:nvPr/>
        </p:nvCxnSpPr>
        <p:spPr bwMode="auto">
          <a:xfrm>
            <a:off x="2695575" y="21986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01" name="AutoShape 25">
            <a:extLst>
              <a:ext uri="{FF2B5EF4-FFF2-40B4-BE49-F238E27FC236}">
                <a16:creationId xmlns:a16="http://schemas.microsoft.com/office/drawing/2014/main" id="{1A349388-210B-4AB6-A47A-1EC4393BB130}"/>
              </a:ext>
            </a:extLst>
          </p:cNvPr>
          <p:cNvCxnSpPr>
            <a:cxnSpLocks noChangeShapeType="1"/>
            <a:stCxn id="408581" idx="4"/>
            <a:endCxn id="408585" idx="0"/>
          </p:cNvCxnSpPr>
          <p:nvPr/>
        </p:nvCxnSpPr>
        <p:spPr bwMode="auto">
          <a:xfrm>
            <a:off x="1681163" y="21986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02" name="AutoShape 26">
            <a:extLst>
              <a:ext uri="{FF2B5EF4-FFF2-40B4-BE49-F238E27FC236}">
                <a16:creationId xmlns:a16="http://schemas.microsoft.com/office/drawing/2014/main" id="{47322F1B-7AA0-4376-B769-93E3F388D192}"/>
              </a:ext>
            </a:extLst>
          </p:cNvPr>
          <p:cNvCxnSpPr>
            <a:cxnSpLocks noChangeShapeType="1"/>
            <a:stCxn id="408581" idx="0"/>
            <a:endCxn id="408586" idx="4"/>
          </p:cNvCxnSpPr>
          <p:nvPr/>
        </p:nvCxnSpPr>
        <p:spPr bwMode="auto">
          <a:xfrm flipV="1">
            <a:off x="1681163" y="1628775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03" name="AutoShape 27">
            <a:extLst>
              <a:ext uri="{FF2B5EF4-FFF2-40B4-BE49-F238E27FC236}">
                <a16:creationId xmlns:a16="http://schemas.microsoft.com/office/drawing/2014/main" id="{AF3B5A05-E973-4BF9-8588-682134384682}"/>
              </a:ext>
            </a:extLst>
          </p:cNvPr>
          <p:cNvCxnSpPr>
            <a:cxnSpLocks noChangeShapeType="1"/>
            <a:stCxn id="408581" idx="7"/>
            <a:endCxn id="408583" idx="3"/>
          </p:cNvCxnSpPr>
          <p:nvPr/>
        </p:nvCxnSpPr>
        <p:spPr bwMode="auto">
          <a:xfrm flipV="1">
            <a:off x="1771650" y="1600200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04" name="AutoShape 28">
            <a:extLst>
              <a:ext uri="{FF2B5EF4-FFF2-40B4-BE49-F238E27FC236}">
                <a16:creationId xmlns:a16="http://schemas.microsoft.com/office/drawing/2014/main" id="{FA679F60-0A70-4414-8494-4DB870972014}"/>
              </a:ext>
            </a:extLst>
          </p:cNvPr>
          <p:cNvCxnSpPr>
            <a:cxnSpLocks noChangeShapeType="1"/>
            <a:stCxn id="408584" idx="4"/>
            <a:endCxn id="408587" idx="4"/>
          </p:cNvCxnSpPr>
          <p:nvPr/>
        </p:nvCxnSpPr>
        <p:spPr bwMode="auto">
          <a:xfrm rot="16200000" flipH="1">
            <a:off x="1680369" y="1754981"/>
            <a:ext cx="1588" cy="20288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05" name="AutoShape 29">
            <a:extLst>
              <a:ext uri="{FF2B5EF4-FFF2-40B4-BE49-F238E27FC236}">
                <a16:creationId xmlns:a16="http://schemas.microsoft.com/office/drawing/2014/main" id="{84894704-7BE9-493C-8EB6-42ABC38797A6}"/>
              </a:ext>
            </a:extLst>
          </p:cNvPr>
          <p:cNvCxnSpPr>
            <a:cxnSpLocks noChangeShapeType="1"/>
            <a:stCxn id="408587" idx="6"/>
            <a:endCxn id="408587" idx="5"/>
          </p:cNvCxnSpPr>
          <p:nvPr/>
        </p:nvCxnSpPr>
        <p:spPr bwMode="auto">
          <a:xfrm flipH="1">
            <a:off x="2786063" y="2673350"/>
            <a:ext cx="36512" cy="66675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8606" name="Text Box 30">
            <a:extLst>
              <a:ext uri="{FF2B5EF4-FFF2-40B4-BE49-F238E27FC236}">
                <a16:creationId xmlns:a16="http://schemas.microsoft.com/office/drawing/2014/main" id="{EFE408E4-5DF7-457F-B2CA-D05CCAEE0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675" y="3040063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Q</a:t>
            </a:r>
          </a:p>
        </p:txBody>
      </p:sp>
      <p:sp>
        <p:nvSpPr>
          <p:cNvPr id="408607" name="Rectangle 31">
            <a:extLst>
              <a:ext uri="{FF2B5EF4-FFF2-40B4-BE49-F238E27FC236}">
                <a16:creationId xmlns:a16="http://schemas.microsoft.com/office/drawing/2014/main" id="{C4405B73-05BE-4590-BA69-6D129B38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301942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s</a:t>
            </a:r>
          </a:p>
        </p:txBody>
      </p:sp>
      <p:sp>
        <p:nvSpPr>
          <p:cNvPr id="408608" name="Text Box 32">
            <a:extLst>
              <a:ext uri="{FF2B5EF4-FFF2-40B4-BE49-F238E27FC236}">
                <a16:creationId xmlns:a16="http://schemas.microsoft.com/office/drawing/2014/main" id="{01C42479-1D8F-4446-9A1B-FC13CF5C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1922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408609" name="Text Box 33">
            <a:extLst>
              <a:ext uri="{FF2B5EF4-FFF2-40B4-BE49-F238E27FC236}">
                <a16:creationId xmlns:a16="http://schemas.microsoft.com/office/drawing/2014/main" id="{5520D06E-D348-4CE2-9214-3152B2344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1747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408610" name="Text Box 34">
            <a:extLst>
              <a:ext uri="{FF2B5EF4-FFF2-40B4-BE49-F238E27FC236}">
                <a16:creationId xmlns:a16="http://schemas.microsoft.com/office/drawing/2014/main" id="{7AEBD71C-11ED-4096-B075-009940FA7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11842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408611" name="Text Box 35">
            <a:extLst>
              <a:ext uri="{FF2B5EF4-FFF2-40B4-BE49-F238E27FC236}">
                <a16:creationId xmlns:a16="http://schemas.microsoft.com/office/drawing/2014/main" id="{33C54374-3B41-4E02-8D01-A6EC3BD2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9462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408612" name="Text Box 36">
            <a:extLst>
              <a:ext uri="{FF2B5EF4-FFF2-40B4-BE49-F238E27FC236}">
                <a16:creationId xmlns:a16="http://schemas.microsoft.com/office/drawing/2014/main" id="{E9B7AEC5-920F-4178-B087-B265783B5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19573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408613" name="Text Box 37">
            <a:extLst>
              <a:ext uri="{FF2B5EF4-FFF2-40B4-BE49-F238E27FC236}">
                <a16:creationId xmlns:a16="http://schemas.microsoft.com/office/drawing/2014/main" id="{C3D8A334-AB3D-4F2F-B32E-924488B6B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193675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408614" name="Text Box 38">
            <a:extLst>
              <a:ext uri="{FF2B5EF4-FFF2-40B4-BE49-F238E27FC236}">
                <a16:creationId xmlns:a16="http://schemas.microsoft.com/office/drawing/2014/main" id="{0ECDB710-BE0F-421B-B97F-D511406D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5082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08615" name="Text Box 39">
            <a:extLst>
              <a:ext uri="{FF2B5EF4-FFF2-40B4-BE49-F238E27FC236}">
                <a16:creationId xmlns:a16="http://schemas.microsoft.com/office/drawing/2014/main" id="{60A59009-55B7-49B9-A36A-699BB50DC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987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408616" name="Text Box 40">
            <a:extLst>
              <a:ext uri="{FF2B5EF4-FFF2-40B4-BE49-F238E27FC236}">
                <a16:creationId xmlns:a16="http://schemas.microsoft.com/office/drawing/2014/main" id="{DEE98E33-2512-4C6F-9CB3-D39CAF7B1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6797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408618" name="Text Box 42">
            <a:extLst>
              <a:ext uri="{FF2B5EF4-FFF2-40B4-BE49-F238E27FC236}">
                <a16:creationId xmlns:a16="http://schemas.microsoft.com/office/drawing/2014/main" id="{76C9A3E9-C341-4FB7-A4B9-BF841F58C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11938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408619" name="Text Box 43">
            <a:extLst>
              <a:ext uri="{FF2B5EF4-FFF2-40B4-BE49-F238E27FC236}">
                <a16:creationId xmlns:a16="http://schemas.microsoft.com/office/drawing/2014/main" id="{2BF7580F-AB7C-4674-B2C4-B7182BA46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11668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408620" name="Text Box 44">
            <a:extLst>
              <a:ext uri="{FF2B5EF4-FFF2-40B4-BE49-F238E27FC236}">
                <a16:creationId xmlns:a16="http://schemas.microsoft.com/office/drawing/2014/main" id="{FB138661-1051-43D5-BB16-5433C3C58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1176338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408622" name="Text Box 46">
            <a:extLst>
              <a:ext uri="{FF2B5EF4-FFF2-40B4-BE49-F238E27FC236}">
                <a16:creationId xmlns:a16="http://schemas.microsoft.com/office/drawing/2014/main" id="{9BAD1765-98F1-4F32-A52E-3BB9763E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25098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08623" name="Text Box 47">
            <a:extLst>
              <a:ext uri="{FF2B5EF4-FFF2-40B4-BE49-F238E27FC236}">
                <a16:creationId xmlns:a16="http://schemas.microsoft.com/office/drawing/2014/main" id="{D719F12F-878B-4872-8357-D7DE0701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975" y="27098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grpSp>
        <p:nvGrpSpPr>
          <p:cNvPr id="408624" name="Group 48">
            <a:extLst>
              <a:ext uri="{FF2B5EF4-FFF2-40B4-BE49-F238E27FC236}">
                <a16:creationId xmlns:a16="http://schemas.microsoft.com/office/drawing/2014/main" id="{C3723E6B-8483-49E8-A114-034B6FC548E0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1438275"/>
            <a:ext cx="2570163" cy="1538288"/>
            <a:chOff x="2026" y="906"/>
            <a:chExt cx="1619" cy="969"/>
          </a:xfrm>
        </p:grpSpPr>
        <p:grpSp>
          <p:nvGrpSpPr>
            <p:cNvPr id="408625" name="Group 49">
              <a:extLst>
                <a:ext uri="{FF2B5EF4-FFF2-40B4-BE49-F238E27FC236}">
                  <a16:creationId xmlns:a16="http://schemas.microsoft.com/office/drawing/2014/main" id="{30BD1F9F-35AC-4256-978E-E13751B60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0" y="906"/>
              <a:ext cx="1438" cy="839"/>
              <a:chOff x="2040" y="906"/>
              <a:chExt cx="1438" cy="839"/>
            </a:xfrm>
          </p:grpSpPr>
          <p:sp>
            <p:nvSpPr>
              <p:cNvPr id="408626" name="Oval 50">
                <a:extLst>
                  <a:ext uri="{FF2B5EF4-FFF2-40B4-BE49-F238E27FC236}">
                    <a16:creationId xmlns:a16="http://schemas.microsoft.com/office/drawing/2014/main" id="{EBDBD7FD-C38B-4912-9126-8A9E20109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90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>
                    <a:cs typeface="Times New Roman" panose="02020603050405020304" pitchFamily="18" charset="0"/>
                  </a:rPr>
                  <a:t>1</a:t>
                </a:r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08627" name="Oval 51">
                <a:extLst>
                  <a:ext uri="{FF2B5EF4-FFF2-40B4-BE49-F238E27FC236}">
                    <a16:creationId xmlns:a16="http://schemas.microsoft.com/office/drawing/2014/main" id="{DD696F0C-328F-4819-AEC8-D98749B4F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126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1</a:t>
                </a:r>
                <a:endParaRPr lang="en-US" altLang="en-US"/>
              </a:p>
            </p:txBody>
          </p:sp>
          <p:sp>
            <p:nvSpPr>
              <p:cNvPr id="408628" name="Oval 52">
                <a:extLst>
                  <a:ext uri="{FF2B5EF4-FFF2-40B4-BE49-F238E27FC236}">
                    <a16:creationId xmlns:a16="http://schemas.microsoft.com/office/drawing/2014/main" id="{3E317734-1153-4029-8300-10184CDCC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126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1</a:t>
                </a:r>
                <a:endParaRPr lang="en-US" altLang="en-US"/>
              </a:p>
            </p:txBody>
          </p:sp>
          <p:sp>
            <p:nvSpPr>
              <p:cNvPr id="408629" name="Oval 53">
                <a:extLst>
                  <a:ext uri="{FF2B5EF4-FFF2-40B4-BE49-F238E27FC236}">
                    <a16:creationId xmlns:a16="http://schemas.microsoft.com/office/drawing/2014/main" id="{BC6520D9-B0AB-45AF-8A58-E259463D1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26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cs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408630" name="Oval 54">
                <a:extLst>
                  <a:ext uri="{FF2B5EF4-FFF2-40B4-BE49-F238E27FC236}">
                    <a16:creationId xmlns:a16="http://schemas.microsoft.com/office/drawing/2014/main" id="{07B8CBE1-AEAD-467A-A246-1D14529F4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90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1</a:t>
                </a:r>
                <a:endParaRPr lang="en-US" altLang="en-US"/>
              </a:p>
            </p:txBody>
          </p:sp>
          <p:sp>
            <p:nvSpPr>
              <p:cNvPr id="408631" name="Oval 55">
                <a:extLst>
                  <a:ext uri="{FF2B5EF4-FFF2-40B4-BE49-F238E27FC236}">
                    <a16:creationId xmlns:a16="http://schemas.microsoft.com/office/drawing/2014/main" id="{DF046861-E6EE-4E9B-8BD2-6DECFD7C2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162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>
                    <a:cs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408632" name="Oval 56">
                <a:extLst>
                  <a:ext uri="{FF2B5EF4-FFF2-40B4-BE49-F238E27FC236}">
                    <a16:creationId xmlns:a16="http://schemas.microsoft.com/office/drawing/2014/main" id="{AC7F1C5A-B375-46DD-9017-2CC91AD12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162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∞</a:t>
                </a:r>
              </a:p>
            </p:txBody>
          </p:sp>
          <p:sp>
            <p:nvSpPr>
              <p:cNvPr id="408633" name="Oval 57">
                <a:extLst>
                  <a:ext uri="{FF2B5EF4-FFF2-40B4-BE49-F238E27FC236}">
                    <a16:creationId xmlns:a16="http://schemas.microsoft.com/office/drawing/2014/main" id="{7982DA7C-3FA9-4D30-A4DB-92E090A63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" y="906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0</a:t>
                </a:r>
                <a:endParaRPr lang="en-US" altLang="en-US"/>
              </a:p>
            </p:txBody>
          </p:sp>
          <p:sp>
            <p:nvSpPr>
              <p:cNvPr id="408634" name="Oval 58">
                <a:extLst>
                  <a:ext uri="{FF2B5EF4-FFF2-40B4-BE49-F238E27FC236}">
                    <a16:creationId xmlns:a16="http://schemas.microsoft.com/office/drawing/2014/main" id="{41C740D8-2ABA-456E-8699-4461F5490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162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/>
                  <a:t>∞</a:t>
                </a:r>
              </a:p>
            </p:txBody>
          </p:sp>
          <p:cxnSp>
            <p:nvCxnSpPr>
              <p:cNvPr id="408635" name="AutoShape 59">
                <a:extLst>
                  <a:ext uri="{FF2B5EF4-FFF2-40B4-BE49-F238E27FC236}">
                    <a16:creationId xmlns:a16="http://schemas.microsoft.com/office/drawing/2014/main" id="{F88E8FA6-9779-407A-9C6C-2A7AA2C7776B}"/>
                  </a:ext>
                </a:extLst>
              </p:cNvPr>
              <p:cNvCxnSpPr>
                <a:cxnSpLocks noChangeShapeType="1"/>
                <a:stCxn id="408626" idx="6"/>
                <a:endCxn id="408633" idx="2"/>
              </p:cNvCxnSpPr>
              <p:nvPr/>
            </p:nvCxnSpPr>
            <p:spPr bwMode="auto">
              <a:xfrm>
                <a:off x="2200" y="966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36" name="AutoShape 60">
                <a:extLst>
                  <a:ext uri="{FF2B5EF4-FFF2-40B4-BE49-F238E27FC236}">
                    <a16:creationId xmlns:a16="http://schemas.microsoft.com/office/drawing/2014/main" id="{2D1BB4A3-3224-4963-9F04-E07EF87208B9}"/>
                  </a:ext>
                </a:extLst>
              </p:cNvPr>
              <p:cNvCxnSpPr>
                <a:cxnSpLocks noChangeShapeType="1"/>
                <a:stCxn id="408626" idx="5"/>
                <a:endCxn id="408628" idx="2"/>
              </p:cNvCxnSpPr>
              <p:nvPr/>
            </p:nvCxnSpPr>
            <p:spPr bwMode="auto">
              <a:xfrm>
                <a:off x="2176" y="1008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37" name="AutoShape 61">
                <a:extLst>
                  <a:ext uri="{FF2B5EF4-FFF2-40B4-BE49-F238E27FC236}">
                    <a16:creationId xmlns:a16="http://schemas.microsoft.com/office/drawing/2014/main" id="{2739BEA9-E0D5-4CB0-83E5-5D76F3714560}"/>
                  </a:ext>
                </a:extLst>
              </p:cNvPr>
              <p:cNvCxnSpPr>
                <a:cxnSpLocks noChangeShapeType="1"/>
                <a:stCxn id="408633" idx="5"/>
                <a:endCxn id="408627" idx="2"/>
              </p:cNvCxnSpPr>
              <p:nvPr/>
            </p:nvCxnSpPr>
            <p:spPr bwMode="auto">
              <a:xfrm>
                <a:off x="2816" y="1008"/>
                <a:ext cx="502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38" name="AutoShape 62">
                <a:extLst>
                  <a:ext uri="{FF2B5EF4-FFF2-40B4-BE49-F238E27FC236}">
                    <a16:creationId xmlns:a16="http://schemas.microsoft.com/office/drawing/2014/main" id="{ACBD3693-18E7-4A92-81C2-19589F1DFBA0}"/>
                  </a:ext>
                </a:extLst>
              </p:cNvPr>
              <p:cNvCxnSpPr>
                <a:cxnSpLocks noChangeShapeType="1"/>
                <a:stCxn id="408633" idx="6"/>
                <a:endCxn id="408630" idx="2"/>
              </p:cNvCxnSpPr>
              <p:nvPr/>
            </p:nvCxnSpPr>
            <p:spPr bwMode="auto">
              <a:xfrm>
                <a:off x="2839" y="966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39" name="AutoShape 63">
                <a:extLst>
                  <a:ext uri="{FF2B5EF4-FFF2-40B4-BE49-F238E27FC236}">
                    <a16:creationId xmlns:a16="http://schemas.microsoft.com/office/drawing/2014/main" id="{3A2F7B06-0E99-4927-A705-D51C75BE4315}"/>
                  </a:ext>
                </a:extLst>
              </p:cNvPr>
              <p:cNvCxnSpPr>
                <a:cxnSpLocks noChangeShapeType="1"/>
                <a:stCxn id="408628" idx="6"/>
                <a:endCxn id="408627" idx="2"/>
              </p:cNvCxnSpPr>
              <p:nvPr/>
            </p:nvCxnSpPr>
            <p:spPr bwMode="auto">
              <a:xfrm>
                <a:off x="2839" y="132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0" name="AutoShape 64">
                <a:extLst>
                  <a:ext uri="{FF2B5EF4-FFF2-40B4-BE49-F238E27FC236}">
                    <a16:creationId xmlns:a16="http://schemas.microsoft.com/office/drawing/2014/main" id="{BD1047D7-CDE2-4798-8FC1-A8570C7F02D0}"/>
                  </a:ext>
                </a:extLst>
              </p:cNvPr>
              <p:cNvCxnSpPr>
                <a:cxnSpLocks noChangeShapeType="1"/>
                <a:stCxn id="408631" idx="6"/>
                <a:endCxn id="408632" idx="2"/>
              </p:cNvCxnSpPr>
              <p:nvPr/>
            </p:nvCxnSpPr>
            <p:spPr bwMode="auto">
              <a:xfrm>
                <a:off x="2200" y="168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1" name="AutoShape 65">
                <a:extLst>
                  <a:ext uri="{FF2B5EF4-FFF2-40B4-BE49-F238E27FC236}">
                    <a16:creationId xmlns:a16="http://schemas.microsoft.com/office/drawing/2014/main" id="{EDC713BF-A89E-404C-B288-8A475BC60BA1}"/>
                  </a:ext>
                </a:extLst>
              </p:cNvPr>
              <p:cNvCxnSpPr>
                <a:cxnSpLocks noChangeShapeType="1"/>
                <a:stCxn id="408632" idx="6"/>
                <a:endCxn id="408634" idx="2"/>
              </p:cNvCxnSpPr>
              <p:nvPr/>
            </p:nvCxnSpPr>
            <p:spPr bwMode="auto">
              <a:xfrm>
                <a:off x="2839" y="168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2" name="AutoShape 66">
                <a:extLst>
                  <a:ext uri="{FF2B5EF4-FFF2-40B4-BE49-F238E27FC236}">
                    <a16:creationId xmlns:a16="http://schemas.microsoft.com/office/drawing/2014/main" id="{BD353B1C-A95B-443C-B66F-21E1F4E88E60}"/>
                  </a:ext>
                </a:extLst>
              </p:cNvPr>
              <p:cNvCxnSpPr>
                <a:cxnSpLocks noChangeShapeType="1"/>
                <a:stCxn id="408630" idx="3"/>
                <a:endCxn id="408629" idx="6"/>
              </p:cNvCxnSpPr>
              <p:nvPr/>
            </p:nvCxnSpPr>
            <p:spPr bwMode="auto">
              <a:xfrm flipH="1">
                <a:off x="2200" y="1008"/>
                <a:ext cx="1141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3" name="AutoShape 67">
                <a:extLst>
                  <a:ext uri="{FF2B5EF4-FFF2-40B4-BE49-F238E27FC236}">
                    <a16:creationId xmlns:a16="http://schemas.microsoft.com/office/drawing/2014/main" id="{7F24F4DA-0DD9-49D6-A142-7845C0E0FB9D}"/>
                  </a:ext>
                </a:extLst>
              </p:cNvPr>
              <p:cNvCxnSpPr>
                <a:cxnSpLocks noChangeShapeType="1"/>
                <a:stCxn id="408629" idx="4"/>
                <a:endCxn id="408634" idx="1"/>
              </p:cNvCxnSpPr>
              <p:nvPr/>
            </p:nvCxnSpPr>
            <p:spPr bwMode="auto">
              <a:xfrm>
                <a:off x="2120" y="1385"/>
                <a:ext cx="1221" cy="25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4" name="AutoShape 68">
                <a:extLst>
                  <a:ext uri="{FF2B5EF4-FFF2-40B4-BE49-F238E27FC236}">
                    <a16:creationId xmlns:a16="http://schemas.microsoft.com/office/drawing/2014/main" id="{6B46E22C-6272-4313-A68B-244B3B5DB7D7}"/>
                  </a:ext>
                </a:extLst>
              </p:cNvPr>
              <p:cNvCxnSpPr>
                <a:cxnSpLocks noChangeShapeType="1"/>
                <a:stCxn id="408628" idx="3"/>
                <a:endCxn id="408631" idx="7"/>
              </p:cNvCxnSpPr>
              <p:nvPr/>
            </p:nvCxnSpPr>
            <p:spPr bwMode="auto">
              <a:xfrm flipH="1">
                <a:off x="2176" y="1368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5" name="AutoShape 69">
                <a:extLst>
                  <a:ext uri="{FF2B5EF4-FFF2-40B4-BE49-F238E27FC236}">
                    <a16:creationId xmlns:a16="http://schemas.microsoft.com/office/drawing/2014/main" id="{0B0A9F5A-A7E0-4D8A-8F7B-9A1CA1A031B8}"/>
                  </a:ext>
                </a:extLst>
              </p:cNvPr>
              <p:cNvCxnSpPr>
                <a:cxnSpLocks noChangeShapeType="1"/>
                <a:stCxn id="408627" idx="4"/>
                <a:endCxn id="408634" idx="0"/>
              </p:cNvCxnSpPr>
              <p:nvPr/>
            </p:nvCxnSpPr>
            <p:spPr bwMode="auto">
              <a:xfrm>
                <a:off x="3399" y="138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6" name="AutoShape 70">
                <a:extLst>
                  <a:ext uri="{FF2B5EF4-FFF2-40B4-BE49-F238E27FC236}">
                    <a16:creationId xmlns:a16="http://schemas.microsoft.com/office/drawing/2014/main" id="{0C9AE1F6-E386-48C6-B72F-4DE14816057C}"/>
                  </a:ext>
                </a:extLst>
              </p:cNvPr>
              <p:cNvCxnSpPr>
                <a:cxnSpLocks noChangeShapeType="1"/>
                <a:stCxn id="408628" idx="4"/>
                <a:endCxn id="408632" idx="0"/>
              </p:cNvCxnSpPr>
              <p:nvPr/>
            </p:nvCxnSpPr>
            <p:spPr bwMode="auto">
              <a:xfrm>
                <a:off x="2759" y="138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7" name="AutoShape 71">
                <a:extLst>
                  <a:ext uri="{FF2B5EF4-FFF2-40B4-BE49-F238E27FC236}">
                    <a16:creationId xmlns:a16="http://schemas.microsoft.com/office/drawing/2014/main" id="{10F27A41-9FE6-42D4-8910-59FB60989CCC}"/>
                  </a:ext>
                </a:extLst>
              </p:cNvPr>
              <p:cNvCxnSpPr>
                <a:cxnSpLocks noChangeShapeType="1"/>
                <a:stCxn id="408628" idx="0"/>
                <a:endCxn id="408633" idx="4"/>
              </p:cNvCxnSpPr>
              <p:nvPr/>
            </p:nvCxnSpPr>
            <p:spPr bwMode="auto">
              <a:xfrm flipV="1">
                <a:off x="2759" y="1026"/>
                <a:ext cx="0" cy="23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8" name="AutoShape 72">
                <a:extLst>
                  <a:ext uri="{FF2B5EF4-FFF2-40B4-BE49-F238E27FC236}">
                    <a16:creationId xmlns:a16="http://schemas.microsoft.com/office/drawing/2014/main" id="{B5B24B55-DFD7-4297-A365-1FCF74CA98B9}"/>
                  </a:ext>
                </a:extLst>
              </p:cNvPr>
              <p:cNvCxnSpPr>
                <a:cxnSpLocks noChangeShapeType="1"/>
                <a:stCxn id="408628" idx="7"/>
                <a:endCxn id="408630" idx="3"/>
              </p:cNvCxnSpPr>
              <p:nvPr/>
            </p:nvCxnSpPr>
            <p:spPr bwMode="auto">
              <a:xfrm flipV="1">
                <a:off x="2816" y="1008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49" name="AutoShape 73">
                <a:extLst>
                  <a:ext uri="{FF2B5EF4-FFF2-40B4-BE49-F238E27FC236}">
                    <a16:creationId xmlns:a16="http://schemas.microsoft.com/office/drawing/2014/main" id="{C5A6869C-645E-4253-9C57-FB79A2389CD0}"/>
                  </a:ext>
                </a:extLst>
              </p:cNvPr>
              <p:cNvCxnSpPr>
                <a:cxnSpLocks noChangeShapeType="1"/>
                <a:stCxn id="408631" idx="4"/>
                <a:endCxn id="408634" idx="4"/>
              </p:cNvCxnSpPr>
              <p:nvPr/>
            </p:nvCxnSpPr>
            <p:spPr bwMode="auto">
              <a:xfrm rot="16200000" flipH="1">
                <a:off x="2759" y="1105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8650" name="AutoShape 74">
                <a:extLst>
                  <a:ext uri="{FF2B5EF4-FFF2-40B4-BE49-F238E27FC236}">
                    <a16:creationId xmlns:a16="http://schemas.microsoft.com/office/drawing/2014/main" id="{63286827-887B-44C0-A5FA-0E7B848D13E1}"/>
                  </a:ext>
                </a:extLst>
              </p:cNvPr>
              <p:cNvCxnSpPr>
                <a:cxnSpLocks noChangeShapeType="1"/>
                <a:stCxn id="408634" idx="6"/>
                <a:endCxn id="408634" idx="5"/>
              </p:cNvCxnSpPr>
              <p:nvPr/>
            </p:nvCxnSpPr>
            <p:spPr bwMode="auto">
              <a:xfrm flipH="1">
                <a:off x="3455" y="1685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08651" name="Text Box 75">
              <a:extLst>
                <a:ext uri="{FF2B5EF4-FFF2-40B4-BE49-F238E27FC236}">
                  <a16:creationId xmlns:a16="http://schemas.microsoft.com/office/drawing/2014/main" id="{6EC62A50-F99A-47B2-89CF-4DECE7FEA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110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08652" name="Text Box 76">
              <a:extLst>
                <a:ext uri="{FF2B5EF4-FFF2-40B4-BE49-F238E27FC236}">
                  <a16:creationId xmlns:a16="http://schemas.microsoft.com/office/drawing/2014/main" id="{5140B091-78C2-4526-87A7-327E63F93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112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08653" name="Text Box 77">
              <a:extLst>
                <a:ext uri="{FF2B5EF4-FFF2-40B4-BE49-F238E27FC236}">
                  <a16:creationId xmlns:a16="http://schemas.microsoft.com/office/drawing/2014/main" id="{C5028BE4-6234-4FBC-AFF9-7889B41AC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19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08654" name="Text Box 78">
              <a:extLst>
                <a:ext uri="{FF2B5EF4-FFF2-40B4-BE49-F238E27FC236}">
                  <a16:creationId xmlns:a16="http://schemas.microsoft.com/office/drawing/2014/main" id="{C3FF3FCC-6F58-42D8-A7E8-BA235F255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8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</p:grpSp>
      <p:sp>
        <p:nvSpPr>
          <p:cNvPr id="408655" name="Text Box 79">
            <a:extLst>
              <a:ext uri="{FF2B5EF4-FFF2-40B4-BE49-F238E27FC236}">
                <a16:creationId xmlns:a16="http://schemas.microsoft.com/office/drawing/2014/main" id="{01F707DC-790F-4FB0-B53C-5DE6BFFD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13" y="3051175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Q</a:t>
            </a:r>
          </a:p>
        </p:txBody>
      </p:sp>
      <p:grpSp>
        <p:nvGrpSpPr>
          <p:cNvPr id="408656" name="Group 80">
            <a:extLst>
              <a:ext uri="{FF2B5EF4-FFF2-40B4-BE49-F238E27FC236}">
                <a16:creationId xmlns:a16="http://schemas.microsoft.com/office/drawing/2014/main" id="{1502CEBD-D448-462C-B9B3-3BF0BC295698}"/>
              </a:ext>
            </a:extLst>
          </p:cNvPr>
          <p:cNvGrpSpPr>
            <a:grpSpLocks/>
          </p:cNvGrpSpPr>
          <p:nvPr/>
        </p:nvGrpSpPr>
        <p:grpSpPr bwMode="auto">
          <a:xfrm>
            <a:off x="3916363" y="3021013"/>
            <a:ext cx="1449387" cy="361950"/>
            <a:chOff x="2755" y="1903"/>
            <a:chExt cx="913" cy="228"/>
          </a:xfrm>
        </p:grpSpPr>
        <p:sp>
          <p:nvSpPr>
            <p:cNvPr id="408657" name="Rectangle 81">
              <a:extLst>
                <a:ext uri="{FF2B5EF4-FFF2-40B4-BE49-F238E27FC236}">
                  <a16:creationId xmlns:a16="http://schemas.microsoft.com/office/drawing/2014/main" id="{C7E8EB7C-713F-4415-AC80-62A1602AE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190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r</a:t>
              </a:r>
            </a:p>
          </p:txBody>
        </p:sp>
        <p:sp>
          <p:nvSpPr>
            <p:cNvPr id="408658" name="Rectangle 82">
              <a:extLst>
                <a:ext uri="{FF2B5EF4-FFF2-40B4-BE49-F238E27FC236}">
                  <a16:creationId xmlns:a16="http://schemas.microsoft.com/office/drawing/2014/main" id="{B3126E3C-4908-472E-8ABE-B4406E6D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v</a:t>
              </a:r>
            </a:p>
          </p:txBody>
        </p:sp>
        <p:sp>
          <p:nvSpPr>
            <p:cNvPr id="408659" name="Rectangle 83">
              <a:extLst>
                <a:ext uri="{FF2B5EF4-FFF2-40B4-BE49-F238E27FC236}">
                  <a16:creationId xmlns:a16="http://schemas.microsoft.com/office/drawing/2014/main" id="{B907AC31-8C15-494F-8AD4-8280592A0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9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t</a:t>
              </a:r>
            </a:p>
          </p:txBody>
        </p:sp>
        <p:sp>
          <p:nvSpPr>
            <p:cNvPr id="408660" name="Rectangle 84">
              <a:extLst>
                <a:ext uri="{FF2B5EF4-FFF2-40B4-BE49-F238E27FC236}">
                  <a16:creationId xmlns:a16="http://schemas.microsoft.com/office/drawing/2014/main" id="{68B01A8A-D574-4894-ACD5-78C7C35B6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190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w</a:t>
              </a:r>
            </a:p>
          </p:txBody>
        </p:sp>
      </p:grpSp>
      <p:sp>
        <p:nvSpPr>
          <p:cNvPr id="408662" name="Text Box 86">
            <a:extLst>
              <a:ext uri="{FF2B5EF4-FFF2-40B4-BE49-F238E27FC236}">
                <a16:creationId xmlns:a16="http://schemas.microsoft.com/office/drawing/2014/main" id="{00256F61-0E45-4B63-B3BB-9B0CBCEFD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11922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408663" name="Text Box 87">
            <a:extLst>
              <a:ext uri="{FF2B5EF4-FFF2-40B4-BE49-F238E27FC236}">
                <a16:creationId xmlns:a16="http://schemas.microsoft.com/office/drawing/2014/main" id="{3D62B406-7973-486B-9DB3-A8C3017B4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1165225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408664" name="Text Box 88">
            <a:extLst>
              <a:ext uri="{FF2B5EF4-FFF2-40B4-BE49-F238E27FC236}">
                <a16:creationId xmlns:a16="http://schemas.microsoft.com/office/drawing/2014/main" id="{59869494-C09C-4EA9-BD90-664BDC9B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088" y="1174750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408665" name="Text Box 89">
            <a:extLst>
              <a:ext uri="{FF2B5EF4-FFF2-40B4-BE49-F238E27FC236}">
                <a16:creationId xmlns:a16="http://schemas.microsoft.com/office/drawing/2014/main" id="{1D19A378-DEBB-4634-B96E-B15EBECFB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25082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08666" name="Text Box 90">
            <a:extLst>
              <a:ext uri="{FF2B5EF4-FFF2-40B4-BE49-F238E27FC236}">
                <a16:creationId xmlns:a16="http://schemas.microsoft.com/office/drawing/2014/main" id="{A9F6FFE7-A53A-4833-994C-E8616D91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2708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408667" name="Oval 91">
            <a:extLst>
              <a:ext uri="{FF2B5EF4-FFF2-40B4-BE49-F238E27FC236}">
                <a16:creationId xmlns:a16="http://schemas.microsoft.com/office/drawing/2014/main" id="{806C8E5E-2DDB-4D2B-982B-138AB3C0B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14366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1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8668" name="Oval 92">
            <a:extLst>
              <a:ext uri="{FF2B5EF4-FFF2-40B4-BE49-F238E27FC236}">
                <a16:creationId xmlns:a16="http://schemas.microsoft.com/office/drawing/2014/main" id="{A6FCA488-A62D-43B3-8B78-CB1399617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3" y="20066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669" name="Oval 93">
            <a:extLst>
              <a:ext uri="{FF2B5EF4-FFF2-40B4-BE49-F238E27FC236}">
                <a16:creationId xmlns:a16="http://schemas.microsoft.com/office/drawing/2014/main" id="{4348ED3F-3415-4715-A7E9-07BE5199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20066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670" name="Oval 94">
            <a:extLst>
              <a:ext uri="{FF2B5EF4-FFF2-40B4-BE49-F238E27FC236}">
                <a16:creationId xmlns:a16="http://schemas.microsoft.com/office/drawing/2014/main" id="{64D2CFC8-C987-4A5A-AE1A-FCCDAD47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20066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08671" name="Oval 95">
            <a:extLst>
              <a:ext uri="{FF2B5EF4-FFF2-40B4-BE49-F238E27FC236}">
                <a16:creationId xmlns:a16="http://schemas.microsoft.com/office/drawing/2014/main" id="{020A612C-FABB-48C9-A374-2769FF27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3" y="143668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672" name="Oval 96">
            <a:extLst>
              <a:ext uri="{FF2B5EF4-FFF2-40B4-BE49-F238E27FC236}">
                <a16:creationId xmlns:a16="http://schemas.microsoft.com/office/drawing/2014/main" id="{10FE7357-3A31-4FAB-B456-AC507183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2576513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08673" name="Oval 97">
            <a:extLst>
              <a:ext uri="{FF2B5EF4-FFF2-40B4-BE49-F238E27FC236}">
                <a16:creationId xmlns:a16="http://schemas.microsoft.com/office/drawing/2014/main" id="{D723CB42-7A8B-4C78-B8EE-D2A2BD31B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2576513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∞</a:t>
            </a:r>
          </a:p>
        </p:txBody>
      </p:sp>
      <p:sp>
        <p:nvSpPr>
          <p:cNvPr id="408674" name="Oval 98">
            <a:extLst>
              <a:ext uri="{FF2B5EF4-FFF2-40B4-BE49-F238E27FC236}">
                <a16:creationId xmlns:a16="http://schemas.microsoft.com/office/drawing/2014/main" id="{CAB0161A-754F-4F3F-AA15-89512D10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14366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0</a:t>
            </a:r>
            <a:endParaRPr lang="en-US" altLang="en-US"/>
          </a:p>
        </p:txBody>
      </p:sp>
      <p:sp>
        <p:nvSpPr>
          <p:cNvPr id="408675" name="Oval 99">
            <a:extLst>
              <a:ext uri="{FF2B5EF4-FFF2-40B4-BE49-F238E27FC236}">
                <a16:creationId xmlns:a16="http://schemas.microsoft.com/office/drawing/2014/main" id="{D0654B9B-EFD0-46F4-BEFB-F4ED740D4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63" y="2576513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∞</a:t>
            </a:r>
          </a:p>
        </p:txBody>
      </p:sp>
      <p:cxnSp>
        <p:nvCxnSpPr>
          <p:cNvPr id="408676" name="AutoShape 100">
            <a:extLst>
              <a:ext uri="{FF2B5EF4-FFF2-40B4-BE49-F238E27FC236}">
                <a16:creationId xmlns:a16="http://schemas.microsoft.com/office/drawing/2014/main" id="{B319E01D-0EC8-4A73-BFEC-98211A316235}"/>
              </a:ext>
            </a:extLst>
          </p:cNvPr>
          <p:cNvCxnSpPr>
            <a:cxnSpLocks noChangeShapeType="1"/>
            <a:stCxn id="408667" idx="6"/>
            <a:endCxn id="408674" idx="2"/>
          </p:cNvCxnSpPr>
          <p:nvPr/>
        </p:nvCxnSpPr>
        <p:spPr bwMode="auto">
          <a:xfrm>
            <a:off x="6294438" y="1531938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77" name="AutoShape 101">
            <a:extLst>
              <a:ext uri="{FF2B5EF4-FFF2-40B4-BE49-F238E27FC236}">
                <a16:creationId xmlns:a16="http://schemas.microsoft.com/office/drawing/2014/main" id="{A0E137C4-E12D-4D2A-A6FE-7FEC280DA383}"/>
              </a:ext>
            </a:extLst>
          </p:cNvPr>
          <p:cNvCxnSpPr>
            <a:cxnSpLocks noChangeShapeType="1"/>
            <a:stCxn id="408667" idx="5"/>
            <a:endCxn id="408669" idx="2"/>
          </p:cNvCxnSpPr>
          <p:nvPr/>
        </p:nvCxnSpPr>
        <p:spPr bwMode="auto">
          <a:xfrm>
            <a:off x="6256338" y="1598613"/>
            <a:ext cx="798512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78" name="AutoShape 102">
            <a:extLst>
              <a:ext uri="{FF2B5EF4-FFF2-40B4-BE49-F238E27FC236}">
                <a16:creationId xmlns:a16="http://schemas.microsoft.com/office/drawing/2014/main" id="{E91C2836-16B5-488F-B654-1AA7859DDFB7}"/>
              </a:ext>
            </a:extLst>
          </p:cNvPr>
          <p:cNvCxnSpPr>
            <a:cxnSpLocks noChangeShapeType="1"/>
            <a:stCxn id="408674" idx="5"/>
            <a:endCxn id="408668" idx="2"/>
          </p:cNvCxnSpPr>
          <p:nvPr/>
        </p:nvCxnSpPr>
        <p:spPr bwMode="auto">
          <a:xfrm>
            <a:off x="7272338" y="1598613"/>
            <a:ext cx="796925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79" name="AutoShape 103">
            <a:extLst>
              <a:ext uri="{FF2B5EF4-FFF2-40B4-BE49-F238E27FC236}">
                <a16:creationId xmlns:a16="http://schemas.microsoft.com/office/drawing/2014/main" id="{A648DCE7-A244-499D-AAC0-A9323E7E935A}"/>
              </a:ext>
            </a:extLst>
          </p:cNvPr>
          <p:cNvCxnSpPr>
            <a:cxnSpLocks noChangeShapeType="1"/>
            <a:stCxn id="408674" idx="6"/>
            <a:endCxn id="408671" idx="2"/>
          </p:cNvCxnSpPr>
          <p:nvPr/>
        </p:nvCxnSpPr>
        <p:spPr bwMode="auto">
          <a:xfrm>
            <a:off x="7308850" y="1531938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0" name="AutoShape 104">
            <a:extLst>
              <a:ext uri="{FF2B5EF4-FFF2-40B4-BE49-F238E27FC236}">
                <a16:creationId xmlns:a16="http://schemas.microsoft.com/office/drawing/2014/main" id="{1147B202-A19C-4E10-B905-0ADC244169D1}"/>
              </a:ext>
            </a:extLst>
          </p:cNvPr>
          <p:cNvCxnSpPr>
            <a:cxnSpLocks noChangeShapeType="1"/>
            <a:stCxn id="408669" idx="6"/>
            <a:endCxn id="408668" idx="2"/>
          </p:cNvCxnSpPr>
          <p:nvPr/>
        </p:nvCxnSpPr>
        <p:spPr bwMode="auto">
          <a:xfrm>
            <a:off x="7308850" y="2101850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1" name="AutoShape 105">
            <a:extLst>
              <a:ext uri="{FF2B5EF4-FFF2-40B4-BE49-F238E27FC236}">
                <a16:creationId xmlns:a16="http://schemas.microsoft.com/office/drawing/2014/main" id="{C084780B-5F9D-4FD0-9365-A0457991C9D8}"/>
              </a:ext>
            </a:extLst>
          </p:cNvPr>
          <p:cNvCxnSpPr>
            <a:cxnSpLocks noChangeShapeType="1"/>
            <a:stCxn id="408672" idx="6"/>
            <a:endCxn id="408673" idx="2"/>
          </p:cNvCxnSpPr>
          <p:nvPr/>
        </p:nvCxnSpPr>
        <p:spPr bwMode="auto">
          <a:xfrm>
            <a:off x="6294438" y="2671763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2" name="AutoShape 106">
            <a:extLst>
              <a:ext uri="{FF2B5EF4-FFF2-40B4-BE49-F238E27FC236}">
                <a16:creationId xmlns:a16="http://schemas.microsoft.com/office/drawing/2014/main" id="{78D51300-8D0A-4CC1-BDDC-37DECFF9E27D}"/>
              </a:ext>
            </a:extLst>
          </p:cNvPr>
          <p:cNvCxnSpPr>
            <a:cxnSpLocks noChangeShapeType="1"/>
            <a:stCxn id="408673" idx="6"/>
            <a:endCxn id="408675" idx="2"/>
          </p:cNvCxnSpPr>
          <p:nvPr/>
        </p:nvCxnSpPr>
        <p:spPr bwMode="auto">
          <a:xfrm>
            <a:off x="7308850" y="2671763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3" name="AutoShape 107">
            <a:extLst>
              <a:ext uri="{FF2B5EF4-FFF2-40B4-BE49-F238E27FC236}">
                <a16:creationId xmlns:a16="http://schemas.microsoft.com/office/drawing/2014/main" id="{E20D5416-371A-44A8-BB55-98829525244A}"/>
              </a:ext>
            </a:extLst>
          </p:cNvPr>
          <p:cNvCxnSpPr>
            <a:cxnSpLocks noChangeShapeType="1"/>
            <a:stCxn id="408671" idx="3"/>
            <a:endCxn id="408670" idx="6"/>
          </p:cNvCxnSpPr>
          <p:nvPr/>
        </p:nvCxnSpPr>
        <p:spPr bwMode="auto">
          <a:xfrm flipH="1">
            <a:off x="6294438" y="1598613"/>
            <a:ext cx="1811337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4" name="AutoShape 108">
            <a:extLst>
              <a:ext uri="{FF2B5EF4-FFF2-40B4-BE49-F238E27FC236}">
                <a16:creationId xmlns:a16="http://schemas.microsoft.com/office/drawing/2014/main" id="{CC0182E9-3111-410E-B8EA-1A6A31258EDB}"/>
              </a:ext>
            </a:extLst>
          </p:cNvPr>
          <p:cNvCxnSpPr>
            <a:cxnSpLocks noChangeShapeType="1"/>
            <a:stCxn id="408670" idx="4"/>
            <a:endCxn id="408675" idx="1"/>
          </p:cNvCxnSpPr>
          <p:nvPr/>
        </p:nvCxnSpPr>
        <p:spPr bwMode="auto">
          <a:xfrm>
            <a:off x="6167438" y="2197100"/>
            <a:ext cx="1938337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5" name="AutoShape 109">
            <a:extLst>
              <a:ext uri="{FF2B5EF4-FFF2-40B4-BE49-F238E27FC236}">
                <a16:creationId xmlns:a16="http://schemas.microsoft.com/office/drawing/2014/main" id="{B6EAA245-858E-458A-A6AC-272EC2573768}"/>
              </a:ext>
            </a:extLst>
          </p:cNvPr>
          <p:cNvCxnSpPr>
            <a:cxnSpLocks noChangeShapeType="1"/>
            <a:stCxn id="408669" idx="3"/>
            <a:endCxn id="408672" idx="7"/>
          </p:cNvCxnSpPr>
          <p:nvPr/>
        </p:nvCxnSpPr>
        <p:spPr bwMode="auto">
          <a:xfrm flipH="1">
            <a:off x="6256338" y="2170113"/>
            <a:ext cx="835025" cy="434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6" name="AutoShape 110">
            <a:extLst>
              <a:ext uri="{FF2B5EF4-FFF2-40B4-BE49-F238E27FC236}">
                <a16:creationId xmlns:a16="http://schemas.microsoft.com/office/drawing/2014/main" id="{E6547401-0241-49BB-A946-6B8986462FBE}"/>
              </a:ext>
            </a:extLst>
          </p:cNvPr>
          <p:cNvCxnSpPr>
            <a:cxnSpLocks noChangeShapeType="1"/>
            <a:stCxn id="408668" idx="4"/>
            <a:endCxn id="408675" idx="0"/>
          </p:cNvCxnSpPr>
          <p:nvPr/>
        </p:nvCxnSpPr>
        <p:spPr bwMode="auto">
          <a:xfrm>
            <a:off x="8197850" y="2197100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7" name="AutoShape 111">
            <a:extLst>
              <a:ext uri="{FF2B5EF4-FFF2-40B4-BE49-F238E27FC236}">
                <a16:creationId xmlns:a16="http://schemas.microsoft.com/office/drawing/2014/main" id="{6F252427-DE9E-4335-9C56-99306DED5C65}"/>
              </a:ext>
            </a:extLst>
          </p:cNvPr>
          <p:cNvCxnSpPr>
            <a:cxnSpLocks noChangeShapeType="1"/>
            <a:stCxn id="408669" idx="4"/>
            <a:endCxn id="408673" idx="0"/>
          </p:cNvCxnSpPr>
          <p:nvPr/>
        </p:nvCxnSpPr>
        <p:spPr bwMode="auto">
          <a:xfrm>
            <a:off x="7181850" y="2197100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8" name="AutoShape 112">
            <a:extLst>
              <a:ext uri="{FF2B5EF4-FFF2-40B4-BE49-F238E27FC236}">
                <a16:creationId xmlns:a16="http://schemas.microsoft.com/office/drawing/2014/main" id="{AC64956C-71FC-4923-903E-296243C6D780}"/>
              </a:ext>
            </a:extLst>
          </p:cNvPr>
          <p:cNvCxnSpPr>
            <a:cxnSpLocks noChangeShapeType="1"/>
            <a:stCxn id="408669" idx="0"/>
            <a:endCxn id="408674" idx="4"/>
          </p:cNvCxnSpPr>
          <p:nvPr/>
        </p:nvCxnSpPr>
        <p:spPr bwMode="auto">
          <a:xfrm flipV="1">
            <a:off x="7181850" y="1627188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89" name="AutoShape 113">
            <a:extLst>
              <a:ext uri="{FF2B5EF4-FFF2-40B4-BE49-F238E27FC236}">
                <a16:creationId xmlns:a16="http://schemas.microsoft.com/office/drawing/2014/main" id="{6986EB9C-AEAD-4917-9624-793A06A15557}"/>
              </a:ext>
            </a:extLst>
          </p:cNvPr>
          <p:cNvCxnSpPr>
            <a:cxnSpLocks noChangeShapeType="1"/>
            <a:stCxn id="408669" idx="7"/>
            <a:endCxn id="408671" idx="3"/>
          </p:cNvCxnSpPr>
          <p:nvPr/>
        </p:nvCxnSpPr>
        <p:spPr bwMode="auto">
          <a:xfrm flipV="1">
            <a:off x="7272338" y="1598613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90" name="AutoShape 114">
            <a:extLst>
              <a:ext uri="{FF2B5EF4-FFF2-40B4-BE49-F238E27FC236}">
                <a16:creationId xmlns:a16="http://schemas.microsoft.com/office/drawing/2014/main" id="{2E379981-48C2-483E-B45C-A036C416E544}"/>
              </a:ext>
            </a:extLst>
          </p:cNvPr>
          <p:cNvCxnSpPr>
            <a:cxnSpLocks noChangeShapeType="1"/>
            <a:stCxn id="408672" idx="4"/>
            <a:endCxn id="408675" idx="4"/>
          </p:cNvCxnSpPr>
          <p:nvPr/>
        </p:nvCxnSpPr>
        <p:spPr bwMode="auto">
          <a:xfrm rot="16200000" flipH="1">
            <a:off x="7181850" y="1752601"/>
            <a:ext cx="1587" cy="203041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691" name="AutoShape 115">
            <a:extLst>
              <a:ext uri="{FF2B5EF4-FFF2-40B4-BE49-F238E27FC236}">
                <a16:creationId xmlns:a16="http://schemas.microsoft.com/office/drawing/2014/main" id="{A16D5AAF-6860-4236-B190-9410C911B3F7}"/>
              </a:ext>
            </a:extLst>
          </p:cNvPr>
          <p:cNvCxnSpPr>
            <a:cxnSpLocks noChangeShapeType="1"/>
            <a:stCxn id="408675" idx="6"/>
            <a:endCxn id="408675" idx="5"/>
          </p:cNvCxnSpPr>
          <p:nvPr/>
        </p:nvCxnSpPr>
        <p:spPr bwMode="auto">
          <a:xfrm flipH="1">
            <a:off x="8286750" y="2673350"/>
            <a:ext cx="36513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8692" name="Text Box 116">
            <a:extLst>
              <a:ext uri="{FF2B5EF4-FFF2-40B4-BE49-F238E27FC236}">
                <a16:creationId xmlns:a16="http://schemas.microsoft.com/office/drawing/2014/main" id="{188C323D-A969-4CC0-A52A-EE3F92765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3" y="174625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408693" name="Text Box 117">
            <a:extLst>
              <a:ext uri="{FF2B5EF4-FFF2-40B4-BE49-F238E27FC236}">
                <a16:creationId xmlns:a16="http://schemas.microsoft.com/office/drawing/2014/main" id="{78E088C5-342E-45ED-80E4-2D348285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7859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408694" name="Text Box 118">
            <a:extLst>
              <a:ext uri="{FF2B5EF4-FFF2-40B4-BE49-F238E27FC236}">
                <a16:creationId xmlns:a16="http://schemas.microsoft.com/office/drawing/2014/main" id="{9570F664-D22E-4FF9-9D92-8FDAA561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189865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408695" name="Text Box 119">
            <a:extLst>
              <a:ext uri="{FF2B5EF4-FFF2-40B4-BE49-F238E27FC236}">
                <a16:creationId xmlns:a16="http://schemas.microsoft.com/office/drawing/2014/main" id="{767B0D5F-6AEE-4654-8C87-0CB13AE4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663" y="267017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408696" name="Text Box 120">
            <a:extLst>
              <a:ext uri="{FF2B5EF4-FFF2-40B4-BE49-F238E27FC236}">
                <a16:creationId xmlns:a16="http://schemas.microsoft.com/office/drawing/2014/main" id="{DC23ED38-F594-4998-80B3-9DDD46BD1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3049588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Q</a:t>
            </a:r>
          </a:p>
        </p:txBody>
      </p:sp>
      <p:sp>
        <p:nvSpPr>
          <p:cNvPr id="408697" name="Rectangle 121">
            <a:extLst>
              <a:ext uri="{FF2B5EF4-FFF2-40B4-BE49-F238E27FC236}">
                <a16:creationId xmlns:a16="http://schemas.microsoft.com/office/drawing/2014/main" id="{48D0011D-C823-416E-9AB1-553834298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022600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v</a:t>
            </a:r>
          </a:p>
        </p:txBody>
      </p:sp>
      <p:sp>
        <p:nvSpPr>
          <p:cNvPr id="408698" name="Rectangle 122">
            <a:extLst>
              <a:ext uri="{FF2B5EF4-FFF2-40B4-BE49-F238E27FC236}">
                <a16:creationId xmlns:a16="http://schemas.microsoft.com/office/drawing/2014/main" id="{2D808616-CABD-49AB-B503-6D6BA130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3022600"/>
            <a:ext cx="3603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t</a:t>
            </a:r>
          </a:p>
        </p:txBody>
      </p:sp>
      <p:sp>
        <p:nvSpPr>
          <p:cNvPr id="408699" name="Rectangle 123">
            <a:extLst>
              <a:ext uri="{FF2B5EF4-FFF2-40B4-BE49-F238E27FC236}">
                <a16:creationId xmlns:a16="http://schemas.microsoft.com/office/drawing/2014/main" id="{551B212F-8B3F-4FF5-8FE1-32485D800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30210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w</a:t>
            </a:r>
          </a:p>
        </p:txBody>
      </p:sp>
      <p:sp>
        <p:nvSpPr>
          <p:cNvPr id="408701" name="Text Box 125">
            <a:extLst>
              <a:ext uri="{FF2B5EF4-FFF2-40B4-BE49-F238E27FC236}">
                <a16:creationId xmlns:a16="http://schemas.microsoft.com/office/drawing/2014/main" id="{E93B4AF7-2694-4309-A1C6-C62CC136B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37179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408702" name="Text Box 126">
            <a:extLst>
              <a:ext uri="{FF2B5EF4-FFF2-40B4-BE49-F238E27FC236}">
                <a16:creationId xmlns:a16="http://schemas.microsoft.com/office/drawing/2014/main" id="{5FA9C2E1-FA84-4AAF-9328-2122F402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36909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408703" name="Text Box 127">
            <a:extLst>
              <a:ext uri="{FF2B5EF4-FFF2-40B4-BE49-F238E27FC236}">
                <a16:creationId xmlns:a16="http://schemas.microsoft.com/office/drawing/2014/main" id="{70004AF8-63F0-49D7-86FD-9ED723204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3700463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408704" name="Text Box 128">
            <a:extLst>
              <a:ext uri="{FF2B5EF4-FFF2-40B4-BE49-F238E27FC236}">
                <a16:creationId xmlns:a16="http://schemas.microsoft.com/office/drawing/2014/main" id="{616064DF-0AE5-4129-97F3-865581B7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50339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08705" name="Text Box 129">
            <a:extLst>
              <a:ext uri="{FF2B5EF4-FFF2-40B4-BE49-F238E27FC236}">
                <a16:creationId xmlns:a16="http://schemas.microsoft.com/office/drawing/2014/main" id="{697862C4-AD1C-4A42-AFDC-50820DAFD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52339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408706" name="Oval 130">
            <a:extLst>
              <a:ext uri="{FF2B5EF4-FFF2-40B4-BE49-F238E27FC236}">
                <a16:creationId xmlns:a16="http://schemas.microsoft.com/office/drawing/2014/main" id="{CA842812-7B5E-4747-BBDF-F777C5DC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39624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1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8707" name="Oval 131">
            <a:extLst>
              <a:ext uri="{FF2B5EF4-FFF2-40B4-BE49-F238E27FC236}">
                <a16:creationId xmlns:a16="http://schemas.microsoft.com/office/drawing/2014/main" id="{9961C8EB-50B6-420F-8D09-0A4C2283A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532313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708" name="Oval 132">
            <a:extLst>
              <a:ext uri="{FF2B5EF4-FFF2-40B4-BE49-F238E27FC236}">
                <a16:creationId xmlns:a16="http://schemas.microsoft.com/office/drawing/2014/main" id="{C1D35EC9-1468-4F42-997E-0B62C0F7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5323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709" name="Oval 133">
            <a:extLst>
              <a:ext uri="{FF2B5EF4-FFF2-40B4-BE49-F238E27FC236}">
                <a16:creationId xmlns:a16="http://schemas.microsoft.com/office/drawing/2014/main" id="{942509B1-DD55-4D2A-9A80-54B6A523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4532313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08710" name="Oval 134">
            <a:extLst>
              <a:ext uri="{FF2B5EF4-FFF2-40B4-BE49-F238E27FC236}">
                <a16:creationId xmlns:a16="http://schemas.microsoft.com/office/drawing/2014/main" id="{1D0BF4D4-0E52-4B04-8BD8-D7C32F0C0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39624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711" name="Oval 135">
            <a:extLst>
              <a:ext uri="{FF2B5EF4-FFF2-40B4-BE49-F238E27FC236}">
                <a16:creationId xmlns:a16="http://schemas.microsoft.com/office/drawing/2014/main" id="{A724384A-05C2-4842-B54C-CEE07B3B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0" y="510222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2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8712" name="Oval 136">
            <a:extLst>
              <a:ext uri="{FF2B5EF4-FFF2-40B4-BE49-F238E27FC236}">
                <a16:creationId xmlns:a16="http://schemas.microsoft.com/office/drawing/2014/main" id="{9E6E4CAD-A731-4480-B887-D2F63568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10222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2</a:t>
            </a:r>
            <a:endParaRPr lang="en-US" altLang="en-US"/>
          </a:p>
        </p:txBody>
      </p:sp>
      <p:sp>
        <p:nvSpPr>
          <p:cNvPr id="408713" name="Oval 137">
            <a:extLst>
              <a:ext uri="{FF2B5EF4-FFF2-40B4-BE49-F238E27FC236}">
                <a16:creationId xmlns:a16="http://schemas.microsoft.com/office/drawing/2014/main" id="{06E14AF9-104F-4F76-8867-F5CCA7EAB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9624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0</a:t>
            </a:r>
            <a:endParaRPr lang="en-US" altLang="en-US"/>
          </a:p>
        </p:txBody>
      </p:sp>
      <p:sp>
        <p:nvSpPr>
          <p:cNvPr id="408714" name="Oval 138">
            <a:extLst>
              <a:ext uri="{FF2B5EF4-FFF2-40B4-BE49-F238E27FC236}">
                <a16:creationId xmlns:a16="http://schemas.microsoft.com/office/drawing/2014/main" id="{22489FE0-7A40-4728-8AE6-EFFFABE37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510222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∞</a:t>
            </a:r>
          </a:p>
        </p:txBody>
      </p:sp>
      <p:cxnSp>
        <p:nvCxnSpPr>
          <p:cNvPr id="408715" name="AutoShape 139">
            <a:extLst>
              <a:ext uri="{FF2B5EF4-FFF2-40B4-BE49-F238E27FC236}">
                <a16:creationId xmlns:a16="http://schemas.microsoft.com/office/drawing/2014/main" id="{85DB89B5-7E48-4710-8AEC-32C7FC9A2C10}"/>
              </a:ext>
            </a:extLst>
          </p:cNvPr>
          <p:cNvCxnSpPr>
            <a:cxnSpLocks noChangeShapeType="1"/>
            <a:stCxn id="408706" idx="6"/>
            <a:endCxn id="408713" idx="2"/>
          </p:cNvCxnSpPr>
          <p:nvPr/>
        </p:nvCxnSpPr>
        <p:spPr bwMode="auto">
          <a:xfrm>
            <a:off x="6419850" y="4057650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16" name="AutoShape 140">
            <a:extLst>
              <a:ext uri="{FF2B5EF4-FFF2-40B4-BE49-F238E27FC236}">
                <a16:creationId xmlns:a16="http://schemas.microsoft.com/office/drawing/2014/main" id="{824D0434-A381-43AC-94E0-79AE9FA716A4}"/>
              </a:ext>
            </a:extLst>
          </p:cNvPr>
          <p:cNvCxnSpPr>
            <a:cxnSpLocks noChangeShapeType="1"/>
            <a:stCxn id="408706" idx="5"/>
            <a:endCxn id="408708" idx="2"/>
          </p:cNvCxnSpPr>
          <p:nvPr/>
        </p:nvCxnSpPr>
        <p:spPr bwMode="auto">
          <a:xfrm>
            <a:off x="6381750" y="4124325"/>
            <a:ext cx="79851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17" name="AutoShape 141">
            <a:extLst>
              <a:ext uri="{FF2B5EF4-FFF2-40B4-BE49-F238E27FC236}">
                <a16:creationId xmlns:a16="http://schemas.microsoft.com/office/drawing/2014/main" id="{4CDA4644-28A3-4D93-B793-1D372FF60CD9}"/>
              </a:ext>
            </a:extLst>
          </p:cNvPr>
          <p:cNvCxnSpPr>
            <a:cxnSpLocks noChangeShapeType="1"/>
            <a:stCxn id="408713" idx="5"/>
            <a:endCxn id="408707" idx="2"/>
          </p:cNvCxnSpPr>
          <p:nvPr/>
        </p:nvCxnSpPr>
        <p:spPr bwMode="auto">
          <a:xfrm>
            <a:off x="7397750" y="4124325"/>
            <a:ext cx="796925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18" name="AutoShape 142">
            <a:extLst>
              <a:ext uri="{FF2B5EF4-FFF2-40B4-BE49-F238E27FC236}">
                <a16:creationId xmlns:a16="http://schemas.microsoft.com/office/drawing/2014/main" id="{37F05F64-5954-4207-B5CB-D9C14830F9F8}"/>
              </a:ext>
            </a:extLst>
          </p:cNvPr>
          <p:cNvCxnSpPr>
            <a:cxnSpLocks noChangeShapeType="1"/>
            <a:stCxn id="408713" idx="6"/>
            <a:endCxn id="408710" idx="2"/>
          </p:cNvCxnSpPr>
          <p:nvPr/>
        </p:nvCxnSpPr>
        <p:spPr bwMode="auto">
          <a:xfrm>
            <a:off x="7434263" y="4057650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19" name="AutoShape 143">
            <a:extLst>
              <a:ext uri="{FF2B5EF4-FFF2-40B4-BE49-F238E27FC236}">
                <a16:creationId xmlns:a16="http://schemas.microsoft.com/office/drawing/2014/main" id="{199B1F47-C7F6-4D15-A05A-CCA67C9245EA}"/>
              </a:ext>
            </a:extLst>
          </p:cNvPr>
          <p:cNvCxnSpPr>
            <a:cxnSpLocks noChangeShapeType="1"/>
            <a:stCxn id="408708" idx="6"/>
            <a:endCxn id="408707" idx="2"/>
          </p:cNvCxnSpPr>
          <p:nvPr/>
        </p:nvCxnSpPr>
        <p:spPr bwMode="auto">
          <a:xfrm>
            <a:off x="7434263" y="4627563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0" name="AutoShape 144">
            <a:extLst>
              <a:ext uri="{FF2B5EF4-FFF2-40B4-BE49-F238E27FC236}">
                <a16:creationId xmlns:a16="http://schemas.microsoft.com/office/drawing/2014/main" id="{FC491F94-79FC-4B02-999F-98C923A47C94}"/>
              </a:ext>
            </a:extLst>
          </p:cNvPr>
          <p:cNvCxnSpPr>
            <a:cxnSpLocks noChangeShapeType="1"/>
            <a:stCxn id="408711" idx="6"/>
            <a:endCxn id="408712" idx="2"/>
          </p:cNvCxnSpPr>
          <p:nvPr/>
        </p:nvCxnSpPr>
        <p:spPr bwMode="auto">
          <a:xfrm>
            <a:off x="6419850" y="519747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1" name="AutoShape 145">
            <a:extLst>
              <a:ext uri="{FF2B5EF4-FFF2-40B4-BE49-F238E27FC236}">
                <a16:creationId xmlns:a16="http://schemas.microsoft.com/office/drawing/2014/main" id="{7AD89BE6-6F34-465A-AF80-4C23121E241A}"/>
              </a:ext>
            </a:extLst>
          </p:cNvPr>
          <p:cNvCxnSpPr>
            <a:cxnSpLocks noChangeShapeType="1"/>
            <a:stCxn id="408712" idx="6"/>
            <a:endCxn id="408714" idx="2"/>
          </p:cNvCxnSpPr>
          <p:nvPr/>
        </p:nvCxnSpPr>
        <p:spPr bwMode="auto">
          <a:xfrm>
            <a:off x="7434263" y="5197475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2" name="AutoShape 146">
            <a:extLst>
              <a:ext uri="{FF2B5EF4-FFF2-40B4-BE49-F238E27FC236}">
                <a16:creationId xmlns:a16="http://schemas.microsoft.com/office/drawing/2014/main" id="{CC551A94-0AD8-4E86-8955-941966F1D426}"/>
              </a:ext>
            </a:extLst>
          </p:cNvPr>
          <p:cNvCxnSpPr>
            <a:cxnSpLocks noChangeShapeType="1"/>
            <a:stCxn id="408710" idx="3"/>
            <a:endCxn id="408709" idx="6"/>
          </p:cNvCxnSpPr>
          <p:nvPr/>
        </p:nvCxnSpPr>
        <p:spPr bwMode="auto">
          <a:xfrm flipH="1">
            <a:off x="6419850" y="4124325"/>
            <a:ext cx="1811338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3" name="AutoShape 147">
            <a:extLst>
              <a:ext uri="{FF2B5EF4-FFF2-40B4-BE49-F238E27FC236}">
                <a16:creationId xmlns:a16="http://schemas.microsoft.com/office/drawing/2014/main" id="{93E2145D-AE07-419D-AE94-8EF7AC1C6573}"/>
              </a:ext>
            </a:extLst>
          </p:cNvPr>
          <p:cNvCxnSpPr>
            <a:cxnSpLocks noChangeShapeType="1"/>
            <a:stCxn id="408709" idx="4"/>
            <a:endCxn id="408714" idx="1"/>
          </p:cNvCxnSpPr>
          <p:nvPr/>
        </p:nvCxnSpPr>
        <p:spPr bwMode="auto">
          <a:xfrm>
            <a:off x="6292850" y="4722813"/>
            <a:ext cx="19383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4" name="AutoShape 148">
            <a:extLst>
              <a:ext uri="{FF2B5EF4-FFF2-40B4-BE49-F238E27FC236}">
                <a16:creationId xmlns:a16="http://schemas.microsoft.com/office/drawing/2014/main" id="{79883152-80C2-409E-9E49-163EFEA9AD6E}"/>
              </a:ext>
            </a:extLst>
          </p:cNvPr>
          <p:cNvCxnSpPr>
            <a:cxnSpLocks noChangeShapeType="1"/>
            <a:stCxn id="408708" idx="3"/>
            <a:endCxn id="408711" idx="7"/>
          </p:cNvCxnSpPr>
          <p:nvPr/>
        </p:nvCxnSpPr>
        <p:spPr bwMode="auto">
          <a:xfrm flipH="1">
            <a:off x="6381750" y="4695825"/>
            <a:ext cx="835025" cy="434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5" name="AutoShape 149">
            <a:extLst>
              <a:ext uri="{FF2B5EF4-FFF2-40B4-BE49-F238E27FC236}">
                <a16:creationId xmlns:a16="http://schemas.microsoft.com/office/drawing/2014/main" id="{5B43B891-4D1A-42A5-80BF-80585A0B3593}"/>
              </a:ext>
            </a:extLst>
          </p:cNvPr>
          <p:cNvCxnSpPr>
            <a:cxnSpLocks noChangeShapeType="1"/>
            <a:stCxn id="408707" idx="4"/>
            <a:endCxn id="408714" idx="0"/>
          </p:cNvCxnSpPr>
          <p:nvPr/>
        </p:nvCxnSpPr>
        <p:spPr bwMode="auto">
          <a:xfrm>
            <a:off x="8323263" y="4722813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6" name="AutoShape 150">
            <a:extLst>
              <a:ext uri="{FF2B5EF4-FFF2-40B4-BE49-F238E27FC236}">
                <a16:creationId xmlns:a16="http://schemas.microsoft.com/office/drawing/2014/main" id="{FB3E9D33-371A-4463-8E6E-7D2EAB545587}"/>
              </a:ext>
            </a:extLst>
          </p:cNvPr>
          <p:cNvCxnSpPr>
            <a:cxnSpLocks noChangeShapeType="1"/>
            <a:stCxn id="408708" idx="4"/>
            <a:endCxn id="408712" idx="0"/>
          </p:cNvCxnSpPr>
          <p:nvPr/>
        </p:nvCxnSpPr>
        <p:spPr bwMode="auto">
          <a:xfrm>
            <a:off x="7307263" y="4722813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7" name="AutoShape 151">
            <a:extLst>
              <a:ext uri="{FF2B5EF4-FFF2-40B4-BE49-F238E27FC236}">
                <a16:creationId xmlns:a16="http://schemas.microsoft.com/office/drawing/2014/main" id="{240546C9-617C-40D2-8126-5D305581028B}"/>
              </a:ext>
            </a:extLst>
          </p:cNvPr>
          <p:cNvCxnSpPr>
            <a:cxnSpLocks noChangeShapeType="1"/>
            <a:stCxn id="408708" idx="0"/>
            <a:endCxn id="408713" idx="4"/>
          </p:cNvCxnSpPr>
          <p:nvPr/>
        </p:nvCxnSpPr>
        <p:spPr bwMode="auto">
          <a:xfrm flipV="1">
            <a:off x="7307263" y="4152900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8" name="AutoShape 152">
            <a:extLst>
              <a:ext uri="{FF2B5EF4-FFF2-40B4-BE49-F238E27FC236}">
                <a16:creationId xmlns:a16="http://schemas.microsoft.com/office/drawing/2014/main" id="{90E56A4B-4DF8-4D78-A456-AF6ABB357836}"/>
              </a:ext>
            </a:extLst>
          </p:cNvPr>
          <p:cNvCxnSpPr>
            <a:cxnSpLocks noChangeShapeType="1"/>
            <a:stCxn id="408708" idx="7"/>
            <a:endCxn id="408710" idx="3"/>
          </p:cNvCxnSpPr>
          <p:nvPr/>
        </p:nvCxnSpPr>
        <p:spPr bwMode="auto">
          <a:xfrm flipV="1">
            <a:off x="7397750" y="4124325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29" name="AutoShape 153">
            <a:extLst>
              <a:ext uri="{FF2B5EF4-FFF2-40B4-BE49-F238E27FC236}">
                <a16:creationId xmlns:a16="http://schemas.microsoft.com/office/drawing/2014/main" id="{4B943757-8557-47B4-8CB7-7A07EA12E42F}"/>
              </a:ext>
            </a:extLst>
          </p:cNvPr>
          <p:cNvCxnSpPr>
            <a:cxnSpLocks noChangeShapeType="1"/>
            <a:stCxn id="408711" idx="4"/>
            <a:endCxn id="408714" idx="4"/>
          </p:cNvCxnSpPr>
          <p:nvPr/>
        </p:nvCxnSpPr>
        <p:spPr bwMode="auto">
          <a:xfrm rot="16200000" flipH="1">
            <a:off x="7307263" y="4278312"/>
            <a:ext cx="1588" cy="203041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30" name="AutoShape 154">
            <a:extLst>
              <a:ext uri="{FF2B5EF4-FFF2-40B4-BE49-F238E27FC236}">
                <a16:creationId xmlns:a16="http://schemas.microsoft.com/office/drawing/2014/main" id="{2288E083-07CF-4869-ADCB-3AE2DAB457D0}"/>
              </a:ext>
            </a:extLst>
          </p:cNvPr>
          <p:cNvCxnSpPr>
            <a:cxnSpLocks noChangeShapeType="1"/>
            <a:stCxn id="408714" idx="6"/>
            <a:endCxn id="408714" idx="5"/>
          </p:cNvCxnSpPr>
          <p:nvPr/>
        </p:nvCxnSpPr>
        <p:spPr bwMode="auto">
          <a:xfrm flipH="1">
            <a:off x="8412163" y="5199063"/>
            <a:ext cx="36512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8731" name="Text Box 155">
            <a:extLst>
              <a:ext uri="{FF2B5EF4-FFF2-40B4-BE49-F238E27FC236}">
                <a16:creationId xmlns:a16="http://schemas.microsoft.com/office/drawing/2014/main" id="{99F8CCFF-A149-455C-B33D-D158822A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427196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408732" name="Text Box 156">
            <a:extLst>
              <a:ext uri="{FF2B5EF4-FFF2-40B4-BE49-F238E27FC236}">
                <a16:creationId xmlns:a16="http://schemas.microsoft.com/office/drawing/2014/main" id="{7E08675B-AFC4-48A9-AEA8-787F4BA52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43116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408733" name="Text Box 157">
            <a:extLst>
              <a:ext uri="{FF2B5EF4-FFF2-40B4-BE49-F238E27FC236}">
                <a16:creationId xmlns:a16="http://schemas.microsoft.com/office/drawing/2014/main" id="{7A539806-60DF-4C96-AF85-C09AAC508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050" y="44243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408734" name="Text Box 158">
            <a:extLst>
              <a:ext uri="{FF2B5EF4-FFF2-40B4-BE49-F238E27FC236}">
                <a16:creationId xmlns:a16="http://schemas.microsoft.com/office/drawing/2014/main" id="{C494D0CF-E92F-4394-A603-B069D8C6F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75" y="519588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408735" name="Text Box 159">
            <a:extLst>
              <a:ext uri="{FF2B5EF4-FFF2-40B4-BE49-F238E27FC236}">
                <a16:creationId xmlns:a16="http://schemas.microsoft.com/office/drawing/2014/main" id="{D492E6AC-0182-43B4-BB72-599C1F63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5575300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Q</a:t>
            </a:r>
          </a:p>
        </p:txBody>
      </p:sp>
      <p:sp>
        <p:nvSpPr>
          <p:cNvPr id="408736" name="Rectangle 160">
            <a:extLst>
              <a:ext uri="{FF2B5EF4-FFF2-40B4-BE49-F238E27FC236}">
                <a16:creationId xmlns:a16="http://schemas.microsoft.com/office/drawing/2014/main" id="{B5E1BCB8-48DF-4E2C-992E-CBB8378D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55483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t</a:t>
            </a:r>
          </a:p>
        </p:txBody>
      </p:sp>
      <p:sp>
        <p:nvSpPr>
          <p:cNvPr id="408737" name="Rectangle 161">
            <a:extLst>
              <a:ext uri="{FF2B5EF4-FFF2-40B4-BE49-F238E27FC236}">
                <a16:creationId xmlns:a16="http://schemas.microsoft.com/office/drawing/2014/main" id="{DF10C5A7-B773-4C0A-B376-94452B1A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0" y="55483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w</a:t>
            </a:r>
          </a:p>
        </p:txBody>
      </p:sp>
      <p:sp>
        <p:nvSpPr>
          <p:cNvPr id="408738" name="Rectangle 162">
            <a:extLst>
              <a:ext uri="{FF2B5EF4-FFF2-40B4-BE49-F238E27FC236}">
                <a16:creationId xmlns:a16="http://schemas.microsoft.com/office/drawing/2014/main" id="{5AA38F1E-CF0B-469A-A4DB-3F93BBFBE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0" y="554672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x</a:t>
            </a:r>
          </a:p>
        </p:txBody>
      </p:sp>
      <p:sp>
        <p:nvSpPr>
          <p:cNvPr id="408739" name="Rectangle 163">
            <a:extLst>
              <a:ext uri="{FF2B5EF4-FFF2-40B4-BE49-F238E27FC236}">
                <a16:creationId xmlns:a16="http://schemas.microsoft.com/office/drawing/2014/main" id="{ABE1D4D1-F285-4588-B2F7-4185160C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554672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y</a:t>
            </a:r>
          </a:p>
        </p:txBody>
      </p:sp>
      <p:sp>
        <p:nvSpPr>
          <p:cNvPr id="408741" name="Text Box 165">
            <a:extLst>
              <a:ext uri="{FF2B5EF4-FFF2-40B4-BE49-F238E27FC236}">
                <a16:creationId xmlns:a16="http://schemas.microsoft.com/office/drawing/2014/main" id="{1589465B-3810-48CD-8B12-520653ABC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37290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408742" name="Text Box 166">
            <a:extLst>
              <a:ext uri="{FF2B5EF4-FFF2-40B4-BE49-F238E27FC236}">
                <a16:creationId xmlns:a16="http://schemas.microsoft.com/office/drawing/2014/main" id="{A918DAB5-5994-4E18-9322-BD2E109E7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7020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408743" name="Text Box 167">
            <a:extLst>
              <a:ext uri="{FF2B5EF4-FFF2-40B4-BE49-F238E27FC236}">
                <a16:creationId xmlns:a16="http://schemas.microsoft.com/office/drawing/2014/main" id="{B5010726-0D92-45BA-A715-D38515010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88" y="37115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408744" name="Text Box 168">
            <a:extLst>
              <a:ext uri="{FF2B5EF4-FFF2-40B4-BE49-F238E27FC236}">
                <a16:creationId xmlns:a16="http://schemas.microsoft.com/office/drawing/2014/main" id="{06017B74-5E90-42A4-81B9-A4A204484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50450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08745" name="Text Box 169">
            <a:extLst>
              <a:ext uri="{FF2B5EF4-FFF2-40B4-BE49-F238E27FC236}">
                <a16:creationId xmlns:a16="http://schemas.microsoft.com/office/drawing/2014/main" id="{E792E86D-D4F0-4DF3-B534-F279D4D2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245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408746" name="Oval 170">
            <a:extLst>
              <a:ext uri="{FF2B5EF4-FFF2-40B4-BE49-F238E27FC236}">
                <a16:creationId xmlns:a16="http://schemas.microsoft.com/office/drawing/2014/main" id="{0F87BA3A-D47C-4ECA-81E8-004B90254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3973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1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8747" name="Oval 171">
            <a:extLst>
              <a:ext uri="{FF2B5EF4-FFF2-40B4-BE49-F238E27FC236}">
                <a16:creationId xmlns:a16="http://schemas.microsoft.com/office/drawing/2014/main" id="{48DCD895-EDAC-4834-BC2B-5B31F15B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454342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748" name="Oval 172">
            <a:extLst>
              <a:ext uri="{FF2B5EF4-FFF2-40B4-BE49-F238E27FC236}">
                <a16:creationId xmlns:a16="http://schemas.microsoft.com/office/drawing/2014/main" id="{D94956F1-ADCD-40E8-BFEB-91EBE09E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454342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749" name="Oval 173">
            <a:extLst>
              <a:ext uri="{FF2B5EF4-FFF2-40B4-BE49-F238E27FC236}">
                <a16:creationId xmlns:a16="http://schemas.microsoft.com/office/drawing/2014/main" id="{0950A3F3-3C72-4199-924F-132FB168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454342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2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8750" name="Oval 174">
            <a:extLst>
              <a:ext uri="{FF2B5EF4-FFF2-40B4-BE49-F238E27FC236}">
                <a16:creationId xmlns:a16="http://schemas.microsoft.com/office/drawing/2014/main" id="{13D42B4F-08FB-42DE-AF20-9F1EC16F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973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751" name="Oval 175">
            <a:extLst>
              <a:ext uri="{FF2B5EF4-FFF2-40B4-BE49-F238E27FC236}">
                <a16:creationId xmlns:a16="http://schemas.microsoft.com/office/drawing/2014/main" id="{FB0B6A29-9C4B-40FC-99B8-228C729C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511333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2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8752" name="Oval 176">
            <a:extLst>
              <a:ext uri="{FF2B5EF4-FFF2-40B4-BE49-F238E27FC236}">
                <a16:creationId xmlns:a16="http://schemas.microsoft.com/office/drawing/2014/main" id="{CDE33606-DB2B-4CBA-9BAE-CFC0F0456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511333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2</a:t>
            </a:r>
            <a:endParaRPr lang="en-US" altLang="en-US"/>
          </a:p>
        </p:txBody>
      </p:sp>
      <p:sp>
        <p:nvSpPr>
          <p:cNvPr id="408753" name="Oval 177">
            <a:extLst>
              <a:ext uri="{FF2B5EF4-FFF2-40B4-BE49-F238E27FC236}">
                <a16:creationId xmlns:a16="http://schemas.microsoft.com/office/drawing/2014/main" id="{E519658F-9F39-4CB8-A7D9-6D83651D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973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0</a:t>
            </a:r>
            <a:endParaRPr lang="en-US" altLang="en-US"/>
          </a:p>
        </p:txBody>
      </p:sp>
      <p:sp>
        <p:nvSpPr>
          <p:cNvPr id="408754" name="Oval 178">
            <a:extLst>
              <a:ext uri="{FF2B5EF4-FFF2-40B4-BE49-F238E27FC236}">
                <a16:creationId xmlns:a16="http://schemas.microsoft.com/office/drawing/2014/main" id="{87FB9B19-97C0-4984-B547-AED3EDA5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511333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∞</a:t>
            </a:r>
          </a:p>
        </p:txBody>
      </p:sp>
      <p:cxnSp>
        <p:nvCxnSpPr>
          <p:cNvPr id="408755" name="AutoShape 179">
            <a:extLst>
              <a:ext uri="{FF2B5EF4-FFF2-40B4-BE49-F238E27FC236}">
                <a16:creationId xmlns:a16="http://schemas.microsoft.com/office/drawing/2014/main" id="{02B362B0-BE35-4C6E-A2C3-85EC5B368931}"/>
              </a:ext>
            </a:extLst>
          </p:cNvPr>
          <p:cNvCxnSpPr>
            <a:cxnSpLocks noChangeShapeType="1"/>
            <a:stCxn id="408746" idx="6"/>
            <a:endCxn id="408753" idx="2"/>
          </p:cNvCxnSpPr>
          <p:nvPr/>
        </p:nvCxnSpPr>
        <p:spPr bwMode="auto">
          <a:xfrm>
            <a:off x="3563938" y="4068763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56" name="AutoShape 180">
            <a:extLst>
              <a:ext uri="{FF2B5EF4-FFF2-40B4-BE49-F238E27FC236}">
                <a16:creationId xmlns:a16="http://schemas.microsoft.com/office/drawing/2014/main" id="{D66665CA-66D2-47CB-AA72-3A49ABC6E8FF}"/>
              </a:ext>
            </a:extLst>
          </p:cNvPr>
          <p:cNvCxnSpPr>
            <a:cxnSpLocks noChangeShapeType="1"/>
            <a:stCxn id="408746" idx="5"/>
            <a:endCxn id="408748" idx="2"/>
          </p:cNvCxnSpPr>
          <p:nvPr/>
        </p:nvCxnSpPr>
        <p:spPr bwMode="auto">
          <a:xfrm>
            <a:off x="3525838" y="4135438"/>
            <a:ext cx="798512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57" name="AutoShape 181">
            <a:extLst>
              <a:ext uri="{FF2B5EF4-FFF2-40B4-BE49-F238E27FC236}">
                <a16:creationId xmlns:a16="http://schemas.microsoft.com/office/drawing/2014/main" id="{74B383CF-08D7-4528-AAD1-872AE4E3B3B3}"/>
              </a:ext>
            </a:extLst>
          </p:cNvPr>
          <p:cNvCxnSpPr>
            <a:cxnSpLocks noChangeShapeType="1"/>
            <a:stCxn id="408753" idx="5"/>
            <a:endCxn id="408747" idx="2"/>
          </p:cNvCxnSpPr>
          <p:nvPr/>
        </p:nvCxnSpPr>
        <p:spPr bwMode="auto">
          <a:xfrm>
            <a:off x="4541838" y="4135438"/>
            <a:ext cx="796925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58" name="AutoShape 182">
            <a:extLst>
              <a:ext uri="{FF2B5EF4-FFF2-40B4-BE49-F238E27FC236}">
                <a16:creationId xmlns:a16="http://schemas.microsoft.com/office/drawing/2014/main" id="{EEBD6A23-4CB8-4B97-9459-A5BB00208E71}"/>
              </a:ext>
            </a:extLst>
          </p:cNvPr>
          <p:cNvCxnSpPr>
            <a:cxnSpLocks noChangeShapeType="1"/>
            <a:stCxn id="408753" idx="6"/>
            <a:endCxn id="408750" idx="2"/>
          </p:cNvCxnSpPr>
          <p:nvPr/>
        </p:nvCxnSpPr>
        <p:spPr bwMode="auto">
          <a:xfrm>
            <a:off x="4578350" y="4068763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59" name="AutoShape 183">
            <a:extLst>
              <a:ext uri="{FF2B5EF4-FFF2-40B4-BE49-F238E27FC236}">
                <a16:creationId xmlns:a16="http://schemas.microsoft.com/office/drawing/2014/main" id="{74AE1D07-615B-43AD-A785-484B0F13CBF5}"/>
              </a:ext>
            </a:extLst>
          </p:cNvPr>
          <p:cNvCxnSpPr>
            <a:cxnSpLocks noChangeShapeType="1"/>
            <a:stCxn id="408748" idx="6"/>
            <a:endCxn id="408747" idx="2"/>
          </p:cNvCxnSpPr>
          <p:nvPr/>
        </p:nvCxnSpPr>
        <p:spPr bwMode="auto">
          <a:xfrm>
            <a:off x="4578350" y="463867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0" name="AutoShape 184">
            <a:extLst>
              <a:ext uri="{FF2B5EF4-FFF2-40B4-BE49-F238E27FC236}">
                <a16:creationId xmlns:a16="http://schemas.microsoft.com/office/drawing/2014/main" id="{81D4D7E8-8490-4C5C-A3D8-F3468645B6DC}"/>
              </a:ext>
            </a:extLst>
          </p:cNvPr>
          <p:cNvCxnSpPr>
            <a:cxnSpLocks noChangeShapeType="1"/>
            <a:stCxn id="408751" idx="6"/>
            <a:endCxn id="408752" idx="2"/>
          </p:cNvCxnSpPr>
          <p:nvPr/>
        </p:nvCxnSpPr>
        <p:spPr bwMode="auto">
          <a:xfrm>
            <a:off x="3563938" y="520858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1" name="AutoShape 185">
            <a:extLst>
              <a:ext uri="{FF2B5EF4-FFF2-40B4-BE49-F238E27FC236}">
                <a16:creationId xmlns:a16="http://schemas.microsoft.com/office/drawing/2014/main" id="{0285F8F4-559A-4CC4-81F6-FB276081D66A}"/>
              </a:ext>
            </a:extLst>
          </p:cNvPr>
          <p:cNvCxnSpPr>
            <a:cxnSpLocks noChangeShapeType="1"/>
            <a:stCxn id="408752" idx="6"/>
            <a:endCxn id="408754" idx="2"/>
          </p:cNvCxnSpPr>
          <p:nvPr/>
        </p:nvCxnSpPr>
        <p:spPr bwMode="auto">
          <a:xfrm>
            <a:off x="4578350" y="5208588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2" name="AutoShape 186">
            <a:extLst>
              <a:ext uri="{FF2B5EF4-FFF2-40B4-BE49-F238E27FC236}">
                <a16:creationId xmlns:a16="http://schemas.microsoft.com/office/drawing/2014/main" id="{B59229FD-18E4-40E7-857F-7DB10662E8AF}"/>
              </a:ext>
            </a:extLst>
          </p:cNvPr>
          <p:cNvCxnSpPr>
            <a:cxnSpLocks noChangeShapeType="1"/>
            <a:stCxn id="408750" idx="3"/>
            <a:endCxn id="408749" idx="6"/>
          </p:cNvCxnSpPr>
          <p:nvPr/>
        </p:nvCxnSpPr>
        <p:spPr bwMode="auto">
          <a:xfrm flipH="1">
            <a:off x="3563938" y="4135438"/>
            <a:ext cx="1811337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3" name="AutoShape 187">
            <a:extLst>
              <a:ext uri="{FF2B5EF4-FFF2-40B4-BE49-F238E27FC236}">
                <a16:creationId xmlns:a16="http://schemas.microsoft.com/office/drawing/2014/main" id="{EB41F7D3-D051-490A-898F-EACE4BD4ED43}"/>
              </a:ext>
            </a:extLst>
          </p:cNvPr>
          <p:cNvCxnSpPr>
            <a:cxnSpLocks noChangeShapeType="1"/>
            <a:stCxn id="408749" idx="4"/>
            <a:endCxn id="408754" idx="1"/>
          </p:cNvCxnSpPr>
          <p:nvPr/>
        </p:nvCxnSpPr>
        <p:spPr bwMode="auto">
          <a:xfrm>
            <a:off x="3436938" y="4733925"/>
            <a:ext cx="1938337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4" name="AutoShape 188">
            <a:extLst>
              <a:ext uri="{FF2B5EF4-FFF2-40B4-BE49-F238E27FC236}">
                <a16:creationId xmlns:a16="http://schemas.microsoft.com/office/drawing/2014/main" id="{1CFCC7F4-E66D-422C-9E8E-A45A1FE4891B}"/>
              </a:ext>
            </a:extLst>
          </p:cNvPr>
          <p:cNvCxnSpPr>
            <a:cxnSpLocks noChangeShapeType="1"/>
            <a:stCxn id="408748" idx="3"/>
            <a:endCxn id="408751" idx="7"/>
          </p:cNvCxnSpPr>
          <p:nvPr/>
        </p:nvCxnSpPr>
        <p:spPr bwMode="auto">
          <a:xfrm flipH="1">
            <a:off x="3525838" y="4706938"/>
            <a:ext cx="835025" cy="434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5" name="AutoShape 189">
            <a:extLst>
              <a:ext uri="{FF2B5EF4-FFF2-40B4-BE49-F238E27FC236}">
                <a16:creationId xmlns:a16="http://schemas.microsoft.com/office/drawing/2014/main" id="{27532039-6730-4403-8E9A-12776C970FB6}"/>
              </a:ext>
            </a:extLst>
          </p:cNvPr>
          <p:cNvCxnSpPr>
            <a:cxnSpLocks noChangeShapeType="1"/>
            <a:stCxn id="408747" idx="4"/>
            <a:endCxn id="408754" idx="0"/>
          </p:cNvCxnSpPr>
          <p:nvPr/>
        </p:nvCxnSpPr>
        <p:spPr bwMode="auto">
          <a:xfrm>
            <a:off x="5467350" y="4733925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6" name="AutoShape 190">
            <a:extLst>
              <a:ext uri="{FF2B5EF4-FFF2-40B4-BE49-F238E27FC236}">
                <a16:creationId xmlns:a16="http://schemas.microsoft.com/office/drawing/2014/main" id="{572A71E9-FDF1-4474-BFA2-073BB0160630}"/>
              </a:ext>
            </a:extLst>
          </p:cNvPr>
          <p:cNvCxnSpPr>
            <a:cxnSpLocks noChangeShapeType="1"/>
            <a:stCxn id="408748" idx="4"/>
            <a:endCxn id="408752" idx="0"/>
          </p:cNvCxnSpPr>
          <p:nvPr/>
        </p:nvCxnSpPr>
        <p:spPr bwMode="auto">
          <a:xfrm>
            <a:off x="4451350" y="4733925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7" name="AutoShape 191">
            <a:extLst>
              <a:ext uri="{FF2B5EF4-FFF2-40B4-BE49-F238E27FC236}">
                <a16:creationId xmlns:a16="http://schemas.microsoft.com/office/drawing/2014/main" id="{D74B56F2-6D93-4557-8FE1-B664B9AECE43}"/>
              </a:ext>
            </a:extLst>
          </p:cNvPr>
          <p:cNvCxnSpPr>
            <a:cxnSpLocks noChangeShapeType="1"/>
            <a:stCxn id="408748" idx="0"/>
            <a:endCxn id="408753" idx="4"/>
          </p:cNvCxnSpPr>
          <p:nvPr/>
        </p:nvCxnSpPr>
        <p:spPr bwMode="auto">
          <a:xfrm flipV="1">
            <a:off x="4451350" y="4164013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8" name="AutoShape 192">
            <a:extLst>
              <a:ext uri="{FF2B5EF4-FFF2-40B4-BE49-F238E27FC236}">
                <a16:creationId xmlns:a16="http://schemas.microsoft.com/office/drawing/2014/main" id="{88D89DFB-41E8-423C-98B5-08C235F88DCF}"/>
              </a:ext>
            </a:extLst>
          </p:cNvPr>
          <p:cNvCxnSpPr>
            <a:cxnSpLocks noChangeShapeType="1"/>
            <a:stCxn id="408748" idx="7"/>
            <a:endCxn id="408750" idx="3"/>
          </p:cNvCxnSpPr>
          <p:nvPr/>
        </p:nvCxnSpPr>
        <p:spPr bwMode="auto">
          <a:xfrm flipV="1">
            <a:off x="4541838" y="4135438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69" name="AutoShape 193">
            <a:extLst>
              <a:ext uri="{FF2B5EF4-FFF2-40B4-BE49-F238E27FC236}">
                <a16:creationId xmlns:a16="http://schemas.microsoft.com/office/drawing/2014/main" id="{71D9FCD3-2B5A-4704-8DE4-9D9DC65874B2}"/>
              </a:ext>
            </a:extLst>
          </p:cNvPr>
          <p:cNvCxnSpPr>
            <a:cxnSpLocks noChangeShapeType="1"/>
            <a:stCxn id="408751" idx="4"/>
            <a:endCxn id="408754" idx="4"/>
          </p:cNvCxnSpPr>
          <p:nvPr/>
        </p:nvCxnSpPr>
        <p:spPr bwMode="auto">
          <a:xfrm rot="16200000" flipH="1">
            <a:off x="4451350" y="4289426"/>
            <a:ext cx="1587" cy="203041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70" name="AutoShape 194">
            <a:extLst>
              <a:ext uri="{FF2B5EF4-FFF2-40B4-BE49-F238E27FC236}">
                <a16:creationId xmlns:a16="http://schemas.microsoft.com/office/drawing/2014/main" id="{76440A9A-E1EF-42ED-99CE-BC17AC8B5527}"/>
              </a:ext>
            </a:extLst>
          </p:cNvPr>
          <p:cNvCxnSpPr>
            <a:cxnSpLocks noChangeShapeType="1"/>
            <a:stCxn id="408754" idx="6"/>
            <a:endCxn id="408754" idx="5"/>
          </p:cNvCxnSpPr>
          <p:nvPr/>
        </p:nvCxnSpPr>
        <p:spPr bwMode="auto">
          <a:xfrm flipH="1">
            <a:off x="5556250" y="5210175"/>
            <a:ext cx="36513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8771" name="Text Box 195">
            <a:extLst>
              <a:ext uri="{FF2B5EF4-FFF2-40B4-BE49-F238E27FC236}">
                <a16:creationId xmlns:a16="http://schemas.microsoft.com/office/drawing/2014/main" id="{3E3A7E6A-DDA2-4678-9CAB-9E8E5248A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42830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408772" name="Text Box 196">
            <a:extLst>
              <a:ext uri="{FF2B5EF4-FFF2-40B4-BE49-F238E27FC236}">
                <a16:creationId xmlns:a16="http://schemas.microsoft.com/office/drawing/2014/main" id="{302BBBAC-D3EC-466C-B879-FBAA25898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4322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408773" name="Text Box 197">
            <a:extLst>
              <a:ext uri="{FF2B5EF4-FFF2-40B4-BE49-F238E27FC236}">
                <a16:creationId xmlns:a16="http://schemas.microsoft.com/office/drawing/2014/main" id="{778712F6-E9FE-4DDA-A109-789D12D87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38" y="44354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408774" name="Text Box 198">
            <a:extLst>
              <a:ext uri="{FF2B5EF4-FFF2-40B4-BE49-F238E27FC236}">
                <a16:creationId xmlns:a16="http://schemas.microsoft.com/office/drawing/2014/main" id="{8E06BE4C-02D2-4980-B6FF-28D414D29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207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408775" name="Text Box 199">
            <a:extLst>
              <a:ext uri="{FF2B5EF4-FFF2-40B4-BE49-F238E27FC236}">
                <a16:creationId xmlns:a16="http://schemas.microsoft.com/office/drawing/2014/main" id="{91E048B2-11DD-4777-A8EE-9EBB7FFC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5586413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Q</a:t>
            </a:r>
          </a:p>
        </p:txBody>
      </p:sp>
      <p:sp>
        <p:nvSpPr>
          <p:cNvPr id="408776" name="Rectangle 200">
            <a:extLst>
              <a:ext uri="{FF2B5EF4-FFF2-40B4-BE49-F238E27FC236}">
                <a16:creationId xmlns:a16="http://schemas.microsoft.com/office/drawing/2014/main" id="{E0CE06FE-C9DA-4B21-AAED-6615D843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555942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w</a:t>
            </a:r>
          </a:p>
        </p:txBody>
      </p:sp>
      <p:sp>
        <p:nvSpPr>
          <p:cNvPr id="408777" name="Rectangle 201">
            <a:extLst>
              <a:ext uri="{FF2B5EF4-FFF2-40B4-BE49-F238E27FC236}">
                <a16:creationId xmlns:a16="http://schemas.microsoft.com/office/drawing/2014/main" id="{2F058FEE-6CCE-4714-9223-8895E28DF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5559425"/>
            <a:ext cx="3603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x</a:t>
            </a:r>
          </a:p>
        </p:txBody>
      </p:sp>
      <p:sp>
        <p:nvSpPr>
          <p:cNvPr id="408778" name="Rectangle 202">
            <a:extLst>
              <a:ext uri="{FF2B5EF4-FFF2-40B4-BE49-F238E27FC236}">
                <a16:creationId xmlns:a16="http://schemas.microsoft.com/office/drawing/2014/main" id="{46D5CE88-E6BA-4406-A85E-DD89E35B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555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y</a:t>
            </a:r>
          </a:p>
        </p:txBody>
      </p:sp>
      <p:sp>
        <p:nvSpPr>
          <p:cNvPr id="408779" name="Rectangle 203">
            <a:extLst>
              <a:ext uri="{FF2B5EF4-FFF2-40B4-BE49-F238E27FC236}">
                <a16:creationId xmlns:a16="http://schemas.microsoft.com/office/drawing/2014/main" id="{B08EB3F6-1938-47DE-9D79-83E0D97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555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u</a:t>
            </a:r>
          </a:p>
        </p:txBody>
      </p:sp>
      <p:sp>
        <p:nvSpPr>
          <p:cNvPr id="408781" name="Text Box 205">
            <a:extLst>
              <a:ext uri="{FF2B5EF4-FFF2-40B4-BE49-F238E27FC236}">
                <a16:creationId xmlns:a16="http://schemas.microsoft.com/office/drawing/2014/main" id="{DD241D34-7782-4AB7-BF66-0A61557A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37211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408782" name="Text Box 206">
            <a:extLst>
              <a:ext uri="{FF2B5EF4-FFF2-40B4-BE49-F238E27FC236}">
                <a16:creationId xmlns:a16="http://schemas.microsoft.com/office/drawing/2014/main" id="{47B357A8-9F48-41DE-AAF1-2B030970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36941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408783" name="Text Box 207">
            <a:extLst>
              <a:ext uri="{FF2B5EF4-FFF2-40B4-BE49-F238E27FC236}">
                <a16:creationId xmlns:a16="http://schemas.microsoft.com/office/drawing/2014/main" id="{FFBB7665-9AAC-4E54-B032-3F0FA40F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3703638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408784" name="Text Box 208">
            <a:extLst>
              <a:ext uri="{FF2B5EF4-FFF2-40B4-BE49-F238E27FC236}">
                <a16:creationId xmlns:a16="http://schemas.microsoft.com/office/drawing/2014/main" id="{E715D35E-C0C2-4E9F-9DE2-47231199B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50371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08785" name="Text Box 209">
            <a:extLst>
              <a:ext uri="{FF2B5EF4-FFF2-40B4-BE49-F238E27FC236}">
                <a16:creationId xmlns:a16="http://schemas.microsoft.com/office/drawing/2014/main" id="{582DA822-5DF4-48CB-91FA-86FFE172C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52371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408786" name="Oval 210">
            <a:extLst>
              <a:ext uri="{FF2B5EF4-FFF2-40B4-BE49-F238E27FC236}">
                <a16:creationId xmlns:a16="http://schemas.microsoft.com/office/drawing/2014/main" id="{5C7B7787-3DF8-450F-8234-998ECAE3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39655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1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8787" name="Oval 211">
            <a:extLst>
              <a:ext uri="{FF2B5EF4-FFF2-40B4-BE49-F238E27FC236}">
                <a16:creationId xmlns:a16="http://schemas.microsoft.com/office/drawing/2014/main" id="{350EF640-17F7-469B-A393-166BB07C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45354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788" name="Oval 212">
            <a:extLst>
              <a:ext uri="{FF2B5EF4-FFF2-40B4-BE49-F238E27FC236}">
                <a16:creationId xmlns:a16="http://schemas.microsoft.com/office/drawing/2014/main" id="{B71FC395-345C-414F-88A5-5D0A1236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45354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789" name="Oval 213">
            <a:extLst>
              <a:ext uri="{FF2B5EF4-FFF2-40B4-BE49-F238E27FC236}">
                <a16:creationId xmlns:a16="http://schemas.microsoft.com/office/drawing/2014/main" id="{D0648F31-E4F4-4BB3-BC88-6432E498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53548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2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8790" name="Oval 214">
            <a:extLst>
              <a:ext uri="{FF2B5EF4-FFF2-40B4-BE49-F238E27FC236}">
                <a16:creationId xmlns:a16="http://schemas.microsoft.com/office/drawing/2014/main" id="{40D048C7-35E1-47D8-B5B8-6EE62002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39655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8791" name="Oval 215">
            <a:extLst>
              <a:ext uri="{FF2B5EF4-FFF2-40B4-BE49-F238E27FC236}">
                <a16:creationId xmlns:a16="http://schemas.microsoft.com/office/drawing/2014/main" id="{4A382A0F-92CF-47F5-96F9-E99C30CD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51054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2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8792" name="Oval 216">
            <a:extLst>
              <a:ext uri="{FF2B5EF4-FFF2-40B4-BE49-F238E27FC236}">
                <a16:creationId xmlns:a16="http://schemas.microsoft.com/office/drawing/2014/main" id="{634778B8-439E-4A6E-BC39-56FF055AF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51054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2</a:t>
            </a:r>
            <a:endParaRPr lang="en-US" altLang="en-US"/>
          </a:p>
        </p:txBody>
      </p:sp>
      <p:sp>
        <p:nvSpPr>
          <p:cNvPr id="408793" name="Oval 217">
            <a:extLst>
              <a:ext uri="{FF2B5EF4-FFF2-40B4-BE49-F238E27FC236}">
                <a16:creationId xmlns:a16="http://schemas.microsoft.com/office/drawing/2014/main" id="{52645F32-0FCF-4A33-B1AB-D4BBE0ED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39655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0</a:t>
            </a:r>
            <a:endParaRPr lang="en-US" altLang="en-US"/>
          </a:p>
        </p:txBody>
      </p:sp>
      <p:sp>
        <p:nvSpPr>
          <p:cNvPr id="408794" name="Oval 218">
            <a:extLst>
              <a:ext uri="{FF2B5EF4-FFF2-40B4-BE49-F238E27FC236}">
                <a16:creationId xmlns:a16="http://schemas.microsoft.com/office/drawing/2014/main" id="{919A0BBD-3F80-4CDB-B5A1-DFF87213D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5105400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2</a:t>
            </a:r>
            <a:endParaRPr lang="en-US" altLang="en-US"/>
          </a:p>
        </p:txBody>
      </p:sp>
      <p:cxnSp>
        <p:nvCxnSpPr>
          <p:cNvPr id="408795" name="AutoShape 219">
            <a:extLst>
              <a:ext uri="{FF2B5EF4-FFF2-40B4-BE49-F238E27FC236}">
                <a16:creationId xmlns:a16="http://schemas.microsoft.com/office/drawing/2014/main" id="{1AF6C2C4-F9E8-4F33-9FB3-1C647AE9E777}"/>
              </a:ext>
            </a:extLst>
          </p:cNvPr>
          <p:cNvCxnSpPr>
            <a:cxnSpLocks noChangeShapeType="1"/>
            <a:stCxn id="408786" idx="6"/>
            <a:endCxn id="408793" idx="2"/>
          </p:cNvCxnSpPr>
          <p:nvPr/>
        </p:nvCxnSpPr>
        <p:spPr bwMode="auto">
          <a:xfrm>
            <a:off x="812800" y="4060825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96" name="AutoShape 220">
            <a:extLst>
              <a:ext uri="{FF2B5EF4-FFF2-40B4-BE49-F238E27FC236}">
                <a16:creationId xmlns:a16="http://schemas.microsoft.com/office/drawing/2014/main" id="{E14D8AAF-2E01-4455-97CA-45B60D649B92}"/>
              </a:ext>
            </a:extLst>
          </p:cNvPr>
          <p:cNvCxnSpPr>
            <a:cxnSpLocks noChangeShapeType="1"/>
            <a:stCxn id="408786" idx="5"/>
            <a:endCxn id="408788" idx="2"/>
          </p:cNvCxnSpPr>
          <p:nvPr/>
        </p:nvCxnSpPr>
        <p:spPr bwMode="auto">
          <a:xfrm>
            <a:off x="774700" y="4127500"/>
            <a:ext cx="79851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97" name="AutoShape 221">
            <a:extLst>
              <a:ext uri="{FF2B5EF4-FFF2-40B4-BE49-F238E27FC236}">
                <a16:creationId xmlns:a16="http://schemas.microsoft.com/office/drawing/2014/main" id="{54CED6E1-A7A4-4FF3-AD93-CA082A26D704}"/>
              </a:ext>
            </a:extLst>
          </p:cNvPr>
          <p:cNvCxnSpPr>
            <a:cxnSpLocks noChangeShapeType="1"/>
            <a:stCxn id="408793" idx="5"/>
            <a:endCxn id="408787" idx="2"/>
          </p:cNvCxnSpPr>
          <p:nvPr/>
        </p:nvCxnSpPr>
        <p:spPr bwMode="auto">
          <a:xfrm>
            <a:off x="1790700" y="4127500"/>
            <a:ext cx="796925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98" name="AutoShape 222">
            <a:extLst>
              <a:ext uri="{FF2B5EF4-FFF2-40B4-BE49-F238E27FC236}">
                <a16:creationId xmlns:a16="http://schemas.microsoft.com/office/drawing/2014/main" id="{1F9A29C9-6E98-452D-AF3C-8B4EB4E6786F}"/>
              </a:ext>
            </a:extLst>
          </p:cNvPr>
          <p:cNvCxnSpPr>
            <a:cxnSpLocks noChangeShapeType="1"/>
            <a:stCxn id="408793" idx="6"/>
            <a:endCxn id="408790" idx="2"/>
          </p:cNvCxnSpPr>
          <p:nvPr/>
        </p:nvCxnSpPr>
        <p:spPr bwMode="auto">
          <a:xfrm>
            <a:off x="1827213" y="4060825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799" name="AutoShape 223">
            <a:extLst>
              <a:ext uri="{FF2B5EF4-FFF2-40B4-BE49-F238E27FC236}">
                <a16:creationId xmlns:a16="http://schemas.microsoft.com/office/drawing/2014/main" id="{270C0C38-3FC4-4D59-8563-9A51E11FC688}"/>
              </a:ext>
            </a:extLst>
          </p:cNvPr>
          <p:cNvCxnSpPr>
            <a:cxnSpLocks noChangeShapeType="1"/>
            <a:stCxn id="408788" idx="6"/>
            <a:endCxn id="408787" idx="2"/>
          </p:cNvCxnSpPr>
          <p:nvPr/>
        </p:nvCxnSpPr>
        <p:spPr bwMode="auto">
          <a:xfrm>
            <a:off x="1827213" y="463073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0" name="AutoShape 224">
            <a:extLst>
              <a:ext uri="{FF2B5EF4-FFF2-40B4-BE49-F238E27FC236}">
                <a16:creationId xmlns:a16="http://schemas.microsoft.com/office/drawing/2014/main" id="{652C49E5-012E-4E7F-AB2D-70EC678B1947}"/>
              </a:ext>
            </a:extLst>
          </p:cNvPr>
          <p:cNvCxnSpPr>
            <a:cxnSpLocks noChangeShapeType="1"/>
            <a:stCxn id="408791" idx="6"/>
            <a:endCxn id="408792" idx="2"/>
          </p:cNvCxnSpPr>
          <p:nvPr/>
        </p:nvCxnSpPr>
        <p:spPr bwMode="auto">
          <a:xfrm>
            <a:off x="812800" y="5200650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1" name="AutoShape 225">
            <a:extLst>
              <a:ext uri="{FF2B5EF4-FFF2-40B4-BE49-F238E27FC236}">
                <a16:creationId xmlns:a16="http://schemas.microsoft.com/office/drawing/2014/main" id="{61C201F7-56D5-4D35-9C51-B78F52CD7914}"/>
              </a:ext>
            </a:extLst>
          </p:cNvPr>
          <p:cNvCxnSpPr>
            <a:cxnSpLocks noChangeShapeType="1"/>
            <a:stCxn id="408792" idx="6"/>
            <a:endCxn id="408794" idx="2"/>
          </p:cNvCxnSpPr>
          <p:nvPr/>
        </p:nvCxnSpPr>
        <p:spPr bwMode="auto">
          <a:xfrm>
            <a:off x="1827213" y="5200650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2" name="AutoShape 226">
            <a:extLst>
              <a:ext uri="{FF2B5EF4-FFF2-40B4-BE49-F238E27FC236}">
                <a16:creationId xmlns:a16="http://schemas.microsoft.com/office/drawing/2014/main" id="{6291DC9F-0840-4B09-91CB-57B066FDCE19}"/>
              </a:ext>
            </a:extLst>
          </p:cNvPr>
          <p:cNvCxnSpPr>
            <a:cxnSpLocks noChangeShapeType="1"/>
            <a:stCxn id="408790" idx="3"/>
            <a:endCxn id="408789" idx="6"/>
          </p:cNvCxnSpPr>
          <p:nvPr/>
        </p:nvCxnSpPr>
        <p:spPr bwMode="auto">
          <a:xfrm flipH="1">
            <a:off x="812800" y="4127500"/>
            <a:ext cx="1811338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3" name="AutoShape 227">
            <a:extLst>
              <a:ext uri="{FF2B5EF4-FFF2-40B4-BE49-F238E27FC236}">
                <a16:creationId xmlns:a16="http://schemas.microsoft.com/office/drawing/2014/main" id="{4C93886C-53D0-4352-836E-75EACD9B8EA8}"/>
              </a:ext>
            </a:extLst>
          </p:cNvPr>
          <p:cNvCxnSpPr>
            <a:cxnSpLocks noChangeShapeType="1"/>
            <a:stCxn id="408789" idx="4"/>
            <a:endCxn id="408794" idx="1"/>
          </p:cNvCxnSpPr>
          <p:nvPr/>
        </p:nvCxnSpPr>
        <p:spPr bwMode="auto">
          <a:xfrm>
            <a:off x="685800" y="4725988"/>
            <a:ext cx="19383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4" name="AutoShape 228">
            <a:extLst>
              <a:ext uri="{FF2B5EF4-FFF2-40B4-BE49-F238E27FC236}">
                <a16:creationId xmlns:a16="http://schemas.microsoft.com/office/drawing/2014/main" id="{B2B4FCB1-7251-4C93-91BC-3FAF7365A019}"/>
              </a:ext>
            </a:extLst>
          </p:cNvPr>
          <p:cNvCxnSpPr>
            <a:cxnSpLocks noChangeShapeType="1"/>
            <a:stCxn id="408788" idx="3"/>
            <a:endCxn id="408791" idx="7"/>
          </p:cNvCxnSpPr>
          <p:nvPr/>
        </p:nvCxnSpPr>
        <p:spPr bwMode="auto">
          <a:xfrm flipH="1">
            <a:off x="774700" y="4699000"/>
            <a:ext cx="835025" cy="434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5" name="AutoShape 229">
            <a:extLst>
              <a:ext uri="{FF2B5EF4-FFF2-40B4-BE49-F238E27FC236}">
                <a16:creationId xmlns:a16="http://schemas.microsoft.com/office/drawing/2014/main" id="{F7D61EA9-85BE-41F9-93A8-816F43A65BF9}"/>
              </a:ext>
            </a:extLst>
          </p:cNvPr>
          <p:cNvCxnSpPr>
            <a:cxnSpLocks noChangeShapeType="1"/>
            <a:stCxn id="408787" idx="4"/>
            <a:endCxn id="408794" idx="0"/>
          </p:cNvCxnSpPr>
          <p:nvPr/>
        </p:nvCxnSpPr>
        <p:spPr bwMode="auto">
          <a:xfrm>
            <a:off x="2716213" y="4725988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6" name="AutoShape 230">
            <a:extLst>
              <a:ext uri="{FF2B5EF4-FFF2-40B4-BE49-F238E27FC236}">
                <a16:creationId xmlns:a16="http://schemas.microsoft.com/office/drawing/2014/main" id="{6904B657-FEA5-4233-825C-3935EF28B568}"/>
              </a:ext>
            </a:extLst>
          </p:cNvPr>
          <p:cNvCxnSpPr>
            <a:cxnSpLocks noChangeShapeType="1"/>
            <a:stCxn id="408788" idx="4"/>
            <a:endCxn id="408792" idx="0"/>
          </p:cNvCxnSpPr>
          <p:nvPr/>
        </p:nvCxnSpPr>
        <p:spPr bwMode="auto">
          <a:xfrm>
            <a:off x="1700213" y="4725988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7" name="AutoShape 231">
            <a:extLst>
              <a:ext uri="{FF2B5EF4-FFF2-40B4-BE49-F238E27FC236}">
                <a16:creationId xmlns:a16="http://schemas.microsoft.com/office/drawing/2014/main" id="{43D0AF36-731C-4560-9CA6-03BA65DA9D85}"/>
              </a:ext>
            </a:extLst>
          </p:cNvPr>
          <p:cNvCxnSpPr>
            <a:cxnSpLocks noChangeShapeType="1"/>
            <a:stCxn id="408788" idx="0"/>
            <a:endCxn id="408793" idx="4"/>
          </p:cNvCxnSpPr>
          <p:nvPr/>
        </p:nvCxnSpPr>
        <p:spPr bwMode="auto">
          <a:xfrm flipV="1">
            <a:off x="1700213" y="4156075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8" name="AutoShape 232">
            <a:extLst>
              <a:ext uri="{FF2B5EF4-FFF2-40B4-BE49-F238E27FC236}">
                <a16:creationId xmlns:a16="http://schemas.microsoft.com/office/drawing/2014/main" id="{5945AF8D-96A5-4AF7-8351-18346E8156E5}"/>
              </a:ext>
            </a:extLst>
          </p:cNvPr>
          <p:cNvCxnSpPr>
            <a:cxnSpLocks noChangeShapeType="1"/>
            <a:stCxn id="408788" idx="7"/>
            <a:endCxn id="408790" idx="3"/>
          </p:cNvCxnSpPr>
          <p:nvPr/>
        </p:nvCxnSpPr>
        <p:spPr bwMode="auto">
          <a:xfrm flipV="1">
            <a:off x="1790700" y="4127500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09" name="AutoShape 233">
            <a:extLst>
              <a:ext uri="{FF2B5EF4-FFF2-40B4-BE49-F238E27FC236}">
                <a16:creationId xmlns:a16="http://schemas.microsoft.com/office/drawing/2014/main" id="{F9C82A66-EB7E-45EE-9600-D052E84C5C98}"/>
              </a:ext>
            </a:extLst>
          </p:cNvPr>
          <p:cNvCxnSpPr>
            <a:cxnSpLocks noChangeShapeType="1"/>
            <a:stCxn id="408791" idx="4"/>
            <a:endCxn id="408794" idx="4"/>
          </p:cNvCxnSpPr>
          <p:nvPr/>
        </p:nvCxnSpPr>
        <p:spPr bwMode="auto">
          <a:xfrm rot="16200000" flipH="1">
            <a:off x="1700213" y="4281487"/>
            <a:ext cx="1588" cy="203041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8810" name="AutoShape 234">
            <a:extLst>
              <a:ext uri="{FF2B5EF4-FFF2-40B4-BE49-F238E27FC236}">
                <a16:creationId xmlns:a16="http://schemas.microsoft.com/office/drawing/2014/main" id="{1DC0971C-0096-4F8C-A4F2-CA16BAB10E84}"/>
              </a:ext>
            </a:extLst>
          </p:cNvPr>
          <p:cNvCxnSpPr>
            <a:cxnSpLocks noChangeShapeType="1"/>
            <a:stCxn id="408794" idx="6"/>
            <a:endCxn id="408794" idx="5"/>
          </p:cNvCxnSpPr>
          <p:nvPr/>
        </p:nvCxnSpPr>
        <p:spPr bwMode="auto">
          <a:xfrm flipH="1">
            <a:off x="2805113" y="5202238"/>
            <a:ext cx="36512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8811" name="Text Box 235">
            <a:extLst>
              <a:ext uri="{FF2B5EF4-FFF2-40B4-BE49-F238E27FC236}">
                <a16:creationId xmlns:a16="http://schemas.microsoft.com/office/drawing/2014/main" id="{00780F9C-E813-44DA-949C-333914678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2751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408812" name="Text Box 236">
            <a:extLst>
              <a:ext uri="{FF2B5EF4-FFF2-40B4-BE49-F238E27FC236}">
                <a16:creationId xmlns:a16="http://schemas.microsoft.com/office/drawing/2014/main" id="{B6C02BAB-7CFC-4379-B0FD-B46E6D2AE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43148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408813" name="Text Box 237">
            <a:extLst>
              <a:ext uri="{FF2B5EF4-FFF2-40B4-BE49-F238E27FC236}">
                <a16:creationId xmlns:a16="http://schemas.microsoft.com/office/drawing/2014/main" id="{B0D794D9-3861-4098-8FA3-551118A0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442753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408814" name="Text Box 238">
            <a:extLst>
              <a:ext uri="{FF2B5EF4-FFF2-40B4-BE49-F238E27FC236}">
                <a16:creationId xmlns:a16="http://schemas.microsoft.com/office/drawing/2014/main" id="{DC0A0B7D-6A3E-462C-86BA-4E3DDB055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19906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408815" name="Text Box 239">
            <a:extLst>
              <a:ext uri="{FF2B5EF4-FFF2-40B4-BE49-F238E27FC236}">
                <a16:creationId xmlns:a16="http://schemas.microsoft.com/office/drawing/2014/main" id="{930C42E7-C591-48AF-A29B-46525C702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5578475"/>
            <a:ext cx="322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Q</a:t>
            </a:r>
          </a:p>
        </p:txBody>
      </p:sp>
      <p:sp>
        <p:nvSpPr>
          <p:cNvPr id="408816" name="Rectangle 240">
            <a:extLst>
              <a:ext uri="{FF2B5EF4-FFF2-40B4-BE49-F238E27FC236}">
                <a16:creationId xmlns:a16="http://schemas.microsoft.com/office/drawing/2014/main" id="{5D2D80E8-7FB8-4EBB-8E26-CAE31EB1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663" y="555148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x</a:t>
            </a:r>
          </a:p>
        </p:txBody>
      </p:sp>
      <p:sp>
        <p:nvSpPr>
          <p:cNvPr id="408817" name="Rectangle 241">
            <a:extLst>
              <a:ext uri="{FF2B5EF4-FFF2-40B4-BE49-F238E27FC236}">
                <a16:creationId xmlns:a16="http://schemas.microsoft.com/office/drawing/2014/main" id="{2D3971ED-9508-4E1C-A7E6-97859F89E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5148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y</a:t>
            </a:r>
          </a:p>
        </p:txBody>
      </p:sp>
      <p:sp>
        <p:nvSpPr>
          <p:cNvPr id="408818" name="Rectangle 242">
            <a:extLst>
              <a:ext uri="{FF2B5EF4-FFF2-40B4-BE49-F238E27FC236}">
                <a16:creationId xmlns:a16="http://schemas.microsoft.com/office/drawing/2014/main" id="{926DF52E-C296-4163-86A9-45D9A730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5549900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u</a:t>
            </a:r>
          </a:p>
        </p:txBody>
      </p:sp>
      <p:sp>
        <p:nvSpPr>
          <p:cNvPr id="408819" name="Rectangle 243">
            <a:extLst>
              <a:ext uri="{FF2B5EF4-FFF2-40B4-BE49-F238E27FC236}">
                <a16:creationId xmlns:a16="http://schemas.microsoft.com/office/drawing/2014/main" id="{5FE8FEF5-D6A9-4385-91BB-14B4CF35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5549900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z</a:t>
            </a:r>
          </a:p>
        </p:txBody>
      </p:sp>
      <p:sp>
        <p:nvSpPr>
          <p:cNvPr id="408820" name="AutoShape 244">
            <a:extLst>
              <a:ext uri="{FF2B5EF4-FFF2-40B4-BE49-F238E27FC236}">
                <a16:creationId xmlns:a16="http://schemas.microsoft.com/office/drawing/2014/main" id="{C9C74056-3367-49CC-9D4A-5E7EA8DC7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11620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821" name="AutoShape 245">
            <a:extLst>
              <a:ext uri="{FF2B5EF4-FFF2-40B4-BE49-F238E27FC236}">
                <a16:creationId xmlns:a16="http://schemas.microsoft.com/office/drawing/2014/main" id="{BFDD9836-5F5C-42FC-A191-D94F3690A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1135063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822" name="AutoShape 246">
            <a:extLst>
              <a:ext uri="{FF2B5EF4-FFF2-40B4-BE49-F238E27FC236}">
                <a16:creationId xmlns:a16="http://schemas.microsoft.com/office/drawing/2014/main" id="{FC4F1E88-BDBC-43E7-94C1-FCF7A10E5C0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94650" y="350837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823" name="AutoShape 247">
            <a:extLst>
              <a:ext uri="{FF2B5EF4-FFF2-40B4-BE49-F238E27FC236}">
                <a16:creationId xmlns:a16="http://schemas.microsoft.com/office/drawing/2014/main" id="{BCC0832D-0716-4294-82CA-D4F5F22370B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03763" y="362902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824" name="AutoShape 248">
            <a:extLst>
              <a:ext uri="{FF2B5EF4-FFF2-40B4-BE49-F238E27FC236}">
                <a16:creationId xmlns:a16="http://schemas.microsoft.com/office/drawing/2014/main" id="{971F267D-FF53-4E3A-A24C-C8B00A4ADE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66900" y="3630613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8825" name="AutoShape 249">
            <a:extLst>
              <a:ext uri="{FF2B5EF4-FFF2-40B4-BE49-F238E27FC236}">
                <a16:creationId xmlns:a16="http://schemas.microsoft.com/office/drawing/2014/main" id="{1138836E-47CD-4B85-ACE6-582F48D46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46577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eri Yer Tutucusu 3">
            <a:extLst>
              <a:ext uri="{FF2B5EF4-FFF2-40B4-BE49-F238E27FC236}">
                <a16:creationId xmlns:a16="http://schemas.microsoft.com/office/drawing/2014/main" id="{72277D36-11F6-4D26-922B-89ADD5F8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E4DE-9506-4311-9D61-BF3513B66F11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159" name="Alt Bilgi Yer Tutucusu 4">
            <a:extLst>
              <a:ext uri="{FF2B5EF4-FFF2-40B4-BE49-F238E27FC236}">
                <a16:creationId xmlns:a16="http://schemas.microsoft.com/office/drawing/2014/main" id="{FC6231BB-09F9-41E5-870D-45C6E1DC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60" name="Slayt Numarası Yer Tutucusu 5">
            <a:extLst>
              <a:ext uri="{FF2B5EF4-FFF2-40B4-BE49-F238E27FC236}">
                <a16:creationId xmlns:a16="http://schemas.microsoft.com/office/drawing/2014/main" id="{08570A11-FACB-4530-89EC-5765A9C8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4BEC-E16C-4E16-A7C1-F41B8115DAB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09602" name="Rectangle 2">
            <a:extLst>
              <a:ext uri="{FF2B5EF4-FFF2-40B4-BE49-F238E27FC236}">
                <a16:creationId xmlns:a16="http://schemas.microsoft.com/office/drawing/2014/main" id="{8DC20EE4-7647-4D59-AB5A-F37012B6E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Rest of Example</a:t>
            </a:r>
          </a:p>
        </p:txBody>
      </p:sp>
      <p:grpSp>
        <p:nvGrpSpPr>
          <p:cNvPr id="409603" name="Group 3">
            <a:extLst>
              <a:ext uri="{FF2B5EF4-FFF2-40B4-BE49-F238E27FC236}">
                <a16:creationId xmlns:a16="http://schemas.microsoft.com/office/drawing/2014/main" id="{45D33200-957B-4416-96B4-75947A7A2774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560513"/>
            <a:ext cx="2760663" cy="2217737"/>
            <a:chOff x="212" y="983"/>
            <a:chExt cx="1739" cy="1397"/>
          </a:xfrm>
        </p:grpSpPr>
        <p:sp>
          <p:nvSpPr>
            <p:cNvPr id="409604" name="Text Box 4">
              <a:extLst>
                <a:ext uri="{FF2B5EF4-FFF2-40B4-BE49-F238E27FC236}">
                  <a16:creationId xmlns:a16="http://schemas.microsoft.com/office/drawing/2014/main" id="{48F65C47-8EE7-49F7-81FB-339273C54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100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09605" name="Text Box 5">
              <a:extLst>
                <a:ext uri="{FF2B5EF4-FFF2-40B4-BE49-F238E27FC236}">
                  <a16:creationId xmlns:a16="http://schemas.microsoft.com/office/drawing/2014/main" id="{09693F84-1552-42DC-B149-EAA90EDA3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" y="98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09606" name="Text Box 6">
              <a:extLst>
                <a:ext uri="{FF2B5EF4-FFF2-40B4-BE49-F238E27FC236}">
                  <a16:creationId xmlns:a16="http://schemas.microsoft.com/office/drawing/2014/main" id="{DC4EDA24-C482-469A-8DA2-0EF56A3EE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989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09607" name="Text Box 7">
              <a:extLst>
                <a:ext uri="{FF2B5EF4-FFF2-40B4-BE49-F238E27FC236}">
                  <a16:creationId xmlns:a16="http://schemas.microsoft.com/office/drawing/2014/main" id="{6665942E-4542-4B06-9FE2-2FFAF202C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18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09608" name="Text Box 8">
              <a:extLst>
                <a:ext uri="{FF2B5EF4-FFF2-40B4-BE49-F238E27FC236}">
                  <a16:creationId xmlns:a16="http://schemas.microsoft.com/office/drawing/2014/main" id="{0ED512BF-6E66-42F5-8FB6-6DE94D0CC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195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09609" name="Oval 9">
              <a:extLst>
                <a:ext uri="{FF2B5EF4-FFF2-40B4-BE49-F238E27FC236}">
                  <a16:creationId xmlns:a16="http://schemas.microsoft.com/office/drawing/2014/main" id="{F10BA968-22D1-4815-B967-A242FC3FB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115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>
                  <a:cs typeface="Times New Roman" panose="02020603050405020304" pitchFamily="18" charset="0"/>
                </a:rPr>
                <a:t>1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09610" name="Oval 10">
              <a:extLst>
                <a:ext uri="{FF2B5EF4-FFF2-40B4-BE49-F238E27FC236}">
                  <a16:creationId xmlns:a16="http://schemas.microsoft.com/office/drawing/2014/main" id="{3D33FA9F-B3A5-4989-B80F-0431EB743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51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09611" name="Oval 11">
              <a:extLst>
                <a:ext uri="{FF2B5EF4-FFF2-40B4-BE49-F238E27FC236}">
                  <a16:creationId xmlns:a16="http://schemas.microsoft.com/office/drawing/2014/main" id="{5399A743-A7AF-4CBE-9FA7-ACAC51B7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151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09612" name="Oval 12">
              <a:extLst>
                <a:ext uri="{FF2B5EF4-FFF2-40B4-BE49-F238E27FC236}">
                  <a16:creationId xmlns:a16="http://schemas.microsoft.com/office/drawing/2014/main" id="{1B4DCE5F-58F9-4950-AF7B-CEED7D92D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1513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>
                  <a:cs typeface="Times New Roman" panose="02020603050405020304" pitchFamily="18" charset="0"/>
                </a:rPr>
                <a:t>2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09613" name="Oval 13">
              <a:extLst>
                <a:ext uri="{FF2B5EF4-FFF2-40B4-BE49-F238E27FC236}">
                  <a16:creationId xmlns:a16="http://schemas.microsoft.com/office/drawing/2014/main" id="{46C08B91-48A4-4559-8C64-1A208E02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15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09614" name="Oval 14">
              <a:extLst>
                <a:ext uri="{FF2B5EF4-FFF2-40B4-BE49-F238E27FC236}">
                  <a16:creationId xmlns:a16="http://schemas.microsoft.com/office/drawing/2014/main" id="{5DFC7A23-BBFA-4153-B03F-7527C6AF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" y="187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>
                  <a:cs typeface="Times New Roman" panose="02020603050405020304" pitchFamily="18" charset="0"/>
                </a:rPr>
                <a:t>2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09615" name="Oval 15">
              <a:extLst>
                <a:ext uri="{FF2B5EF4-FFF2-40B4-BE49-F238E27FC236}">
                  <a16:creationId xmlns:a16="http://schemas.microsoft.com/office/drawing/2014/main" id="{9DEED64E-5F2F-4F53-8BE8-2CE1430F3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1872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  <a:endParaRPr lang="en-US" altLang="en-US"/>
            </a:p>
          </p:txBody>
        </p:sp>
        <p:sp>
          <p:nvSpPr>
            <p:cNvPr id="409616" name="Oval 16">
              <a:extLst>
                <a:ext uri="{FF2B5EF4-FFF2-40B4-BE49-F238E27FC236}">
                  <a16:creationId xmlns:a16="http://schemas.microsoft.com/office/drawing/2014/main" id="{CEF866D3-FF4C-4D77-931F-44DB70F5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115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0</a:t>
              </a:r>
              <a:endParaRPr lang="en-US" altLang="en-US"/>
            </a:p>
          </p:txBody>
        </p:sp>
        <p:sp>
          <p:nvSpPr>
            <p:cNvPr id="409617" name="Oval 17">
              <a:extLst>
                <a:ext uri="{FF2B5EF4-FFF2-40B4-BE49-F238E27FC236}">
                  <a16:creationId xmlns:a16="http://schemas.microsoft.com/office/drawing/2014/main" id="{CE81536C-569A-4419-8A56-7B04FA016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872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  <a:endParaRPr lang="en-US" altLang="en-US"/>
            </a:p>
          </p:txBody>
        </p:sp>
        <p:cxnSp>
          <p:nvCxnSpPr>
            <p:cNvPr id="409618" name="AutoShape 18">
              <a:extLst>
                <a:ext uri="{FF2B5EF4-FFF2-40B4-BE49-F238E27FC236}">
                  <a16:creationId xmlns:a16="http://schemas.microsoft.com/office/drawing/2014/main" id="{54BCC099-2122-4A65-8047-51F8E0AC1B69}"/>
                </a:ext>
              </a:extLst>
            </p:cNvPr>
            <p:cNvCxnSpPr>
              <a:cxnSpLocks noChangeShapeType="1"/>
              <a:stCxn id="409609" idx="6"/>
              <a:endCxn id="409616" idx="2"/>
            </p:cNvCxnSpPr>
            <p:nvPr/>
          </p:nvCxnSpPr>
          <p:spPr bwMode="auto">
            <a:xfrm>
              <a:off x="506" y="1214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19" name="AutoShape 19">
              <a:extLst>
                <a:ext uri="{FF2B5EF4-FFF2-40B4-BE49-F238E27FC236}">
                  <a16:creationId xmlns:a16="http://schemas.microsoft.com/office/drawing/2014/main" id="{254118BC-FB6E-4EA9-B106-7DEE322CFF5B}"/>
                </a:ext>
              </a:extLst>
            </p:cNvPr>
            <p:cNvCxnSpPr>
              <a:cxnSpLocks noChangeShapeType="1"/>
              <a:stCxn id="409609" idx="5"/>
              <a:endCxn id="409611" idx="2"/>
            </p:cNvCxnSpPr>
            <p:nvPr/>
          </p:nvCxnSpPr>
          <p:spPr bwMode="auto">
            <a:xfrm>
              <a:off x="482" y="1256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0" name="AutoShape 20">
              <a:extLst>
                <a:ext uri="{FF2B5EF4-FFF2-40B4-BE49-F238E27FC236}">
                  <a16:creationId xmlns:a16="http://schemas.microsoft.com/office/drawing/2014/main" id="{A6C471F1-611E-4A7E-BF5E-132CF2870E04}"/>
                </a:ext>
              </a:extLst>
            </p:cNvPr>
            <p:cNvCxnSpPr>
              <a:cxnSpLocks noChangeShapeType="1"/>
              <a:stCxn id="409616" idx="5"/>
              <a:endCxn id="409610" idx="2"/>
            </p:cNvCxnSpPr>
            <p:nvPr/>
          </p:nvCxnSpPr>
          <p:spPr bwMode="auto">
            <a:xfrm>
              <a:off x="1122" y="1256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1" name="AutoShape 21">
              <a:extLst>
                <a:ext uri="{FF2B5EF4-FFF2-40B4-BE49-F238E27FC236}">
                  <a16:creationId xmlns:a16="http://schemas.microsoft.com/office/drawing/2014/main" id="{0910269A-6AB9-461A-B095-8940E7BFB3D9}"/>
                </a:ext>
              </a:extLst>
            </p:cNvPr>
            <p:cNvCxnSpPr>
              <a:cxnSpLocks noChangeShapeType="1"/>
              <a:stCxn id="409616" idx="6"/>
              <a:endCxn id="409613" idx="2"/>
            </p:cNvCxnSpPr>
            <p:nvPr/>
          </p:nvCxnSpPr>
          <p:spPr bwMode="auto">
            <a:xfrm>
              <a:off x="1145" y="1214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2" name="AutoShape 22">
              <a:extLst>
                <a:ext uri="{FF2B5EF4-FFF2-40B4-BE49-F238E27FC236}">
                  <a16:creationId xmlns:a16="http://schemas.microsoft.com/office/drawing/2014/main" id="{AFC697EA-73F7-44B7-8E7B-6EB9B4CA6D7D}"/>
                </a:ext>
              </a:extLst>
            </p:cNvPr>
            <p:cNvCxnSpPr>
              <a:cxnSpLocks noChangeShapeType="1"/>
              <a:stCxn id="409611" idx="6"/>
              <a:endCxn id="409610" idx="2"/>
            </p:cNvCxnSpPr>
            <p:nvPr/>
          </p:nvCxnSpPr>
          <p:spPr bwMode="auto">
            <a:xfrm>
              <a:off x="1145" y="1573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3" name="AutoShape 23">
              <a:extLst>
                <a:ext uri="{FF2B5EF4-FFF2-40B4-BE49-F238E27FC236}">
                  <a16:creationId xmlns:a16="http://schemas.microsoft.com/office/drawing/2014/main" id="{E49D8F8A-EF49-41FE-B6D0-DC5F9308E139}"/>
                </a:ext>
              </a:extLst>
            </p:cNvPr>
            <p:cNvCxnSpPr>
              <a:cxnSpLocks noChangeShapeType="1"/>
              <a:stCxn id="409614" idx="6"/>
              <a:endCxn id="409615" idx="2"/>
            </p:cNvCxnSpPr>
            <p:nvPr/>
          </p:nvCxnSpPr>
          <p:spPr bwMode="auto">
            <a:xfrm>
              <a:off x="506" y="193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4" name="AutoShape 24">
              <a:extLst>
                <a:ext uri="{FF2B5EF4-FFF2-40B4-BE49-F238E27FC236}">
                  <a16:creationId xmlns:a16="http://schemas.microsoft.com/office/drawing/2014/main" id="{0E31C26B-BD02-4365-A247-D43113D16455}"/>
                </a:ext>
              </a:extLst>
            </p:cNvPr>
            <p:cNvCxnSpPr>
              <a:cxnSpLocks noChangeShapeType="1"/>
              <a:stCxn id="409615" idx="6"/>
              <a:endCxn id="409617" idx="2"/>
            </p:cNvCxnSpPr>
            <p:nvPr/>
          </p:nvCxnSpPr>
          <p:spPr bwMode="auto">
            <a:xfrm>
              <a:off x="1145" y="193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5" name="AutoShape 25">
              <a:extLst>
                <a:ext uri="{FF2B5EF4-FFF2-40B4-BE49-F238E27FC236}">
                  <a16:creationId xmlns:a16="http://schemas.microsoft.com/office/drawing/2014/main" id="{1D20EFF7-20F1-4C3F-856C-DE88496ED8C1}"/>
                </a:ext>
              </a:extLst>
            </p:cNvPr>
            <p:cNvCxnSpPr>
              <a:cxnSpLocks noChangeShapeType="1"/>
              <a:stCxn id="409613" idx="3"/>
              <a:endCxn id="409612" idx="6"/>
            </p:cNvCxnSpPr>
            <p:nvPr/>
          </p:nvCxnSpPr>
          <p:spPr bwMode="auto">
            <a:xfrm flipH="1">
              <a:off x="506" y="1256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6" name="AutoShape 26">
              <a:extLst>
                <a:ext uri="{FF2B5EF4-FFF2-40B4-BE49-F238E27FC236}">
                  <a16:creationId xmlns:a16="http://schemas.microsoft.com/office/drawing/2014/main" id="{5D5AE7DE-699F-4A5F-BAD6-DBC3D61DDC91}"/>
                </a:ext>
              </a:extLst>
            </p:cNvPr>
            <p:cNvCxnSpPr>
              <a:cxnSpLocks noChangeShapeType="1"/>
              <a:stCxn id="409612" idx="4"/>
              <a:endCxn id="409617" idx="1"/>
            </p:cNvCxnSpPr>
            <p:nvPr/>
          </p:nvCxnSpPr>
          <p:spPr bwMode="auto">
            <a:xfrm>
              <a:off x="426" y="1633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7" name="AutoShape 27">
              <a:extLst>
                <a:ext uri="{FF2B5EF4-FFF2-40B4-BE49-F238E27FC236}">
                  <a16:creationId xmlns:a16="http://schemas.microsoft.com/office/drawing/2014/main" id="{DFD246BA-E074-4492-8CFF-FAA87C845610}"/>
                </a:ext>
              </a:extLst>
            </p:cNvPr>
            <p:cNvCxnSpPr>
              <a:cxnSpLocks noChangeShapeType="1"/>
              <a:stCxn id="409611" idx="3"/>
              <a:endCxn id="409614" idx="7"/>
            </p:cNvCxnSpPr>
            <p:nvPr/>
          </p:nvCxnSpPr>
          <p:spPr bwMode="auto">
            <a:xfrm flipH="1">
              <a:off x="482" y="1616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8" name="AutoShape 28">
              <a:extLst>
                <a:ext uri="{FF2B5EF4-FFF2-40B4-BE49-F238E27FC236}">
                  <a16:creationId xmlns:a16="http://schemas.microsoft.com/office/drawing/2014/main" id="{782EFD20-0461-4734-9E8D-17457311654E}"/>
                </a:ext>
              </a:extLst>
            </p:cNvPr>
            <p:cNvCxnSpPr>
              <a:cxnSpLocks noChangeShapeType="1"/>
              <a:stCxn id="409610" idx="4"/>
              <a:endCxn id="409617" idx="0"/>
            </p:cNvCxnSpPr>
            <p:nvPr/>
          </p:nvCxnSpPr>
          <p:spPr bwMode="auto">
            <a:xfrm>
              <a:off x="1705" y="1633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29" name="AutoShape 29">
              <a:extLst>
                <a:ext uri="{FF2B5EF4-FFF2-40B4-BE49-F238E27FC236}">
                  <a16:creationId xmlns:a16="http://schemas.microsoft.com/office/drawing/2014/main" id="{8BF3FDEA-CE86-4D90-A843-BEBA71628780}"/>
                </a:ext>
              </a:extLst>
            </p:cNvPr>
            <p:cNvCxnSpPr>
              <a:cxnSpLocks noChangeShapeType="1"/>
              <a:stCxn id="409611" idx="4"/>
              <a:endCxn id="409615" idx="0"/>
            </p:cNvCxnSpPr>
            <p:nvPr/>
          </p:nvCxnSpPr>
          <p:spPr bwMode="auto">
            <a:xfrm>
              <a:off x="1065" y="1633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30" name="AutoShape 30">
              <a:extLst>
                <a:ext uri="{FF2B5EF4-FFF2-40B4-BE49-F238E27FC236}">
                  <a16:creationId xmlns:a16="http://schemas.microsoft.com/office/drawing/2014/main" id="{03CDDE31-20EC-4489-AD7B-80491D8EDCAE}"/>
                </a:ext>
              </a:extLst>
            </p:cNvPr>
            <p:cNvCxnSpPr>
              <a:cxnSpLocks noChangeShapeType="1"/>
              <a:stCxn id="409611" idx="0"/>
              <a:endCxn id="409616" idx="4"/>
            </p:cNvCxnSpPr>
            <p:nvPr/>
          </p:nvCxnSpPr>
          <p:spPr bwMode="auto">
            <a:xfrm flipV="1">
              <a:off x="1065" y="1274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31" name="AutoShape 31">
              <a:extLst>
                <a:ext uri="{FF2B5EF4-FFF2-40B4-BE49-F238E27FC236}">
                  <a16:creationId xmlns:a16="http://schemas.microsoft.com/office/drawing/2014/main" id="{097F868C-2010-46A8-8FD2-2A300E5F5830}"/>
                </a:ext>
              </a:extLst>
            </p:cNvPr>
            <p:cNvCxnSpPr>
              <a:cxnSpLocks noChangeShapeType="1"/>
              <a:stCxn id="409611" idx="7"/>
              <a:endCxn id="409613" idx="3"/>
            </p:cNvCxnSpPr>
            <p:nvPr/>
          </p:nvCxnSpPr>
          <p:spPr bwMode="auto">
            <a:xfrm flipV="1">
              <a:off x="1122" y="1256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32" name="AutoShape 32">
              <a:extLst>
                <a:ext uri="{FF2B5EF4-FFF2-40B4-BE49-F238E27FC236}">
                  <a16:creationId xmlns:a16="http://schemas.microsoft.com/office/drawing/2014/main" id="{8BA19B8F-27C9-4DFC-8638-CB1B27AF4E74}"/>
                </a:ext>
              </a:extLst>
            </p:cNvPr>
            <p:cNvCxnSpPr>
              <a:cxnSpLocks noChangeShapeType="1"/>
              <a:stCxn id="409614" idx="4"/>
              <a:endCxn id="409617" idx="4"/>
            </p:cNvCxnSpPr>
            <p:nvPr/>
          </p:nvCxnSpPr>
          <p:spPr bwMode="auto">
            <a:xfrm rot="16200000" flipH="1">
              <a:off x="1065" y="1353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33" name="AutoShape 33">
              <a:extLst>
                <a:ext uri="{FF2B5EF4-FFF2-40B4-BE49-F238E27FC236}">
                  <a16:creationId xmlns:a16="http://schemas.microsoft.com/office/drawing/2014/main" id="{4DECBA55-D99C-4511-A2A4-488F93681230}"/>
                </a:ext>
              </a:extLst>
            </p:cNvPr>
            <p:cNvCxnSpPr>
              <a:cxnSpLocks noChangeShapeType="1"/>
              <a:stCxn id="409617" idx="6"/>
              <a:endCxn id="409617" idx="5"/>
            </p:cNvCxnSpPr>
            <p:nvPr/>
          </p:nvCxnSpPr>
          <p:spPr bwMode="auto">
            <a:xfrm flipH="1">
              <a:off x="1761" y="1933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634" name="Text Box 34">
              <a:extLst>
                <a:ext uri="{FF2B5EF4-FFF2-40B4-BE49-F238E27FC236}">
                  <a16:creationId xmlns:a16="http://schemas.microsoft.com/office/drawing/2014/main" id="{3C996115-148E-4AFE-90CA-43D67EF1A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34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09635" name="Text Box 35">
              <a:extLst>
                <a:ext uri="{FF2B5EF4-FFF2-40B4-BE49-F238E27FC236}">
                  <a16:creationId xmlns:a16="http://schemas.microsoft.com/office/drawing/2014/main" id="{4879C59A-AA9E-4F87-8F28-87E008D8B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" y="13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09636" name="Text Box 36">
              <a:extLst>
                <a:ext uri="{FF2B5EF4-FFF2-40B4-BE49-F238E27FC236}">
                  <a16:creationId xmlns:a16="http://schemas.microsoft.com/office/drawing/2014/main" id="{99E84D2D-520F-4CFF-A260-554CB991E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144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09637" name="Text Box 37">
              <a:extLst>
                <a:ext uri="{FF2B5EF4-FFF2-40B4-BE49-F238E27FC236}">
                  <a16:creationId xmlns:a16="http://schemas.microsoft.com/office/drawing/2014/main" id="{3B3A77E7-E159-44F3-A4BC-4A6919D7C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0" y="19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09638" name="Text Box 38">
              <a:extLst>
                <a:ext uri="{FF2B5EF4-FFF2-40B4-BE49-F238E27FC236}">
                  <a16:creationId xmlns:a16="http://schemas.microsoft.com/office/drawing/2014/main" id="{BDDCB7B5-B842-447C-B1C4-A34EBB04B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2170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Q</a:t>
              </a:r>
            </a:p>
          </p:txBody>
        </p:sp>
        <p:sp>
          <p:nvSpPr>
            <p:cNvPr id="409639" name="Rectangle 39">
              <a:extLst>
                <a:ext uri="{FF2B5EF4-FFF2-40B4-BE49-F238E27FC236}">
                  <a16:creationId xmlns:a16="http://schemas.microsoft.com/office/drawing/2014/main" id="{6FACB071-2E17-4B07-BB47-8AFE1FD6E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" y="215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y</a:t>
              </a:r>
            </a:p>
          </p:txBody>
        </p:sp>
        <p:sp>
          <p:nvSpPr>
            <p:cNvPr id="409640" name="Rectangle 40">
              <a:extLst>
                <a:ext uri="{FF2B5EF4-FFF2-40B4-BE49-F238E27FC236}">
                  <a16:creationId xmlns:a16="http://schemas.microsoft.com/office/drawing/2014/main" id="{418940A5-5783-481B-90E6-BE93F267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15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u</a:t>
              </a:r>
            </a:p>
          </p:txBody>
        </p:sp>
        <p:sp>
          <p:nvSpPr>
            <p:cNvPr id="409641" name="Rectangle 41">
              <a:extLst>
                <a:ext uri="{FF2B5EF4-FFF2-40B4-BE49-F238E27FC236}">
                  <a16:creationId xmlns:a16="http://schemas.microsoft.com/office/drawing/2014/main" id="{99564FAF-381B-47D4-9FFA-886F5EFD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152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z</a:t>
              </a:r>
            </a:p>
          </p:txBody>
        </p:sp>
      </p:grpSp>
      <p:grpSp>
        <p:nvGrpSpPr>
          <p:cNvPr id="409642" name="Group 42">
            <a:extLst>
              <a:ext uri="{FF2B5EF4-FFF2-40B4-BE49-F238E27FC236}">
                <a16:creationId xmlns:a16="http://schemas.microsoft.com/office/drawing/2014/main" id="{E5993C6D-27E4-494E-8DA5-B5971537ACCC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1543050"/>
            <a:ext cx="2760662" cy="2217738"/>
            <a:chOff x="2001" y="972"/>
            <a:chExt cx="1739" cy="1397"/>
          </a:xfrm>
        </p:grpSpPr>
        <p:sp>
          <p:nvSpPr>
            <p:cNvPr id="409643" name="Text Box 43">
              <a:extLst>
                <a:ext uri="{FF2B5EF4-FFF2-40B4-BE49-F238E27FC236}">
                  <a16:creationId xmlns:a16="http://schemas.microsoft.com/office/drawing/2014/main" id="{0FE509D5-6330-45AD-A15D-C41A8BCCC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2" y="989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09644" name="Text Box 44">
              <a:extLst>
                <a:ext uri="{FF2B5EF4-FFF2-40B4-BE49-F238E27FC236}">
                  <a16:creationId xmlns:a16="http://schemas.microsoft.com/office/drawing/2014/main" id="{D8A965A4-4174-4984-8117-02AD85950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" y="972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09645" name="Text Box 45">
              <a:extLst>
                <a:ext uri="{FF2B5EF4-FFF2-40B4-BE49-F238E27FC236}">
                  <a16:creationId xmlns:a16="http://schemas.microsoft.com/office/drawing/2014/main" id="{0A2E2EC8-B2E6-440C-B04E-551A9F200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97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09646" name="Text Box 46">
              <a:extLst>
                <a:ext uri="{FF2B5EF4-FFF2-40B4-BE49-F238E27FC236}">
                  <a16:creationId xmlns:a16="http://schemas.microsoft.com/office/drawing/2014/main" id="{FEEC4DA4-9BAD-4287-AFF5-B29739C65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18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09647" name="Text Box 47">
              <a:extLst>
                <a:ext uri="{FF2B5EF4-FFF2-40B4-BE49-F238E27FC236}">
                  <a16:creationId xmlns:a16="http://schemas.microsoft.com/office/drawing/2014/main" id="{24B39B6E-34BE-4492-9BC7-5AC6B82E4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" y="19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09648" name="Oval 48">
              <a:extLst>
                <a:ext uri="{FF2B5EF4-FFF2-40B4-BE49-F238E27FC236}">
                  <a16:creationId xmlns:a16="http://schemas.microsoft.com/office/drawing/2014/main" id="{140772A3-A93D-47A9-ACD2-370C5F73D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11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>
                  <a:cs typeface="Times New Roman" panose="02020603050405020304" pitchFamily="18" charset="0"/>
                </a:rPr>
                <a:t>1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09649" name="Oval 49">
              <a:extLst>
                <a:ext uri="{FF2B5EF4-FFF2-40B4-BE49-F238E27FC236}">
                  <a16:creationId xmlns:a16="http://schemas.microsoft.com/office/drawing/2014/main" id="{7724D66A-F7C2-41ED-88A5-303613506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50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09650" name="Oval 50">
              <a:extLst>
                <a:ext uri="{FF2B5EF4-FFF2-40B4-BE49-F238E27FC236}">
                  <a16:creationId xmlns:a16="http://schemas.microsoft.com/office/drawing/2014/main" id="{BF3C2C57-5BD2-4DD6-9FE5-3C336153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150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09651" name="Oval 51">
              <a:extLst>
                <a:ext uri="{FF2B5EF4-FFF2-40B4-BE49-F238E27FC236}">
                  <a16:creationId xmlns:a16="http://schemas.microsoft.com/office/drawing/2014/main" id="{72A77E46-0CCE-4D8A-AD43-3A7C03692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1502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>
                  <a:cs typeface="Times New Roman" panose="02020603050405020304" pitchFamily="18" charset="0"/>
                </a:rPr>
                <a:t>2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09652" name="Oval 52">
              <a:extLst>
                <a:ext uri="{FF2B5EF4-FFF2-40B4-BE49-F238E27FC236}">
                  <a16:creationId xmlns:a16="http://schemas.microsoft.com/office/drawing/2014/main" id="{AEAE6B5B-DC00-4E86-89E9-14EC391D4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1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09653" name="Oval 53">
              <a:extLst>
                <a:ext uri="{FF2B5EF4-FFF2-40B4-BE49-F238E27FC236}">
                  <a16:creationId xmlns:a16="http://schemas.microsoft.com/office/drawing/2014/main" id="{0BF1BA61-911E-47B4-B479-B753E19F9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" y="186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>
                  <a:cs typeface="Times New Roman" panose="02020603050405020304" pitchFamily="18" charset="0"/>
                </a:rPr>
                <a:t>2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09654" name="Oval 54">
              <a:extLst>
                <a:ext uri="{FF2B5EF4-FFF2-40B4-BE49-F238E27FC236}">
                  <a16:creationId xmlns:a16="http://schemas.microsoft.com/office/drawing/2014/main" id="{706A1C79-7DB0-4F6B-BAF7-0F033F087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186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  <a:endParaRPr lang="en-US" altLang="en-US"/>
            </a:p>
          </p:txBody>
        </p:sp>
        <p:sp>
          <p:nvSpPr>
            <p:cNvPr id="409655" name="Oval 55">
              <a:extLst>
                <a:ext uri="{FF2B5EF4-FFF2-40B4-BE49-F238E27FC236}">
                  <a16:creationId xmlns:a16="http://schemas.microsoft.com/office/drawing/2014/main" id="{D976E5C5-5057-4022-82C2-519E53A4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11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0</a:t>
              </a:r>
              <a:endParaRPr lang="en-US" altLang="en-US"/>
            </a:p>
          </p:txBody>
        </p:sp>
        <p:sp>
          <p:nvSpPr>
            <p:cNvPr id="409656" name="Oval 56">
              <a:extLst>
                <a:ext uri="{FF2B5EF4-FFF2-40B4-BE49-F238E27FC236}">
                  <a16:creationId xmlns:a16="http://schemas.microsoft.com/office/drawing/2014/main" id="{B829FEE1-1DDF-4BEA-8983-9AF87BFE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861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  <a:endParaRPr lang="en-US" altLang="en-US"/>
            </a:p>
          </p:txBody>
        </p:sp>
        <p:cxnSp>
          <p:nvCxnSpPr>
            <p:cNvPr id="409657" name="AutoShape 57">
              <a:extLst>
                <a:ext uri="{FF2B5EF4-FFF2-40B4-BE49-F238E27FC236}">
                  <a16:creationId xmlns:a16="http://schemas.microsoft.com/office/drawing/2014/main" id="{2ACAEDE0-125D-49D8-9987-0081281D5B18}"/>
                </a:ext>
              </a:extLst>
            </p:cNvPr>
            <p:cNvCxnSpPr>
              <a:cxnSpLocks noChangeShapeType="1"/>
              <a:stCxn id="409648" idx="6"/>
              <a:endCxn id="409655" idx="2"/>
            </p:cNvCxnSpPr>
            <p:nvPr/>
          </p:nvCxnSpPr>
          <p:spPr bwMode="auto">
            <a:xfrm>
              <a:off x="2295" y="1203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58" name="AutoShape 58">
              <a:extLst>
                <a:ext uri="{FF2B5EF4-FFF2-40B4-BE49-F238E27FC236}">
                  <a16:creationId xmlns:a16="http://schemas.microsoft.com/office/drawing/2014/main" id="{EE7940A0-A610-41CE-BBC8-FEA4087DD1A0}"/>
                </a:ext>
              </a:extLst>
            </p:cNvPr>
            <p:cNvCxnSpPr>
              <a:cxnSpLocks noChangeShapeType="1"/>
              <a:stCxn id="409648" idx="5"/>
              <a:endCxn id="409650" idx="2"/>
            </p:cNvCxnSpPr>
            <p:nvPr/>
          </p:nvCxnSpPr>
          <p:spPr bwMode="auto">
            <a:xfrm>
              <a:off x="2272" y="1245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59" name="AutoShape 59">
              <a:extLst>
                <a:ext uri="{FF2B5EF4-FFF2-40B4-BE49-F238E27FC236}">
                  <a16:creationId xmlns:a16="http://schemas.microsoft.com/office/drawing/2014/main" id="{2D481624-5BD9-4816-976B-259CE24B0A66}"/>
                </a:ext>
              </a:extLst>
            </p:cNvPr>
            <p:cNvCxnSpPr>
              <a:cxnSpLocks noChangeShapeType="1"/>
              <a:stCxn id="409655" idx="5"/>
              <a:endCxn id="409649" idx="2"/>
            </p:cNvCxnSpPr>
            <p:nvPr/>
          </p:nvCxnSpPr>
          <p:spPr bwMode="auto">
            <a:xfrm>
              <a:off x="2911" y="1245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0" name="AutoShape 60">
              <a:extLst>
                <a:ext uri="{FF2B5EF4-FFF2-40B4-BE49-F238E27FC236}">
                  <a16:creationId xmlns:a16="http://schemas.microsoft.com/office/drawing/2014/main" id="{123576E4-1B47-4CDA-BE18-AF8B3F5805A1}"/>
                </a:ext>
              </a:extLst>
            </p:cNvPr>
            <p:cNvCxnSpPr>
              <a:cxnSpLocks noChangeShapeType="1"/>
              <a:stCxn id="409655" idx="6"/>
              <a:endCxn id="409652" idx="2"/>
            </p:cNvCxnSpPr>
            <p:nvPr/>
          </p:nvCxnSpPr>
          <p:spPr bwMode="auto">
            <a:xfrm>
              <a:off x="2934" y="1203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1" name="AutoShape 61">
              <a:extLst>
                <a:ext uri="{FF2B5EF4-FFF2-40B4-BE49-F238E27FC236}">
                  <a16:creationId xmlns:a16="http://schemas.microsoft.com/office/drawing/2014/main" id="{B00E8115-DF47-4974-81F8-13A14076EFBF}"/>
                </a:ext>
              </a:extLst>
            </p:cNvPr>
            <p:cNvCxnSpPr>
              <a:cxnSpLocks noChangeShapeType="1"/>
              <a:stCxn id="409650" idx="6"/>
              <a:endCxn id="409649" idx="2"/>
            </p:cNvCxnSpPr>
            <p:nvPr/>
          </p:nvCxnSpPr>
          <p:spPr bwMode="auto">
            <a:xfrm>
              <a:off x="2934" y="156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2" name="AutoShape 62">
              <a:extLst>
                <a:ext uri="{FF2B5EF4-FFF2-40B4-BE49-F238E27FC236}">
                  <a16:creationId xmlns:a16="http://schemas.microsoft.com/office/drawing/2014/main" id="{0B6FA037-9675-4016-A8B2-DF4C1D857F4D}"/>
                </a:ext>
              </a:extLst>
            </p:cNvPr>
            <p:cNvCxnSpPr>
              <a:cxnSpLocks noChangeShapeType="1"/>
              <a:stCxn id="409653" idx="6"/>
              <a:endCxn id="409654" idx="2"/>
            </p:cNvCxnSpPr>
            <p:nvPr/>
          </p:nvCxnSpPr>
          <p:spPr bwMode="auto">
            <a:xfrm>
              <a:off x="2295" y="1921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3" name="AutoShape 63">
              <a:extLst>
                <a:ext uri="{FF2B5EF4-FFF2-40B4-BE49-F238E27FC236}">
                  <a16:creationId xmlns:a16="http://schemas.microsoft.com/office/drawing/2014/main" id="{95DE12DD-0543-4CC1-80F6-7BBB4BCEBDE8}"/>
                </a:ext>
              </a:extLst>
            </p:cNvPr>
            <p:cNvCxnSpPr>
              <a:cxnSpLocks noChangeShapeType="1"/>
              <a:stCxn id="409654" idx="6"/>
              <a:endCxn id="409656" idx="2"/>
            </p:cNvCxnSpPr>
            <p:nvPr/>
          </p:nvCxnSpPr>
          <p:spPr bwMode="auto">
            <a:xfrm>
              <a:off x="2934" y="1921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4" name="AutoShape 64">
              <a:extLst>
                <a:ext uri="{FF2B5EF4-FFF2-40B4-BE49-F238E27FC236}">
                  <a16:creationId xmlns:a16="http://schemas.microsoft.com/office/drawing/2014/main" id="{2C2E74DC-BF2B-4644-A4C1-E3683544B74F}"/>
                </a:ext>
              </a:extLst>
            </p:cNvPr>
            <p:cNvCxnSpPr>
              <a:cxnSpLocks noChangeShapeType="1"/>
              <a:stCxn id="409652" idx="3"/>
              <a:endCxn id="409651" idx="6"/>
            </p:cNvCxnSpPr>
            <p:nvPr/>
          </p:nvCxnSpPr>
          <p:spPr bwMode="auto">
            <a:xfrm flipH="1">
              <a:off x="2295" y="1245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5" name="AutoShape 65">
              <a:extLst>
                <a:ext uri="{FF2B5EF4-FFF2-40B4-BE49-F238E27FC236}">
                  <a16:creationId xmlns:a16="http://schemas.microsoft.com/office/drawing/2014/main" id="{5FB71348-441D-46E1-8359-7ED154C2428D}"/>
                </a:ext>
              </a:extLst>
            </p:cNvPr>
            <p:cNvCxnSpPr>
              <a:cxnSpLocks noChangeShapeType="1"/>
              <a:stCxn id="409651" idx="4"/>
              <a:endCxn id="409656" idx="1"/>
            </p:cNvCxnSpPr>
            <p:nvPr/>
          </p:nvCxnSpPr>
          <p:spPr bwMode="auto">
            <a:xfrm>
              <a:off x="2215" y="1622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6" name="AutoShape 66">
              <a:extLst>
                <a:ext uri="{FF2B5EF4-FFF2-40B4-BE49-F238E27FC236}">
                  <a16:creationId xmlns:a16="http://schemas.microsoft.com/office/drawing/2014/main" id="{000E52B5-FE54-4788-9A33-C5513DD7C9CE}"/>
                </a:ext>
              </a:extLst>
            </p:cNvPr>
            <p:cNvCxnSpPr>
              <a:cxnSpLocks noChangeShapeType="1"/>
              <a:stCxn id="409650" idx="3"/>
              <a:endCxn id="409653" idx="7"/>
            </p:cNvCxnSpPr>
            <p:nvPr/>
          </p:nvCxnSpPr>
          <p:spPr bwMode="auto">
            <a:xfrm flipH="1">
              <a:off x="2272" y="1604"/>
              <a:ext cx="525" cy="2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7" name="AutoShape 67">
              <a:extLst>
                <a:ext uri="{FF2B5EF4-FFF2-40B4-BE49-F238E27FC236}">
                  <a16:creationId xmlns:a16="http://schemas.microsoft.com/office/drawing/2014/main" id="{FC82F499-1945-4DF8-BC1E-7F3212A2BB3F}"/>
                </a:ext>
              </a:extLst>
            </p:cNvPr>
            <p:cNvCxnSpPr>
              <a:cxnSpLocks noChangeShapeType="1"/>
              <a:stCxn id="409649" idx="4"/>
              <a:endCxn id="409656" idx="0"/>
            </p:cNvCxnSpPr>
            <p:nvPr/>
          </p:nvCxnSpPr>
          <p:spPr bwMode="auto">
            <a:xfrm>
              <a:off x="3493" y="1622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8" name="AutoShape 68">
              <a:extLst>
                <a:ext uri="{FF2B5EF4-FFF2-40B4-BE49-F238E27FC236}">
                  <a16:creationId xmlns:a16="http://schemas.microsoft.com/office/drawing/2014/main" id="{9EBA809E-34FC-4354-A4ED-29078E11CF05}"/>
                </a:ext>
              </a:extLst>
            </p:cNvPr>
            <p:cNvCxnSpPr>
              <a:cxnSpLocks noChangeShapeType="1"/>
              <a:stCxn id="409650" idx="4"/>
              <a:endCxn id="409654" idx="0"/>
            </p:cNvCxnSpPr>
            <p:nvPr/>
          </p:nvCxnSpPr>
          <p:spPr bwMode="auto">
            <a:xfrm>
              <a:off x="2854" y="1622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69" name="AutoShape 69">
              <a:extLst>
                <a:ext uri="{FF2B5EF4-FFF2-40B4-BE49-F238E27FC236}">
                  <a16:creationId xmlns:a16="http://schemas.microsoft.com/office/drawing/2014/main" id="{2EE65C1E-3A87-4AEE-86EA-1B203CA58AE6}"/>
                </a:ext>
              </a:extLst>
            </p:cNvPr>
            <p:cNvCxnSpPr>
              <a:cxnSpLocks noChangeShapeType="1"/>
              <a:stCxn id="409650" idx="0"/>
              <a:endCxn id="409655" idx="4"/>
            </p:cNvCxnSpPr>
            <p:nvPr/>
          </p:nvCxnSpPr>
          <p:spPr bwMode="auto">
            <a:xfrm flipV="1">
              <a:off x="2854" y="1263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70" name="AutoShape 70">
              <a:extLst>
                <a:ext uri="{FF2B5EF4-FFF2-40B4-BE49-F238E27FC236}">
                  <a16:creationId xmlns:a16="http://schemas.microsoft.com/office/drawing/2014/main" id="{2397759F-637F-4F3C-B8BC-715D2526328F}"/>
                </a:ext>
              </a:extLst>
            </p:cNvPr>
            <p:cNvCxnSpPr>
              <a:cxnSpLocks noChangeShapeType="1"/>
              <a:stCxn id="409650" idx="7"/>
              <a:endCxn id="409652" idx="3"/>
            </p:cNvCxnSpPr>
            <p:nvPr/>
          </p:nvCxnSpPr>
          <p:spPr bwMode="auto">
            <a:xfrm flipV="1">
              <a:off x="2911" y="1245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71" name="AutoShape 71">
              <a:extLst>
                <a:ext uri="{FF2B5EF4-FFF2-40B4-BE49-F238E27FC236}">
                  <a16:creationId xmlns:a16="http://schemas.microsoft.com/office/drawing/2014/main" id="{01150468-1D29-4630-A9B2-9DDA112DFC24}"/>
                </a:ext>
              </a:extLst>
            </p:cNvPr>
            <p:cNvCxnSpPr>
              <a:cxnSpLocks noChangeShapeType="1"/>
              <a:stCxn id="409653" idx="4"/>
              <a:endCxn id="409656" idx="4"/>
            </p:cNvCxnSpPr>
            <p:nvPr/>
          </p:nvCxnSpPr>
          <p:spPr bwMode="auto">
            <a:xfrm rot="16200000" flipH="1">
              <a:off x="2853" y="1343"/>
              <a:ext cx="1" cy="127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72" name="AutoShape 72">
              <a:extLst>
                <a:ext uri="{FF2B5EF4-FFF2-40B4-BE49-F238E27FC236}">
                  <a16:creationId xmlns:a16="http://schemas.microsoft.com/office/drawing/2014/main" id="{6B57D400-1D68-4EC4-B77F-A6CDF59A5821}"/>
                </a:ext>
              </a:extLst>
            </p:cNvPr>
            <p:cNvCxnSpPr>
              <a:cxnSpLocks noChangeShapeType="1"/>
              <a:stCxn id="409656" idx="6"/>
              <a:endCxn id="409656" idx="5"/>
            </p:cNvCxnSpPr>
            <p:nvPr/>
          </p:nvCxnSpPr>
          <p:spPr bwMode="auto">
            <a:xfrm flipH="1">
              <a:off x="3550" y="1921"/>
              <a:ext cx="23" cy="42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673" name="Text Box 73">
              <a:extLst>
                <a:ext uri="{FF2B5EF4-FFF2-40B4-BE49-F238E27FC236}">
                  <a16:creationId xmlns:a16="http://schemas.microsoft.com/office/drawing/2014/main" id="{C8CE6136-9D08-4DCD-81B0-28E722BD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133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09674" name="Text Box 74">
              <a:extLst>
                <a:ext uri="{FF2B5EF4-FFF2-40B4-BE49-F238E27FC236}">
                  <a16:creationId xmlns:a16="http://schemas.microsoft.com/office/drawing/2014/main" id="{C281F480-C725-4919-8528-12C268C3C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36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09675" name="Text Box 75">
              <a:extLst>
                <a:ext uri="{FF2B5EF4-FFF2-40B4-BE49-F238E27FC236}">
                  <a16:creationId xmlns:a16="http://schemas.microsoft.com/office/drawing/2014/main" id="{014ADC5A-3D8A-43E1-BB05-B21D7E0EB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143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09676" name="Text Box 76">
              <a:extLst>
                <a:ext uri="{FF2B5EF4-FFF2-40B4-BE49-F238E27FC236}">
                  <a16:creationId xmlns:a16="http://schemas.microsoft.com/office/drawing/2014/main" id="{7190ECF0-3AA8-4048-B18F-EB0DBD5C6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" y="192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09677" name="Text Box 77">
              <a:extLst>
                <a:ext uri="{FF2B5EF4-FFF2-40B4-BE49-F238E27FC236}">
                  <a16:creationId xmlns:a16="http://schemas.microsoft.com/office/drawing/2014/main" id="{EB73EEE2-A16A-4A68-8F25-C70CBBA5F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8" y="2159"/>
              <a:ext cx="2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Q</a:t>
              </a:r>
            </a:p>
          </p:txBody>
        </p:sp>
        <p:sp>
          <p:nvSpPr>
            <p:cNvPr id="409678" name="Rectangle 78">
              <a:extLst>
                <a:ext uri="{FF2B5EF4-FFF2-40B4-BE49-F238E27FC236}">
                  <a16:creationId xmlns:a16="http://schemas.microsoft.com/office/drawing/2014/main" id="{2627E458-7EA1-43C0-A64F-5298CBE16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142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u</a:t>
              </a:r>
            </a:p>
          </p:txBody>
        </p:sp>
        <p:sp>
          <p:nvSpPr>
            <p:cNvPr id="409679" name="Rectangle 79">
              <a:extLst>
                <a:ext uri="{FF2B5EF4-FFF2-40B4-BE49-F238E27FC236}">
                  <a16:creationId xmlns:a16="http://schemas.microsoft.com/office/drawing/2014/main" id="{A8FAA97A-E611-4A48-BA52-2DA7DD69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2142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z</a:t>
              </a:r>
            </a:p>
          </p:txBody>
        </p:sp>
      </p:grpSp>
      <p:grpSp>
        <p:nvGrpSpPr>
          <p:cNvPr id="409680" name="Group 80">
            <a:extLst>
              <a:ext uri="{FF2B5EF4-FFF2-40B4-BE49-F238E27FC236}">
                <a16:creationId xmlns:a16="http://schemas.microsoft.com/office/drawing/2014/main" id="{7CFFF8A7-C625-4691-8006-BA8BBA6EE0B0}"/>
              </a:ext>
            </a:extLst>
          </p:cNvPr>
          <p:cNvGrpSpPr>
            <a:grpSpLocks/>
          </p:cNvGrpSpPr>
          <p:nvPr/>
        </p:nvGrpSpPr>
        <p:grpSpPr bwMode="auto">
          <a:xfrm>
            <a:off x="6045200" y="1525588"/>
            <a:ext cx="2760663" cy="2208212"/>
            <a:chOff x="3808" y="961"/>
            <a:chExt cx="1739" cy="1391"/>
          </a:xfrm>
        </p:grpSpPr>
        <p:sp>
          <p:nvSpPr>
            <p:cNvPr id="409681" name="Text Box 81">
              <a:extLst>
                <a:ext uri="{FF2B5EF4-FFF2-40B4-BE49-F238E27FC236}">
                  <a16:creationId xmlns:a16="http://schemas.microsoft.com/office/drawing/2014/main" id="{5FFA0A5E-8377-46D2-92B2-AA542AE44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" y="97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09682" name="Text Box 82">
              <a:extLst>
                <a:ext uri="{FF2B5EF4-FFF2-40B4-BE49-F238E27FC236}">
                  <a16:creationId xmlns:a16="http://schemas.microsoft.com/office/drawing/2014/main" id="{69D2C99A-4527-45C5-B60C-26BAF3FFC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2" y="961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09683" name="Text Box 83">
              <a:extLst>
                <a:ext uri="{FF2B5EF4-FFF2-40B4-BE49-F238E27FC236}">
                  <a16:creationId xmlns:a16="http://schemas.microsoft.com/office/drawing/2014/main" id="{9FD3FA2F-4DCC-47A1-96C2-3D701D2AA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967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09684" name="Text Box 84">
              <a:extLst>
                <a:ext uri="{FF2B5EF4-FFF2-40B4-BE49-F238E27FC236}">
                  <a16:creationId xmlns:a16="http://schemas.microsoft.com/office/drawing/2014/main" id="{FD69F3EF-CF71-46C9-B99D-7A90338B8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8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09685" name="Text Box 85">
              <a:extLst>
                <a:ext uri="{FF2B5EF4-FFF2-40B4-BE49-F238E27FC236}">
                  <a16:creationId xmlns:a16="http://schemas.microsoft.com/office/drawing/2014/main" id="{AD3A3894-5B0A-46C3-AE6A-8FDFBA6DE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6" y="19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09686" name="Oval 86">
              <a:extLst>
                <a:ext uri="{FF2B5EF4-FFF2-40B4-BE49-F238E27FC236}">
                  <a16:creationId xmlns:a16="http://schemas.microsoft.com/office/drawing/2014/main" id="{743D7D7C-B582-4833-9DD5-F08A5AB57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113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>
                  <a:cs typeface="Times New Roman" panose="02020603050405020304" pitchFamily="18" charset="0"/>
                </a:rPr>
                <a:t>1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09687" name="Oval 87">
              <a:extLst>
                <a:ext uri="{FF2B5EF4-FFF2-40B4-BE49-F238E27FC236}">
                  <a16:creationId xmlns:a16="http://schemas.microsoft.com/office/drawing/2014/main" id="{2136F801-EB9F-421B-8F48-B45D27257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49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09688" name="Oval 88">
              <a:extLst>
                <a:ext uri="{FF2B5EF4-FFF2-40B4-BE49-F238E27FC236}">
                  <a16:creationId xmlns:a16="http://schemas.microsoft.com/office/drawing/2014/main" id="{74E1CA09-1442-41D0-8BFD-B421AA1DE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149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09689" name="Oval 89">
              <a:extLst>
                <a:ext uri="{FF2B5EF4-FFF2-40B4-BE49-F238E27FC236}">
                  <a16:creationId xmlns:a16="http://schemas.microsoft.com/office/drawing/2014/main" id="{E0015ED9-2BCB-437E-916C-0CB6C9D4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149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>
                  <a:cs typeface="Times New Roman" panose="02020603050405020304" pitchFamily="18" charset="0"/>
                </a:rPr>
                <a:t>2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09690" name="Oval 90">
              <a:extLst>
                <a:ext uri="{FF2B5EF4-FFF2-40B4-BE49-F238E27FC236}">
                  <a16:creationId xmlns:a16="http://schemas.microsoft.com/office/drawing/2014/main" id="{07803C78-5C24-4421-A50D-F40EF3F7E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13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09691" name="Oval 91">
              <a:extLst>
                <a:ext uri="{FF2B5EF4-FFF2-40B4-BE49-F238E27FC236}">
                  <a16:creationId xmlns:a16="http://schemas.microsoft.com/office/drawing/2014/main" id="{3208967E-94E0-42D4-A0E7-49CCC4942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185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>
                  <a:cs typeface="Times New Roman" panose="02020603050405020304" pitchFamily="18" charset="0"/>
                </a:rPr>
                <a:t>2</a:t>
              </a:r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09692" name="Oval 92">
              <a:extLst>
                <a:ext uri="{FF2B5EF4-FFF2-40B4-BE49-F238E27FC236}">
                  <a16:creationId xmlns:a16="http://schemas.microsoft.com/office/drawing/2014/main" id="{039FAED2-B8B2-4B1D-8906-5F3FDD64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185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  <a:endParaRPr lang="en-US" altLang="en-US"/>
            </a:p>
          </p:txBody>
        </p:sp>
        <p:sp>
          <p:nvSpPr>
            <p:cNvPr id="409693" name="Oval 93">
              <a:extLst>
                <a:ext uri="{FF2B5EF4-FFF2-40B4-BE49-F238E27FC236}">
                  <a16:creationId xmlns:a16="http://schemas.microsoft.com/office/drawing/2014/main" id="{F79A08F7-A947-4289-813B-CF885ADA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" y="113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0</a:t>
              </a:r>
              <a:endParaRPr lang="en-US" altLang="en-US"/>
            </a:p>
          </p:txBody>
        </p:sp>
        <p:sp>
          <p:nvSpPr>
            <p:cNvPr id="409694" name="Oval 94">
              <a:extLst>
                <a:ext uri="{FF2B5EF4-FFF2-40B4-BE49-F238E27FC236}">
                  <a16:creationId xmlns:a16="http://schemas.microsoft.com/office/drawing/2014/main" id="{07C80B96-AEDE-4CAC-BBB9-4550A30D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85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/>
                <a:t>2</a:t>
              </a:r>
              <a:endParaRPr lang="en-US" altLang="en-US"/>
            </a:p>
          </p:txBody>
        </p:sp>
        <p:cxnSp>
          <p:nvCxnSpPr>
            <p:cNvPr id="409695" name="AutoShape 95">
              <a:extLst>
                <a:ext uri="{FF2B5EF4-FFF2-40B4-BE49-F238E27FC236}">
                  <a16:creationId xmlns:a16="http://schemas.microsoft.com/office/drawing/2014/main" id="{A104FED8-70D5-47D1-9CA5-98C96659DC45}"/>
                </a:ext>
              </a:extLst>
            </p:cNvPr>
            <p:cNvCxnSpPr>
              <a:cxnSpLocks noChangeShapeType="1"/>
              <a:stCxn id="409686" idx="6"/>
              <a:endCxn id="409693" idx="2"/>
            </p:cNvCxnSpPr>
            <p:nvPr/>
          </p:nvCxnSpPr>
          <p:spPr bwMode="auto">
            <a:xfrm>
              <a:off x="4102" y="1192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96" name="AutoShape 96">
              <a:extLst>
                <a:ext uri="{FF2B5EF4-FFF2-40B4-BE49-F238E27FC236}">
                  <a16:creationId xmlns:a16="http://schemas.microsoft.com/office/drawing/2014/main" id="{8DF8091B-CC90-4B38-AA18-7446E47BF8CE}"/>
                </a:ext>
              </a:extLst>
            </p:cNvPr>
            <p:cNvCxnSpPr>
              <a:cxnSpLocks noChangeShapeType="1"/>
              <a:stCxn id="409686" idx="5"/>
              <a:endCxn id="409688" idx="2"/>
            </p:cNvCxnSpPr>
            <p:nvPr/>
          </p:nvCxnSpPr>
          <p:spPr bwMode="auto">
            <a:xfrm>
              <a:off x="4079" y="1234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97" name="AutoShape 97">
              <a:extLst>
                <a:ext uri="{FF2B5EF4-FFF2-40B4-BE49-F238E27FC236}">
                  <a16:creationId xmlns:a16="http://schemas.microsoft.com/office/drawing/2014/main" id="{AB256305-FCC6-46C8-B3AA-AAFF4D40E0FD}"/>
                </a:ext>
              </a:extLst>
            </p:cNvPr>
            <p:cNvCxnSpPr>
              <a:cxnSpLocks noChangeShapeType="1"/>
              <a:stCxn id="409693" idx="5"/>
              <a:endCxn id="409687" idx="2"/>
            </p:cNvCxnSpPr>
            <p:nvPr/>
          </p:nvCxnSpPr>
          <p:spPr bwMode="auto">
            <a:xfrm>
              <a:off x="4718" y="1234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98" name="AutoShape 98">
              <a:extLst>
                <a:ext uri="{FF2B5EF4-FFF2-40B4-BE49-F238E27FC236}">
                  <a16:creationId xmlns:a16="http://schemas.microsoft.com/office/drawing/2014/main" id="{BBF15036-7A0D-484A-9838-2ACCCB0C11D4}"/>
                </a:ext>
              </a:extLst>
            </p:cNvPr>
            <p:cNvCxnSpPr>
              <a:cxnSpLocks noChangeShapeType="1"/>
              <a:stCxn id="409693" idx="6"/>
              <a:endCxn id="409690" idx="2"/>
            </p:cNvCxnSpPr>
            <p:nvPr/>
          </p:nvCxnSpPr>
          <p:spPr bwMode="auto">
            <a:xfrm>
              <a:off x="4741" y="1192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699" name="AutoShape 99">
              <a:extLst>
                <a:ext uri="{FF2B5EF4-FFF2-40B4-BE49-F238E27FC236}">
                  <a16:creationId xmlns:a16="http://schemas.microsoft.com/office/drawing/2014/main" id="{A51CD04D-AD6D-41B2-945D-D2F4FFFC8DBF}"/>
                </a:ext>
              </a:extLst>
            </p:cNvPr>
            <p:cNvCxnSpPr>
              <a:cxnSpLocks noChangeShapeType="1"/>
              <a:stCxn id="409688" idx="6"/>
              <a:endCxn id="409687" idx="2"/>
            </p:cNvCxnSpPr>
            <p:nvPr/>
          </p:nvCxnSpPr>
          <p:spPr bwMode="auto">
            <a:xfrm>
              <a:off x="4741" y="1551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0" name="AutoShape 100">
              <a:extLst>
                <a:ext uri="{FF2B5EF4-FFF2-40B4-BE49-F238E27FC236}">
                  <a16:creationId xmlns:a16="http://schemas.microsoft.com/office/drawing/2014/main" id="{2F5F92FB-33F8-4EC9-8667-14CFB81A411A}"/>
                </a:ext>
              </a:extLst>
            </p:cNvPr>
            <p:cNvCxnSpPr>
              <a:cxnSpLocks noChangeShapeType="1"/>
              <a:stCxn id="409691" idx="6"/>
              <a:endCxn id="409692" idx="2"/>
            </p:cNvCxnSpPr>
            <p:nvPr/>
          </p:nvCxnSpPr>
          <p:spPr bwMode="auto">
            <a:xfrm>
              <a:off x="4102" y="191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1" name="AutoShape 101">
              <a:extLst>
                <a:ext uri="{FF2B5EF4-FFF2-40B4-BE49-F238E27FC236}">
                  <a16:creationId xmlns:a16="http://schemas.microsoft.com/office/drawing/2014/main" id="{1FBD9C75-8392-4099-9436-C3E105E3B3B2}"/>
                </a:ext>
              </a:extLst>
            </p:cNvPr>
            <p:cNvCxnSpPr>
              <a:cxnSpLocks noChangeShapeType="1"/>
              <a:stCxn id="409692" idx="6"/>
              <a:endCxn id="409694" idx="2"/>
            </p:cNvCxnSpPr>
            <p:nvPr/>
          </p:nvCxnSpPr>
          <p:spPr bwMode="auto">
            <a:xfrm>
              <a:off x="4741" y="191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2" name="AutoShape 102">
              <a:extLst>
                <a:ext uri="{FF2B5EF4-FFF2-40B4-BE49-F238E27FC236}">
                  <a16:creationId xmlns:a16="http://schemas.microsoft.com/office/drawing/2014/main" id="{92DEBF7F-4B33-48CB-8921-B0910FB87FC4}"/>
                </a:ext>
              </a:extLst>
            </p:cNvPr>
            <p:cNvCxnSpPr>
              <a:cxnSpLocks noChangeShapeType="1"/>
              <a:stCxn id="409690" idx="3"/>
              <a:endCxn id="409689" idx="6"/>
            </p:cNvCxnSpPr>
            <p:nvPr/>
          </p:nvCxnSpPr>
          <p:spPr bwMode="auto">
            <a:xfrm flipH="1">
              <a:off x="4102" y="1234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3" name="AutoShape 103">
              <a:extLst>
                <a:ext uri="{FF2B5EF4-FFF2-40B4-BE49-F238E27FC236}">
                  <a16:creationId xmlns:a16="http://schemas.microsoft.com/office/drawing/2014/main" id="{C99680BD-289D-45B9-87D5-2306E4B63936}"/>
                </a:ext>
              </a:extLst>
            </p:cNvPr>
            <p:cNvCxnSpPr>
              <a:cxnSpLocks noChangeShapeType="1"/>
              <a:stCxn id="409689" idx="4"/>
              <a:endCxn id="409694" idx="1"/>
            </p:cNvCxnSpPr>
            <p:nvPr/>
          </p:nvCxnSpPr>
          <p:spPr bwMode="auto">
            <a:xfrm>
              <a:off x="4022" y="1611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4" name="AutoShape 104">
              <a:extLst>
                <a:ext uri="{FF2B5EF4-FFF2-40B4-BE49-F238E27FC236}">
                  <a16:creationId xmlns:a16="http://schemas.microsoft.com/office/drawing/2014/main" id="{76E07994-79BF-4CB1-B7AE-DC3059704B09}"/>
                </a:ext>
              </a:extLst>
            </p:cNvPr>
            <p:cNvCxnSpPr>
              <a:cxnSpLocks noChangeShapeType="1"/>
              <a:stCxn id="409688" idx="3"/>
              <a:endCxn id="409691" idx="7"/>
            </p:cNvCxnSpPr>
            <p:nvPr/>
          </p:nvCxnSpPr>
          <p:spPr bwMode="auto">
            <a:xfrm flipH="1">
              <a:off x="4079" y="1593"/>
              <a:ext cx="525" cy="2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5" name="AutoShape 105">
              <a:extLst>
                <a:ext uri="{FF2B5EF4-FFF2-40B4-BE49-F238E27FC236}">
                  <a16:creationId xmlns:a16="http://schemas.microsoft.com/office/drawing/2014/main" id="{EA0BFBF0-A8C9-4ABF-83F8-2DD3DF786C24}"/>
                </a:ext>
              </a:extLst>
            </p:cNvPr>
            <p:cNvCxnSpPr>
              <a:cxnSpLocks noChangeShapeType="1"/>
              <a:stCxn id="409687" idx="4"/>
              <a:endCxn id="409694" idx="0"/>
            </p:cNvCxnSpPr>
            <p:nvPr/>
          </p:nvCxnSpPr>
          <p:spPr bwMode="auto">
            <a:xfrm>
              <a:off x="5300" y="1611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6" name="AutoShape 106">
              <a:extLst>
                <a:ext uri="{FF2B5EF4-FFF2-40B4-BE49-F238E27FC236}">
                  <a16:creationId xmlns:a16="http://schemas.microsoft.com/office/drawing/2014/main" id="{FFEEF538-2A80-47F2-926C-7FA65A18D698}"/>
                </a:ext>
              </a:extLst>
            </p:cNvPr>
            <p:cNvCxnSpPr>
              <a:cxnSpLocks noChangeShapeType="1"/>
              <a:stCxn id="409688" idx="4"/>
              <a:endCxn id="409692" idx="0"/>
            </p:cNvCxnSpPr>
            <p:nvPr/>
          </p:nvCxnSpPr>
          <p:spPr bwMode="auto">
            <a:xfrm>
              <a:off x="4661" y="1611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7" name="AutoShape 107">
              <a:extLst>
                <a:ext uri="{FF2B5EF4-FFF2-40B4-BE49-F238E27FC236}">
                  <a16:creationId xmlns:a16="http://schemas.microsoft.com/office/drawing/2014/main" id="{A2B9B9D9-0C9B-4C25-9EEB-C8F66ABA9145}"/>
                </a:ext>
              </a:extLst>
            </p:cNvPr>
            <p:cNvCxnSpPr>
              <a:cxnSpLocks noChangeShapeType="1"/>
              <a:stCxn id="409688" idx="0"/>
              <a:endCxn id="409693" idx="4"/>
            </p:cNvCxnSpPr>
            <p:nvPr/>
          </p:nvCxnSpPr>
          <p:spPr bwMode="auto">
            <a:xfrm flipV="1">
              <a:off x="4661" y="1252"/>
              <a:ext cx="0" cy="2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8" name="AutoShape 108">
              <a:extLst>
                <a:ext uri="{FF2B5EF4-FFF2-40B4-BE49-F238E27FC236}">
                  <a16:creationId xmlns:a16="http://schemas.microsoft.com/office/drawing/2014/main" id="{316A8CF4-1310-4C03-83CB-8CE74ED07F58}"/>
                </a:ext>
              </a:extLst>
            </p:cNvPr>
            <p:cNvCxnSpPr>
              <a:cxnSpLocks noChangeShapeType="1"/>
              <a:stCxn id="409688" idx="7"/>
              <a:endCxn id="409690" idx="3"/>
            </p:cNvCxnSpPr>
            <p:nvPr/>
          </p:nvCxnSpPr>
          <p:spPr bwMode="auto">
            <a:xfrm flipV="1">
              <a:off x="4718" y="1234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09" name="AutoShape 109">
              <a:extLst>
                <a:ext uri="{FF2B5EF4-FFF2-40B4-BE49-F238E27FC236}">
                  <a16:creationId xmlns:a16="http://schemas.microsoft.com/office/drawing/2014/main" id="{20951CA1-F40A-4FFC-8C09-254EF29B9E5E}"/>
                </a:ext>
              </a:extLst>
            </p:cNvPr>
            <p:cNvCxnSpPr>
              <a:cxnSpLocks noChangeShapeType="1"/>
              <a:stCxn id="409691" idx="4"/>
              <a:endCxn id="409694" idx="4"/>
            </p:cNvCxnSpPr>
            <p:nvPr/>
          </p:nvCxnSpPr>
          <p:spPr bwMode="auto">
            <a:xfrm rot="16200000" flipH="1">
              <a:off x="4660" y="1332"/>
              <a:ext cx="1" cy="1278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10" name="AutoShape 110">
              <a:extLst>
                <a:ext uri="{FF2B5EF4-FFF2-40B4-BE49-F238E27FC236}">
                  <a16:creationId xmlns:a16="http://schemas.microsoft.com/office/drawing/2014/main" id="{32E0B7C3-4590-4A40-87A9-F6F5292734C6}"/>
                </a:ext>
              </a:extLst>
            </p:cNvPr>
            <p:cNvCxnSpPr>
              <a:cxnSpLocks noChangeShapeType="1"/>
              <a:stCxn id="409694" idx="6"/>
              <a:endCxn id="409694" idx="5"/>
            </p:cNvCxnSpPr>
            <p:nvPr/>
          </p:nvCxnSpPr>
          <p:spPr bwMode="auto">
            <a:xfrm flipH="1">
              <a:off x="5357" y="1910"/>
              <a:ext cx="23" cy="42"/>
            </a:xfrm>
            <a:prstGeom prst="curvedConnector4">
              <a:avLst>
                <a:gd name="adj1" fmla="val -626088"/>
                <a:gd name="adj2" fmla="val 48571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711" name="Text Box 111">
              <a:extLst>
                <a:ext uri="{FF2B5EF4-FFF2-40B4-BE49-F238E27FC236}">
                  <a16:creationId xmlns:a16="http://schemas.microsoft.com/office/drawing/2014/main" id="{2052BD3C-21D8-4345-8606-C80AA93FD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32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09712" name="Text Box 112">
              <a:extLst>
                <a:ext uri="{FF2B5EF4-FFF2-40B4-BE49-F238E27FC236}">
                  <a16:creationId xmlns:a16="http://schemas.microsoft.com/office/drawing/2014/main" id="{37D26CF3-61DF-49F2-B44A-50EB290A6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13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09713" name="Text Box 113">
              <a:extLst>
                <a:ext uri="{FF2B5EF4-FFF2-40B4-BE49-F238E27FC236}">
                  <a16:creationId xmlns:a16="http://schemas.microsoft.com/office/drawing/2014/main" id="{7589B092-445C-4F9B-9BAA-134626809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0" y="1423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09714" name="Text Box 114">
              <a:extLst>
                <a:ext uri="{FF2B5EF4-FFF2-40B4-BE49-F238E27FC236}">
                  <a16:creationId xmlns:a16="http://schemas.microsoft.com/office/drawing/2014/main" id="{29AB9B31-E109-4406-B837-324C7BB8B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6" y="1909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grpSp>
          <p:nvGrpSpPr>
            <p:cNvPr id="409715" name="Group 115">
              <a:extLst>
                <a:ext uri="{FF2B5EF4-FFF2-40B4-BE49-F238E27FC236}">
                  <a16:creationId xmlns:a16="http://schemas.microsoft.com/office/drawing/2014/main" id="{3B5CCF9E-9843-478D-84D5-7711997B2C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3" y="2125"/>
              <a:ext cx="471" cy="227"/>
              <a:chOff x="4125" y="2131"/>
              <a:chExt cx="471" cy="227"/>
            </a:xfrm>
          </p:grpSpPr>
          <p:sp>
            <p:nvSpPr>
              <p:cNvPr id="409716" name="Text Box 116">
                <a:extLst>
                  <a:ext uri="{FF2B5EF4-FFF2-40B4-BE49-F238E27FC236}">
                    <a16:creationId xmlns:a16="http://schemas.microsoft.com/office/drawing/2014/main" id="{F8188FE5-16BA-4DBE-B8D5-9C2F080AE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5" y="2148"/>
                <a:ext cx="20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Q</a:t>
                </a:r>
              </a:p>
            </p:txBody>
          </p:sp>
          <p:sp>
            <p:nvSpPr>
              <p:cNvPr id="409717" name="Rectangle 117">
                <a:extLst>
                  <a:ext uri="{FF2B5EF4-FFF2-40B4-BE49-F238E27FC236}">
                    <a16:creationId xmlns:a16="http://schemas.microsoft.com/office/drawing/2014/main" id="{FAD7AD42-1025-44C4-A7AB-139517BAB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2131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/>
                  <a:t>z</a:t>
                </a:r>
              </a:p>
            </p:txBody>
          </p:sp>
        </p:grpSp>
      </p:grpSp>
      <p:sp>
        <p:nvSpPr>
          <p:cNvPr id="409718" name="Text Box 118">
            <a:extLst>
              <a:ext uri="{FF2B5EF4-FFF2-40B4-BE49-F238E27FC236}">
                <a16:creationId xmlns:a16="http://schemas.microsoft.com/office/drawing/2014/main" id="{F94B3F61-F3F5-438A-9248-D722A18B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475" y="398303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409719" name="Text Box 119">
            <a:extLst>
              <a:ext uri="{FF2B5EF4-FFF2-40B4-BE49-F238E27FC236}">
                <a16:creationId xmlns:a16="http://schemas.microsoft.com/office/drawing/2014/main" id="{1E34E33D-1CB4-4B68-A9D7-221AE5A03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39560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409720" name="Text Box 120">
            <a:extLst>
              <a:ext uri="{FF2B5EF4-FFF2-40B4-BE49-F238E27FC236}">
                <a16:creationId xmlns:a16="http://schemas.microsoft.com/office/drawing/2014/main" id="{1162C8C1-6A58-4CE8-B025-BA1D960F7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39655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409721" name="Text Box 121">
            <a:extLst>
              <a:ext uri="{FF2B5EF4-FFF2-40B4-BE49-F238E27FC236}">
                <a16:creationId xmlns:a16="http://schemas.microsoft.com/office/drawing/2014/main" id="{C3FB480F-CE89-4888-8E4C-3D61F5070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5513" y="52990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09722" name="Text Box 122">
            <a:extLst>
              <a:ext uri="{FF2B5EF4-FFF2-40B4-BE49-F238E27FC236}">
                <a16:creationId xmlns:a16="http://schemas.microsoft.com/office/drawing/2014/main" id="{C60F0A3B-1214-4EAA-B890-166A11C34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713" y="5499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409723" name="Oval 123">
            <a:extLst>
              <a:ext uri="{FF2B5EF4-FFF2-40B4-BE49-F238E27FC236}">
                <a16:creationId xmlns:a16="http://schemas.microsoft.com/office/drawing/2014/main" id="{6E7CEEBF-8ACA-4D9D-B0DC-2722F5AA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4227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1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9724" name="Oval 124">
            <a:extLst>
              <a:ext uri="{FF2B5EF4-FFF2-40B4-BE49-F238E27FC236}">
                <a16:creationId xmlns:a16="http://schemas.microsoft.com/office/drawing/2014/main" id="{2D7E5E9C-5750-4130-8EFD-16DEB703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479742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9725" name="Oval 125">
            <a:extLst>
              <a:ext uri="{FF2B5EF4-FFF2-40B4-BE49-F238E27FC236}">
                <a16:creationId xmlns:a16="http://schemas.microsoft.com/office/drawing/2014/main" id="{AD6FB008-8A30-43FB-B1F3-9C44FE1BB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479742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9726" name="Oval 126">
            <a:extLst>
              <a:ext uri="{FF2B5EF4-FFF2-40B4-BE49-F238E27FC236}">
                <a16:creationId xmlns:a16="http://schemas.microsoft.com/office/drawing/2014/main" id="{5F7297DA-1E8F-4F7B-B9CB-3D0918C85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479742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2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9727" name="Oval 127">
            <a:extLst>
              <a:ext uri="{FF2B5EF4-FFF2-40B4-BE49-F238E27FC236}">
                <a16:creationId xmlns:a16="http://schemas.microsoft.com/office/drawing/2014/main" id="{41870D7E-7609-422E-BA40-01523398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4227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09728" name="Oval 128">
            <a:extLst>
              <a:ext uri="{FF2B5EF4-FFF2-40B4-BE49-F238E27FC236}">
                <a16:creationId xmlns:a16="http://schemas.microsoft.com/office/drawing/2014/main" id="{D61B88C8-C6DA-40F9-AADC-FFE436EC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536733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>
                <a:cs typeface="Times New Roman" panose="02020603050405020304" pitchFamily="18" charset="0"/>
              </a:rPr>
              <a:t>2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09729" name="Oval 129">
            <a:extLst>
              <a:ext uri="{FF2B5EF4-FFF2-40B4-BE49-F238E27FC236}">
                <a16:creationId xmlns:a16="http://schemas.microsoft.com/office/drawing/2014/main" id="{837D96F8-A91A-409B-A27C-B20BEE320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536733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2</a:t>
            </a:r>
            <a:endParaRPr lang="en-US" altLang="en-US"/>
          </a:p>
        </p:txBody>
      </p:sp>
      <p:sp>
        <p:nvSpPr>
          <p:cNvPr id="409730" name="Oval 130">
            <a:extLst>
              <a:ext uri="{FF2B5EF4-FFF2-40B4-BE49-F238E27FC236}">
                <a16:creationId xmlns:a16="http://schemas.microsoft.com/office/drawing/2014/main" id="{95CB7D37-20C5-471E-8C20-F27036C7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4227513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0</a:t>
            </a:r>
            <a:endParaRPr lang="en-US" altLang="en-US"/>
          </a:p>
        </p:txBody>
      </p:sp>
      <p:sp>
        <p:nvSpPr>
          <p:cNvPr id="409731" name="Oval 131">
            <a:extLst>
              <a:ext uri="{FF2B5EF4-FFF2-40B4-BE49-F238E27FC236}">
                <a16:creationId xmlns:a16="http://schemas.microsoft.com/office/drawing/2014/main" id="{C1FDC43F-D448-40D7-87EC-6F10E0D5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536733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2</a:t>
            </a:r>
            <a:endParaRPr lang="en-US" altLang="en-US"/>
          </a:p>
        </p:txBody>
      </p:sp>
      <p:cxnSp>
        <p:nvCxnSpPr>
          <p:cNvPr id="409732" name="AutoShape 132">
            <a:extLst>
              <a:ext uri="{FF2B5EF4-FFF2-40B4-BE49-F238E27FC236}">
                <a16:creationId xmlns:a16="http://schemas.microsoft.com/office/drawing/2014/main" id="{5D9DFDA7-0046-4717-AB55-AEF3790F6EBA}"/>
              </a:ext>
            </a:extLst>
          </p:cNvPr>
          <p:cNvCxnSpPr>
            <a:cxnSpLocks noChangeShapeType="1"/>
            <a:stCxn id="409723" idx="6"/>
            <a:endCxn id="409730" idx="2"/>
          </p:cNvCxnSpPr>
          <p:nvPr/>
        </p:nvCxnSpPr>
        <p:spPr bwMode="auto">
          <a:xfrm>
            <a:off x="3932238" y="4322763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3" name="AutoShape 133">
            <a:extLst>
              <a:ext uri="{FF2B5EF4-FFF2-40B4-BE49-F238E27FC236}">
                <a16:creationId xmlns:a16="http://schemas.microsoft.com/office/drawing/2014/main" id="{442CB92A-B941-4EAF-9437-940DC566AFEC}"/>
              </a:ext>
            </a:extLst>
          </p:cNvPr>
          <p:cNvCxnSpPr>
            <a:cxnSpLocks noChangeShapeType="1"/>
            <a:stCxn id="409723" idx="5"/>
            <a:endCxn id="409725" idx="2"/>
          </p:cNvCxnSpPr>
          <p:nvPr/>
        </p:nvCxnSpPr>
        <p:spPr bwMode="auto">
          <a:xfrm>
            <a:off x="3895725" y="4389438"/>
            <a:ext cx="796925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4" name="AutoShape 134">
            <a:extLst>
              <a:ext uri="{FF2B5EF4-FFF2-40B4-BE49-F238E27FC236}">
                <a16:creationId xmlns:a16="http://schemas.microsoft.com/office/drawing/2014/main" id="{C87471A6-4CD0-49F8-8971-DA10A006A26A}"/>
              </a:ext>
            </a:extLst>
          </p:cNvPr>
          <p:cNvCxnSpPr>
            <a:cxnSpLocks noChangeShapeType="1"/>
            <a:stCxn id="409730" idx="5"/>
            <a:endCxn id="409724" idx="2"/>
          </p:cNvCxnSpPr>
          <p:nvPr/>
        </p:nvCxnSpPr>
        <p:spPr bwMode="auto">
          <a:xfrm>
            <a:off x="4910138" y="4389438"/>
            <a:ext cx="796925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5" name="AutoShape 135">
            <a:extLst>
              <a:ext uri="{FF2B5EF4-FFF2-40B4-BE49-F238E27FC236}">
                <a16:creationId xmlns:a16="http://schemas.microsoft.com/office/drawing/2014/main" id="{2E2E6A88-778B-4BB9-9E2D-F07A809F7B3F}"/>
              </a:ext>
            </a:extLst>
          </p:cNvPr>
          <p:cNvCxnSpPr>
            <a:cxnSpLocks noChangeShapeType="1"/>
            <a:stCxn id="409730" idx="6"/>
            <a:endCxn id="409727" idx="2"/>
          </p:cNvCxnSpPr>
          <p:nvPr/>
        </p:nvCxnSpPr>
        <p:spPr bwMode="auto">
          <a:xfrm>
            <a:off x="4946650" y="4322763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6" name="AutoShape 136">
            <a:extLst>
              <a:ext uri="{FF2B5EF4-FFF2-40B4-BE49-F238E27FC236}">
                <a16:creationId xmlns:a16="http://schemas.microsoft.com/office/drawing/2014/main" id="{F68B66A2-53EF-44B0-B476-2FCF25395355}"/>
              </a:ext>
            </a:extLst>
          </p:cNvPr>
          <p:cNvCxnSpPr>
            <a:cxnSpLocks noChangeShapeType="1"/>
            <a:stCxn id="409725" idx="6"/>
            <a:endCxn id="409724" idx="2"/>
          </p:cNvCxnSpPr>
          <p:nvPr/>
        </p:nvCxnSpPr>
        <p:spPr bwMode="auto">
          <a:xfrm>
            <a:off x="4946650" y="489267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7" name="AutoShape 137">
            <a:extLst>
              <a:ext uri="{FF2B5EF4-FFF2-40B4-BE49-F238E27FC236}">
                <a16:creationId xmlns:a16="http://schemas.microsoft.com/office/drawing/2014/main" id="{DC49825A-CFA9-4571-AFB0-45B3317A0E11}"/>
              </a:ext>
            </a:extLst>
          </p:cNvPr>
          <p:cNvCxnSpPr>
            <a:cxnSpLocks noChangeShapeType="1"/>
            <a:stCxn id="409728" idx="6"/>
            <a:endCxn id="409729" idx="2"/>
          </p:cNvCxnSpPr>
          <p:nvPr/>
        </p:nvCxnSpPr>
        <p:spPr bwMode="auto">
          <a:xfrm>
            <a:off x="3932238" y="546258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8" name="AutoShape 138">
            <a:extLst>
              <a:ext uri="{FF2B5EF4-FFF2-40B4-BE49-F238E27FC236}">
                <a16:creationId xmlns:a16="http://schemas.microsoft.com/office/drawing/2014/main" id="{901BA11A-0A35-44F5-AE9D-13CCCD9146EF}"/>
              </a:ext>
            </a:extLst>
          </p:cNvPr>
          <p:cNvCxnSpPr>
            <a:cxnSpLocks noChangeShapeType="1"/>
            <a:stCxn id="409729" idx="6"/>
            <a:endCxn id="409731" idx="2"/>
          </p:cNvCxnSpPr>
          <p:nvPr/>
        </p:nvCxnSpPr>
        <p:spPr bwMode="auto">
          <a:xfrm>
            <a:off x="4946650" y="5462588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9" name="AutoShape 139">
            <a:extLst>
              <a:ext uri="{FF2B5EF4-FFF2-40B4-BE49-F238E27FC236}">
                <a16:creationId xmlns:a16="http://schemas.microsoft.com/office/drawing/2014/main" id="{14EF1C3E-05EA-4FD5-9DDC-68FDF497E265}"/>
              </a:ext>
            </a:extLst>
          </p:cNvPr>
          <p:cNvCxnSpPr>
            <a:cxnSpLocks noChangeShapeType="1"/>
            <a:stCxn id="409727" idx="3"/>
            <a:endCxn id="409726" idx="6"/>
          </p:cNvCxnSpPr>
          <p:nvPr/>
        </p:nvCxnSpPr>
        <p:spPr bwMode="auto">
          <a:xfrm flipH="1">
            <a:off x="3932238" y="4389438"/>
            <a:ext cx="1811337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0" name="AutoShape 140">
            <a:extLst>
              <a:ext uri="{FF2B5EF4-FFF2-40B4-BE49-F238E27FC236}">
                <a16:creationId xmlns:a16="http://schemas.microsoft.com/office/drawing/2014/main" id="{9DFADD7A-45D5-4ED8-8C30-6256A0257212}"/>
              </a:ext>
            </a:extLst>
          </p:cNvPr>
          <p:cNvCxnSpPr>
            <a:cxnSpLocks noChangeShapeType="1"/>
            <a:stCxn id="409726" idx="4"/>
            <a:endCxn id="409731" idx="1"/>
          </p:cNvCxnSpPr>
          <p:nvPr/>
        </p:nvCxnSpPr>
        <p:spPr bwMode="auto">
          <a:xfrm>
            <a:off x="3805238" y="4987925"/>
            <a:ext cx="1938337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1" name="AutoShape 141">
            <a:extLst>
              <a:ext uri="{FF2B5EF4-FFF2-40B4-BE49-F238E27FC236}">
                <a16:creationId xmlns:a16="http://schemas.microsoft.com/office/drawing/2014/main" id="{C3B9F13F-B3B1-4FE9-9A8E-902CE4A638B7}"/>
              </a:ext>
            </a:extLst>
          </p:cNvPr>
          <p:cNvCxnSpPr>
            <a:cxnSpLocks noChangeShapeType="1"/>
            <a:stCxn id="409725" idx="3"/>
            <a:endCxn id="409728" idx="7"/>
          </p:cNvCxnSpPr>
          <p:nvPr/>
        </p:nvCxnSpPr>
        <p:spPr bwMode="auto">
          <a:xfrm flipH="1">
            <a:off x="3895725" y="4959350"/>
            <a:ext cx="833438" cy="436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2" name="AutoShape 142">
            <a:extLst>
              <a:ext uri="{FF2B5EF4-FFF2-40B4-BE49-F238E27FC236}">
                <a16:creationId xmlns:a16="http://schemas.microsoft.com/office/drawing/2014/main" id="{092016C7-8B05-4580-A67A-AEC6637BB726}"/>
              </a:ext>
            </a:extLst>
          </p:cNvPr>
          <p:cNvCxnSpPr>
            <a:cxnSpLocks noChangeShapeType="1"/>
            <a:stCxn id="409724" idx="4"/>
            <a:endCxn id="409731" idx="0"/>
          </p:cNvCxnSpPr>
          <p:nvPr/>
        </p:nvCxnSpPr>
        <p:spPr bwMode="auto">
          <a:xfrm>
            <a:off x="5834063" y="4987925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3" name="AutoShape 143">
            <a:extLst>
              <a:ext uri="{FF2B5EF4-FFF2-40B4-BE49-F238E27FC236}">
                <a16:creationId xmlns:a16="http://schemas.microsoft.com/office/drawing/2014/main" id="{D5719A36-AE80-4B49-B803-BFCC86569D50}"/>
              </a:ext>
            </a:extLst>
          </p:cNvPr>
          <p:cNvCxnSpPr>
            <a:cxnSpLocks noChangeShapeType="1"/>
            <a:stCxn id="409725" idx="4"/>
            <a:endCxn id="409729" idx="0"/>
          </p:cNvCxnSpPr>
          <p:nvPr/>
        </p:nvCxnSpPr>
        <p:spPr bwMode="auto">
          <a:xfrm>
            <a:off x="4819650" y="4987925"/>
            <a:ext cx="0" cy="379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4" name="AutoShape 144">
            <a:extLst>
              <a:ext uri="{FF2B5EF4-FFF2-40B4-BE49-F238E27FC236}">
                <a16:creationId xmlns:a16="http://schemas.microsoft.com/office/drawing/2014/main" id="{8BE6EF10-685D-4A00-876E-6AC4E5D8DB91}"/>
              </a:ext>
            </a:extLst>
          </p:cNvPr>
          <p:cNvCxnSpPr>
            <a:cxnSpLocks noChangeShapeType="1"/>
            <a:stCxn id="409725" idx="0"/>
            <a:endCxn id="409730" idx="4"/>
          </p:cNvCxnSpPr>
          <p:nvPr/>
        </p:nvCxnSpPr>
        <p:spPr bwMode="auto">
          <a:xfrm flipV="1">
            <a:off x="4819650" y="4418013"/>
            <a:ext cx="0" cy="3794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5" name="AutoShape 145">
            <a:extLst>
              <a:ext uri="{FF2B5EF4-FFF2-40B4-BE49-F238E27FC236}">
                <a16:creationId xmlns:a16="http://schemas.microsoft.com/office/drawing/2014/main" id="{1585D509-3402-418B-88CD-33A087E803D6}"/>
              </a:ext>
            </a:extLst>
          </p:cNvPr>
          <p:cNvCxnSpPr>
            <a:cxnSpLocks noChangeShapeType="1"/>
            <a:stCxn id="409725" idx="7"/>
            <a:endCxn id="409727" idx="3"/>
          </p:cNvCxnSpPr>
          <p:nvPr/>
        </p:nvCxnSpPr>
        <p:spPr bwMode="auto">
          <a:xfrm flipV="1">
            <a:off x="4910138" y="4389438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6" name="AutoShape 146">
            <a:extLst>
              <a:ext uri="{FF2B5EF4-FFF2-40B4-BE49-F238E27FC236}">
                <a16:creationId xmlns:a16="http://schemas.microsoft.com/office/drawing/2014/main" id="{0C465F19-2777-43B2-ABB4-13E1CD05A529}"/>
              </a:ext>
            </a:extLst>
          </p:cNvPr>
          <p:cNvCxnSpPr>
            <a:cxnSpLocks noChangeShapeType="1"/>
            <a:stCxn id="409728" idx="4"/>
            <a:endCxn id="409731" idx="4"/>
          </p:cNvCxnSpPr>
          <p:nvPr/>
        </p:nvCxnSpPr>
        <p:spPr bwMode="auto">
          <a:xfrm rot="16200000" flipH="1">
            <a:off x="4818857" y="4544219"/>
            <a:ext cx="1587" cy="20288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47" name="AutoShape 147">
            <a:extLst>
              <a:ext uri="{FF2B5EF4-FFF2-40B4-BE49-F238E27FC236}">
                <a16:creationId xmlns:a16="http://schemas.microsoft.com/office/drawing/2014/main" id="{A65AFF32-CBF3-47EA-980D-49A7D60A5EDA}"/>
              </a:ext>
            </a:extLst>
          </p:cNvPr>
          <p:cNvCxnSpPr>
            <a:cxnSpLocks noChangeShapeType="1"/>
            <a:stCxn id="409731" idx="6"/>
            <a:endCxn id="409731" idx="5"/>
          </p:cNvCxnSpPr>
          <p:nvPr/>
        </p:nvCxnSpPr>
        <p:spPr bwMode="auto">
          <a:xfrm flipH="1">
            <a:off x="5924550" y="5462588"/>
            <a:ext cx="36513" cy="66675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8" name="Text Box 148">
            <a:extLst>
              <a:ext uri="{FF2B5EF4-FFF2-40B4-BE49-F238E27FC236}">
                <a16:creationId xmlns:a16="http://schemas.microsoft.com/office/drawing/2014/main" id="{6C96909E-A731-4E68-BF9B-DB5C668E2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45370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409749" name="Text Box 149">
            <a:extLst>
              <a:ext uri="{FF2B5EF4-FFF2-40B4-BE49-F238E27FC236}">
                <a16:creationId xmlns:a16="http://schemas.microsoft.com/office/drawing/2014/main" id="{DC449351-C456-4F10-8BC5-2FA122BA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576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409750" name="Text Box 150">
            <a:extLst>
              <a:ext uri="{FF2B5EF4-FFF2-40B4-BE49-F238E27FC236}">
                <a16:creationId xmlns:a16="http://schemas.microsoft.com/office/drawing/2014/main" id="{CD6131F3-BB8A-4A87-B0DC-7F116B74C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468947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409751" name="Text Box 151">
            <a:extLst>
              <a:ext uri="{FF2B5EF4-FFF2-40B4-BE49-F238E27FC236}">
                <a16:creationId xmlns:a16="http://schemas.microsoft.com/office/drawing/2014/main" id="{7DA5652F-7B88-4C21-9865-97750E132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54610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409752" name="Text Box 152">
            <a:extLst>
              <a:ext uri="{FF2B5EF4-FFF2-40B4-BE49-F238E27FC236}">
                <a16:creationId xmlns:a16="http://schemas.microsoft.com/office/drawing/2014/main" id="{4FC8C3F5-D03C-407D-B623-63784A597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5811838"/>
            <a:ext cx="322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Q</a:t>
            </a:r>
            <a:endParaRPr lang="en-US" altLang="en-US" sz="2400">
              <a:latin typeface="Cataneo BT" pitchFamily="66" charset="0"/>
              <a:ea typeface="MS Mincho" panose="02020609040205080304" pitchFamily="49" charset="-128"/>
            </a:endParaRPr>
          </a:p>
        </p:txBody>
      </p:sp>
      <p:sp>
        <p:nvSpPr>
          <p:cNvPr id="409753" name="Text Box 153">
            <a:extLst>
              <a:ext uri="{FF2B5EF4-FFF2-40B4-BE49-F238E27FC236}">
                <a16:creationId xmlns:a16="http://schemas.microsoft.com/office/drawing/2014/main" id="{B0AA5F84-A0EF-48CB-A0E2-46B65F6A9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5737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 altLang="en-US" sz="2400"/>
              <a:t>∅</a:t>
            </a:r>
          </a:p>
        </p:txBody>
      </p:sp>
      <p:sp>
        <p:nvSpPr>
          <p:cNvPr id="409754" name="AutoShape 154">
            <a:extLst>
              <a:ext uri="{FF2B5EF4-FFF2-40B4-BE49-F238E27FC236}">
                <a16:creationId xmlns:a16="http://schemas.microsoft.com/office/drawing/2014/main" id="{FBC859F8-998D-4C1E-94AE-DF22D18F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14668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5" name="AutoShape 155">
            <a:extLst>
              <a:ext uri="{FF2B5EF4-FFF2-40B4-BE49-F238E27FC236}">
                <a16:creationId xmlns:a16="http://schemas.microsoft.com/office/drawing/2014/main" id="{8EDE112F-0E21-4C5D-9286-B9BA32F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4287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6" name="AutoShape 156">
            <a:extLst>
              <a:ext uri="{FF2B5EF4-FFF2-40B4-BE49-F238E27FC236}">
                <a16:creationId xmlns:a16="http://schemas.microsoft.com/office/drawing/2014/main" id="{E0C65DC0-6C56-47F1-BB9A-9D5A5B87DFB4}"/>
              </a:ext>
            </a:extLst>
          </p:cNvPr>
          <p:cNvSpPr>
            <a:spLocks noChangeArrowheads="1"/>
          </p:cNvSpPr>
          <p:nvPr/>
        </p:nvSpPr>
        <p:spPr bwMode="auto">
          <a:xfrm rot="1800000">
            <a:off x="6829425" y="3810000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7" name="AutoShape 157">
            <a:extLst>
              <a:ext uri="{FF2B5EF4-FFF2-40B4-BE49-F238E27FC236}">
                <a16:creationId xmlns:a16="http://schemas.microsoft.com/office/drawing/2014/main" id="{8A32FDF1-AD97-43B1-9734-6B2C88649DD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3825" y="25241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E25D50-5DEE-4FA2-87B0-11A4A375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E776-1356-4A77-8544-79AF61F174E3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6A0280-2BA5-47F0-923F-1B99182E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B3770A-C178-4E9B-A98D-59762FF8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85D2-742F-4CD0-B896-0D239FE7360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785E04DF-75D9-42FD-9AB7-A548422DC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Depth-First Search (DFS)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B56C9AD6-0460-43DE-BCB8-ED75CDCD0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/>
              <a:t>Unlike in BFS, </a:t>
            </a:r>
            <a:r>
              <a:rPr lang="tr-TR" altLang="en-US" i="1">
                <a:solidFill>
                  <a:srgbClr val="FF0000"/>
                </a:solidFill>
              </a:rPr>
              <a:t>depth-first search</a:t>
            </a:r>
            <a:r>
              <a:rPr lang="tr-TR" altLang="en-US"/>
              <a:t> (DFS), performs a search going deeper in the graph.</a:t>
            </a:r>
          </a:p>
          <a:p>
            <a:r>
              <a:rPr lang="tr-TR" altLang="en-US"/>
              <a:t>The search proceeds discovering vertices that are deeper on a path and looks for any left edges of the most recently discovered vertex </a:t>
            </a:r>
            <a:r>
              <a:rPr lang="tr-TR" altLang="en-US" i="1"/>
              <a:t>u</a:t>
            </a:r>
            <a:r>
              <a:rPr lang="tr-TR" altLang="en-US"/>
              <a:t>.</a:t>
            </a:r>
          </a:p>
          <a:p>
            <a:r>
              <a:rPr lang="tr-TR" altLang="en-US"/>
              <a:t>If all edges of </a:t>
            </a:r>
            <a:r>
              <a:rPr lang="tr-TR" altLang="en-US" i="1"/>
              <a:t>u</a:t>
            </a:r>
            <a:r>
              <a:rPr lang="tr-TR" altLang="en-US"/>
              <a:t> are found, DFS backtracks to the vertex </a:t>
            </a:r>
            <a:r>
              <a:rPr lang="tr-TR" altLang="en-US" i="1"/>
              <a:t>t</a:t>
            </a:r>
            <a:r>
              <a:rPr lang="en-US" altLang="en-US" i="1"/>
              <a:t> </a:t>
            </a:r>
            <a:r>
              <a:rPr lang="en-US" altLang="en-US"/>
              <a:t>which</a:t>
            </a:r>
            <a:r>
              <a:rPr lang="tr-TR" altLang="en-US" i="1"/>
              <a:t> u</a:t>
            </a:r>
            <a:r>
              <a:rPr lang="tr-TR" altLang="en-US"/>
              <a:t> was discovered from to find the remaining edges.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i Yer Tutucusu 3">
            <a:extLst>
              <a:ext uri="{FF2B5EF4-FFF2-40B4-BE49-F238E27FC236}">
                <a16:creationId xmlns:a16="http://schemas.microsoft.com/office/drawing/2014/main" id="{8CD97085-CD92-4CF2-97DB-757D44E3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3D4C-EB3D-45F4-89A3-E1E5D6391503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8" name="Alt Bilgi Yer Tutucusu 4">
            <a:extLst>
              <a:ext uri="{FF2B5EF4-FFF2-40B4-BE49-F238E27FC236}">
                <a16:creationId xmlns:a16="http://schemas.microsoft.com/office/drawing/2014/main" id="{D9C2089B-4C34-436C-A658-153056F7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C026D2D1-B75A-4339-992F-45B33F75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F1D9-8F42-4234-B792-757735D409A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D6DB60A5-C363-4CAA-A795-C5B0020B96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Algorithm for Depth-First Search</a:t>
            </a:r>
            <a:r>
              <a:rPr lang="tr-TR" altLang="en-US" baseline="30000"/>
              <a:t>*</a:t>
            </a:r>
            <a:endParaRPr lang="en-US" altLang="en-US"/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C059C1E9-7073-4FD0-98E7-634CE3006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DFS(Graph G, Vertex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// initialize all vertices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   	for each vertex u</a:t>
            </a: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V[G]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	   color [u]=white;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from[u]=NULL;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time=0;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tr-TR" altLang="en-US" sz="2000">
                <a:latin typeface="Tahoma" panose="020B0604030504040204" pitchFamily="34" charset="0"/>
              </a:rPr>
              <a:t>for each vertex u</a:t>
            </a: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V[G]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	   if (color [u]==white)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	DFS-visit(u);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tr-TR" altLang="en-US" sz="200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402436" name="Text Box 4">
            <a:extLst>
              <a:ext uri="{FF2B5EF4-FFF2-40B4-BE49-F238E27FC236}">
                <a16:creationId xmlns:a16="http://schemas.microsoft.com/office/drawing/2014/main" id="{E32CCAA8-4214-41FD-AD62-FE474B51B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1506538"/>
            <a:ext cx="52514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DFS-visit(u)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{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     color[u]=gray; //u just discovered</a:t>
            </a:r>
            <a:endParaRPr lang="tr-TR" altLang="en-US" sz="20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 algn="l"/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     </a:t>
            </a:r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time++;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     d[u]=time;</a:t>
            </a: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   </a:t>
            </a:r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     for each v  Adj[u] //check edge (u,v)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if (color[v] == white) {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	from[v]=u;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	DFS-visit(v); //recursive call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	}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     color[u]=black; // u is done processing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     f[u] = time++;</a:t>
            </a:r>
          </a:p>
          <a:p>
            <a:pPr algn="l"/>
            <a:r>
              <a:rPr lang="tr-TR" altLang="en-US" sz="2000" b="0">
                <a:latin typeface="Tahoma" panose="020B0604030504040204" pitchFamily="34" charset="0"/>
                <a:sym typeface="Symbol" panose="05050102010706020507" pitchFamily="18" charset="2"/>
              </a:rPr>
              <a:t>}</a:t>
            </a:r>
          </a:p>
        </p:txBody>
      </p:sp>
      <p:sp>
        <p:nvSpPr>
          <p:cNvPr id="402438" name="Line 6">
            <a:extLst>
              <a:ext uri="{FF2B5EF4-FFF2-40B4-BE49-F238E27FC236}">
                <a16:creationId xmlns:a16="http://schemas.microsoft.com/office/drawing/2014/main" id="{AC5F7B92-8822-4885-A295-CBF90EC01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5" y="1266825"/>
            <a:ext cx="0" cy="454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439" name="Rectangle 7">
            <a:extLst>
              <a:ext uri="{FF2B5EF4-FFF2-40B4-BE49-F238E27FC236}">
                <a16:creationId xmlns:a16="http://schemas.microsoft.com/office/drawing/2014/main" id="{A5ADC9EB-9D70-4D64-A3EA-9E874AF5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876925"/>
            <a:ext cx="947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*From [1]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A228C3-178B-412A-84B8-BDDC22DD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CFF5-ECB9-4E26-ACA2-D248AD14238D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536A5CE-ADB8-4E8C-9D6D-968ADD80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60CCA2-4C3F-486F-B1C3-D91A8408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CC87E-E5E7-46D0-A3F4-093EE63BBDD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EA577478-3D28-4121-A61A-E1623826B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</a:t>
            </a:r>
            <a:r>
              <a:rPr lang="tr-TR" altLang="en-US"/>
              <a:t> Search</a:t>
            </a:r>
            <a:endParaRPr lang="en-US" altLang="en-US"/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AEA3FA89-BF90-4923-B746-DB0DCADD1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SzPct val="90000"/>
            </a:pPr>
            <a:r>
              <a:rPr lang="tr-TR" altLang="en-US" sz="2800">
                <a:cs typeface="Times New Roman" panose="02020603050405020304" pitchFamily="18" charset="0"/>
              </a:rPr>
              <a:t>The function </a:t>
            </a:r>
            <a:r>
              <a:rPr lang="tr-TR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DFS()</a:t>
            </a:r>
            <a:r>
              <a:rPr lang="tr-TR" altLang="en-US" sz="2800">
                <a:cs typeface="Times New Roman" panose="02020603050405020304" pitchFamily="18" charset="0"/>
              </a:rPr>
              <a:t> is a “manager” function calling the recursive function </a:t>
            </a:r>
            <a:r>
              <a:rPr lang="tr-TR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DFS-visit(u)</a:t>
            </a:r>
            <a:r>
              <a:rPr lang="tr-TR" altLang="en-US" sz="2800">
                <a:cs typeface="Times New Roman" panose="02020603050405020304" pitchFamily="18" charset="0"/>
              </a:rPr>
              <a:t> for each vertex in the graph.</a:t>
            </a:r>
          </a:p>
          <a:p>
            <a:pPr algn="just">
              <a:lnSpc>
                <a:spcPct val="90000"/>
              </a:lnSpc>
              <a:buSzPct val="90000"/>
            </a:pPr>
            <a:r>
              <a:rPr lang="tr-TR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DFS-visit(u)</a:t>
            </a:r>
            <a:r>
              <a:rPr lang="tr-TR" altLang="en-US" sz="2800">
                <a:cs typeface="Times New Roman" panose="02020603050405020304" pitchFamily="18" charset="0"/>
              </a:rPr>
              <a:t> starts by </a:t>
            </a:r>
            <a:r>
              <a:rPr lang="tr-TR" altLang="en-US" sz="2800" b="1">
                <a:solidFill>
                  <a:schemeClr val="bg2"/>
                </a:solidFill>
                <a:cs typeface="Times New Roman" panose="02020603050405020304" pitchFamily="18" charset="0"/>
              </a:rPr>
              <a:t>graying</a:t>
            </a:r>
            <a:r>
              <a:rPr lang="tr-TR" altLang="en-US" sz="2800">
                <a:cs typeface="Times New Roman" panose="02020603050405020304" pitchFamily="18" charset="0"/>
              </a:rPr>
              <a:t> the vertex </a:t>
            </a:r>
            <a:r>
              <a:rPr lang="tr-TR" altLang="en-US" sz="2800" i="1">
                <a:cs typeface="Times New Roman" panose="02020603050405020304" pitchFamily="18" charset="0"/>
              </a:rPr>
              <a:t>u</a:t>
            </a:r>
            <a:r>
              <a:rPr lang="tr-TR" altLang="en-US" sz="2800">
                <a:cs typeface="Times New Roman" panose="02020603050405020304" pitchFamily="18" charset="0"/>
              </a:rPr>
              <a:t> just discovered.  Then it recursively visits and discovers (and hence grays) all those nodes </a:t>
            </a:r>
            <a:r>
              <a:rPr lang="tr-TR" altLang="en-US" sz="2800" i="1">
                <a:cs typeface="Times New Roman" panose="02020603050405020304" pitchFamily="18" charset="0"/>
              </a:rPr>
              <a:t>v</a:t>
            </a:r>
            <a:r>
              <a:rPr lang="tr-TR" altLang="en-US" sz="2800">
                <a:cs typeface="Times New Roman" panose="02020603050405020304" pitchFamily="18" charset="0"/>
              </a:rPr>
              <a:t> in the adjacency set of </a:t>
            </a:r>
            <a:r>
              <a:rPr lang="tr-TR" altLang="en-US" sz="2800" i="1">
                <a:cs typeface="Times New Roman" panose="02020603050405020304" pitchFamily="18" charset="0"/>
              </a:rPr>
              <a:t>u</a:t>
            </a:r>
            <a:r>
              <a:rPr lang="tr-TR" altLang="en-US" sz="2800">
                <a:cs typeface="Times New Roman" panose="02020603050405020304" pitchFamily="18" charset="0"/>
              </a:rPr>
              <a:t>, </a:t>
            </a:r>
            <a:r>
              <a:rPr lang="tr-TR" altLang="en-US" sz="2800" i="1">
                <a:cs typeface="Times New Roman" panose="02020603050405020304" pitchFamily="18" charset="0"/>
              </a:rPr>
              <a:t>Adj[u].</a:t>
            </a:r>
            <a:r>
              <a:rPr lang="tr-TR" altLang="en-US" sz="2800">
                <a:cs typeface="Times New Roman" panose="02020603050405020304" pitchFamily="18" charset="0"/>
              </a:rPr>
              <a:t>  At the end, </a:t>
            </a:r>
            <a:r>
              <a:rPr lang="tr-TR" altLang="en-US" sz="2800" i="1">
                <a:cs typeface="Times New Roman" panose="02020603050405020304" pitchFamily="18" charset="0"/>
              </a:rPr>
              <a:t>u</a:t>
            </a:r>
            <a:r>
              <a:rPr lang="tr-TR" altLang="en-US" sz="2800">
                <a:cs typeface="Times New Roman" panose="02020603050405020304" pitchFamily="18" charset="0"/>
              </a:rPr>
              <a:t> is finished processing and turns to </a:t>
            </a:r>
            <a:r>
              <a:rPr lang="tr-TR" altLang="en-US" sz="2800" b="1">
                <a:cs typeface="Times New Roman" panose="02020603050405020304" pitchFamily="18" charset="0"/>
              </a:rPr>
              <a:t>black</a:t>
            </a:r>
            <a:r>
              <a:rPr lang="tr-TR" altLang="en-US" sz="2800">
                <a:cs typeface="Times New Roman" panose="02020603050405020304" pitchFamily="18" charset="0"/>
              </a:rPr>
              <a:t>.</a:t>
            </a:r>
            <a:endParaRPr lang="tr-TR" altLang="en-US" sz="280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SzPct val="90000"/>
            </a:pPr>
            <a:r>
              <a:rPr lang="tr-TR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time</a:t>
            </a:r>
            <a:r>
              <a:rPr lang="tr-TR" altLang="en-US" sz="2800">
                <a:cs typeface="Times New Roman" panose="02020603050405020304" pitchFamily="18" charset="0"/>
              </a:rPr>
              <a:t> in </a:t>
            </a:r>
            <a:r>
              <a:rPr lang="tr-TR" altLang="en-US" sz="2800">
                <a:latin typeface="Tahoma" panose="020B0604030504040204" pitchFamily="34" charset="0"/>
                <a:cs typeface="Times New Roman" panose="02020603050405020304" pitchFamily="18" charset="0"/>
              </a:rPr>
              <a:t>DFS-visit(u)</a:t>
            </a:r>
            <a:r>
              <a:rPr lang="tr-TR" altLang="en-US" sz="2800">
                <a:cs typeface="Times New Roman" panose="02020603050405020304" pitchFamily="18" charset="0"/>
              </a:rPr>
              <a:t> time-stamps each vertex </a:t>
            </a:r>
            <a:r>
              <a:rPr lang="tr-TR" altLang="en-US" sz="2800" i="1">
                <a:cs typeface="Times New Roman" panose="02020603050405020304" pitchFamily="18" charset="0"/>
              </a:rPr>
              <a:t>u</a:t>
            </a:r>
            <a:r>
              <a:rPr lang="tr-TR" altLang="en-US" sz="2800">
                <a:cs typeface="Times New Roman" panose="02020603050405020304" pitchFamily="18" charset="0"/>
              </a:rPr>
              <a:t> when </a:t>
            </a:r>
          </a:p>
          <a:p>
            <a:pPr lvl="1" algn="just">
              <a:lnSpc>
                <a:spcPct val="90000"/>
              </a:lnSpc>
              <a:buSzPct val="90000"/>
            </a:pPr>
            <a:r>
              <a:rPr lang="tr-TR" altLang="en-US" sz="2400" i="1">
                <a:cs typeface="Times New Roman" panose="02020603050405020304" pitchFamily="18" charset="0"/>
              </a:rPr>
              <a:t>u</a:t>
            </a:r>
            <a:r>
              <a:rPr lang="tr-TR" altLang="en-US" sz="2400">
                <a:cs typeface="Times New Roman" panose="02020603050405020304" pitchFamily="18" charset="0"/>
              </a:rPr>
              <a:t> is discovered using </a:t>
            </a:r>
            <a:r>
              <a:rPr lang="tr-TR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d[u]</a:t>
            </a:r>
            <a:endParaRPr lang="tr-TR" altLang="en-US" sz="2400"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buSzPct val="90000"/>
            </a:pPr>
            <a:r>
              <a:rPr lang="tr-TR" altLang="en-US" sz="2400" i="1">
                <a:cs typeface="Times New Roman" panose="02020603050405020304" pitchFamily="18" charset="0"/>
              </a:rPr>
              <a:t>u</a:t>
            </a:r>
            <a:r>
              <a:rPr lang="tr-TR" altLang="en-US" sz="2400">
                <a:cs typeface="Times New Roman" panose="02020603050405020304" pitchFamily="18" charset="0"/>
              </a:rPr>
              <a:t> is done processing using </a:t>
            </a:r>
            <a:r>
              <a:rPr lang="tr-TR" altLang="en-US" sz="2400">
                <a:latin typeface="Tahoma" panose="020B0604030504040204" pitchFamily="34" charset="0"/>
                <a:cs typeface="Times New Roman" panose="02020603050405020304" pitchFamily="18" charset="0"/>
              </a:rPr>
              <a:t>f[u]</a:t>
            </a:r>
            <a:r>
              <a:rPr lang="tr-TR" altLang="en-US" sz="2400">
                <a:cs typeface="Times New Roman" panose="02020603050405020304" pitchFamily="18" charset="0"/>
              </a:rPr>
              <a:t>.</a:t>
            </a:r>
            <a:endParaRPr lang="en-US" altLang="en-US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Veri Yer Tutucusu 3">
            <a:extLst>
              <a:ext uri="{FF2B5EF4-FFF2-40B4-BE49-F238E27FC236}">
                <a16:creationId xmlns:a16="http://schemas.microsoft.com/office/drawing/2014/main" id="{8C39B538-7052-4B98-B4EE-A9E6C1BA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2E8E-73C6-4AEF-9524-A80703319788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221" name="Alt Bilgi Yer Tutucusu 4">
            <a:extLst>
              <a:ext uri="{FF2B5EF4-FFF2-40B4-BE49-F238E27FC236}">
                <a16:creationId xmlns:a16="http://schemas.microsoft.com/office/drawing/2014/main" id="{6AB06CD0-0089-431F-9DC9-91E6288C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22" name="Slayt Numarası Yer Tutucusu 5">
            <a:extLst>
              <a:ext uri="{FF2B5EF4-FFF2-40B4-BE49-F238E27FC236}">
                <a16:creationId xmlns:a16="http://schemas.microsoft.com/office/drawing/2014/main" id="{B7541CE3-D8E1-4DF1-962C-93C268E6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0700A-E4E5-4471-BC81-D3FA70EE234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10626" name="Rectangle 2">
            <a:extLst>
              <a:ext uri="{FF2B5EF4-FFF2-40B4-BE49-F238E27FC236}">
                <a16:creationId xmlns:a16="http://schemas.microsoft.com/office/drawing/2014/main" id="{637BFBF2-72B9-4081-A413-1F7FE662E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5" y="141288"/>
            <a:ext cx="8229600" cy="1143000"/>
          </a:xfrm>
        </p:spPr>
        <p:txBody>
          <a:bodyPr/>
          <a:lstStyle/>
          <a:p>
            <a:r>
              <a:rPr lang="tr-TR" altLang="en-US"/>
              <a:t>An example to DFS </a:t>
            </a:r>
          </a:p>
        </p:txBody>
      </p:sp>
      <p:sp>
        <p:nvSpPr>
          <p:cNvPr id="410627" name="Text Box 3">
            <a:extLst>
              <a:ext uri="{FF2B5EF4-FFF2-40B4-BE49-F238E27FC236}">
                <a16:creationId xmlns:a16="http://schemas.microsoft.com/office/drawing/2014/main" id="{43B6EC05-F46F-4D10-8DB0-840684E5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9462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410628" name="Text Box 4">
            <a:extLst>
              <a:ext uri="{FF2B5EF4-FFF2-40B4-BE49-F238E27FC236}">
                <a16:creationId xmlns:a16="http://schemas.microsoft.com/office/drawing/2014/main" id="{8BE1532D-778E-4575-BFCA-0686F729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3" y="1936750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sp>
        <p:nvSpPr>
          <p:cNvPr id="410629" name="Text Box 5">
            <a:extLst>
              <a:ext uri="{FF2B5EF4-FFF2-40B4-BE49-F238E27FC236}">
                <a16:creationId xmlns:a16="http://schemas.microsoft.com/office/drawing/2014/main" id="{2CEFA21C-37AD-4AEE-9E1F-48485A449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25082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10631" name="Oval 7">
            <a:extLst>
              <a:ext uri="{FF2B5EF4-FFF2-40B4-BE49-F238E27FC236}">
                <a16:creationId xmlns:a16="http://schemas.microsoft.com/office/drawing/2014/main" id="{52FE3E76-9607-4504-899D-89F3F9676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3827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10632" name="Oval 8">
            <a:extLst>
              <a:ext uri="{FF2B5EF4-FFF2-40B4-BE49-F238E27FC236}">
                <a16:creationId xmlns:a16="http://schemas.microsoft.com/office/drawing/2014/main" id="{98A39E08-CD53-472D-A872-70F57ECF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633" name="Oval 9">
            <a:extLst>
              <a:ext uri="{FF2B5EF4-FFF2-40B4-BE49-F238E27FC236}">
                <a16:creationId xmlns:a16="http://schemas.microsoft.com/office/drawing/2014/main" id="{7F4B7C53-2BCB-498A-8264-26B1A36B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634" name="Oval 10">
            <a:extLst>
              <a:ext uri="{FF2B5EF4-FFF2-40B4-BE49-F238E27FC236}">
                <a16:creationId xmlns:a16="http://schemas.microsoft.com/office/drawing/2014/main" id="{CEE1064B-B79A-46D6-B5E2-5979685B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08188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10635" name="Oval 11">
            <a:extLst>
              <a:ext uri="{FF2B5EF4-FFF2-40B4-BE49-F238E27FC236}">
                <a16:creationId xmlns:a16="http://schemas.microsoft.com/office/drawing/2014/main" id="{9CA092D2-CB97-4ADF-A5C3-9AFA0392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438275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636" name="Oval 12">
            <a:extLst>
              <a:ext uri="{FF2B5EF4-FFF2-40B4-BE49-F238E27FC236}">
                <a16:creationId xmlns:a16="http://schemas.microsoft.com/office/drawing/2014/main" id="{D8B7AE16-D4E7-4569-A9C4-FEAAD05D2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410637" name="Oval 13">
            <a:extLst>
              <a:ext uri="{FF2B5EF4-FFF2-40B4-BE49-F238E27FC236}">
                <a16:creationId xmlns:a16="http://schemas.microsoft.com/office/drawing/2014/main" id="{95578E35-8AE9-499B-A8EB-80813E36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10638" name="Oval 14">
            <a:extLst>
              <a:ext uri="{FF2B5EF4-FFF2-40B4-BE49-F238E27FC236}">
                <a16:creationId xmlns:a16="http://schemas.microsoft.com/office/drawing/2014/main" id="{DC93CF94-F86D-4E96-9A4E-DA2848E0A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163" y="143827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1200"/>
              <a:t>1/</a:t>
            </a:r>
            <a:endParaRPr lang="en-US" altLang="en-US" sz="1200"/>
          </a:p>
        </p:txBody>
      </p:sp>
      <p:sp>
        <p:nvSpPr>
          <p:cNvPr id="410639" name="Oval 15">
            <a:extLst>
              <a:ext uri="{FF2B5EF4-FFF2-40B4-BE49-F238E27FC236}">
                <a16:creationId xmlns:a16="http://schemas.microsoft.com/office/drawing/2014/main" id="{0F623B0D-0D68-4D78-8E26-434F6563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578100"/>
            <a:ext cx="2540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410640" name="AutoShape 16">
            <a:extLst>
              <a:ext uri="{FF2B5EF4-FFF2-40B4-BE49-F238E27FC236}">
                <a16:creationId xmlns:a16="http://schemas.microsoft.com/office/drawing/2014/main" id="{4345C7B7-325C-4C9F-B49E-9E8780FFD9CA}"/>
              </a:ext>
            </a:extLst>
          </p:cNvPr>
          <p:cNvCxnSpPr>
            <a:cxnSpLocks noChangeShapeType="1"/>
            <a:stCxn id="410631" idx="6"/>
            <a:endCxn id="410638" idx="2"/>
          </p:cNvCxnSpPr>
          <p:nvPr/>
        </p:nvCxnSpPr>
        <p:spPr bwMode="auto">
          <a:xfrm>
            <a:off x="793750" y="153352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1" name="AutoShape 17">
            <a:extLst>
              <a:ext uri="{FF2B5EF4-FFF2-40B4-BE49-F238E27FC236}">
                <a16:creationId xmlns:a16="http://schemas.microsoft.com/office/drawing/2014/main" id="{ECC23094-2513-416D-BFD3-19606ED84C47}"/>
              </a:ext>
            </a:extLst>
          </p:cNvPr>
          <p:cNvCxnSpPr>
            <a:cxnSpLocks noChangeShapeType="1"/>
            <a:stCxn id="410631" idx="5"/>
            <a:endCxn id="410633" idx="2"/>
          </p:cNvCxnSpPr>
          <p:nvPr/>
        </p:nvCxnSpPr>
        <p:spPr bwMode="auto">
          <a:xfrm>
            <a:off x="757238" y="1600200"/>
            <a:ext cx="796925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2" name="AutoShape 18">
            <a:extLst>
              <a:ext uri="{FF2B5EF4-FFF2-40B4-BE49-F238E27FC236}">
                <a16:creationId xmlns:a16="http://schemas.microsoft.com/office/drawing/2014/main" id="{9AADEB04-849D-4838-AD65-68B76F0132A7}"/>
              </a:ext>
            </a:extLst>
          </p:cNvPr>
          <p:cNvCxnSpPr>
            <a:cxnSpLocks noChangeShapeType="1"/>
            <a:stCxn id="410638" idx="5"/>
            <a:endCxn id="410632" idx="2"/>
          </p:cNvCxnSpPr>
          <p:nvPr/>
        </p:nvCxnSpPr>
        <p:spPr bwMode="auto">
          <a:xfrm>
            <a:off x="1771650" y="1600200"/>
            <a:ext cx="796925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3" name="AutoShape 19">
            <a:extLst>
              <a:ext uri="{FF2B5EF4-FFF2-40B4-BE49-F238E27FC236}">
                <a16:creationId xmlns:a16="http://schemas.microsoft.com/office/drawing/2014/main" id="{5DC3EF3C-F6F7-44EC-9D99-503D006A5142}"/>
              </a:ext>
            </a:extLst>
          </p:cNvPr>
          <p:cNvCxnSpPr>
            <a:cxnSpLocks noChangeShapeType="1"/>
            <a:stCxn id="410638" idx="6"/>
            <a:endCxn id="410635" idx="2"/>
          </p:cNvCxnSpPr>
          <p:nvPr/>
        </p:nvCxnSpPr>
        <p:spPr bwMode="auto">
          <a:xfrm>
            <a:off x="1808163" y="1533525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4" name="AutoShape 20">
            <a:extLst>
              <a:ext uri="{FF2B5EF4-FFF2-40B4-BE49-F238E27FC236}">
                <a16:creationId xmlns:a16="http://schemas.microsoft.com/office/drawing/2014/main" id="{EF8380CB-8F96-4C63-B7FB-A9E8E996A250}"/>
              </a:ext>
            </a:extLst>
          </p:cNvPr>
          <p:cNvCxnSpPr>
            <a:cxnSpLocks noChangeShapeType="1"/>
            <a:stCxn id="410633" idx="6"/>
            <a:endCxn id="410632" idx="2"/>
          </p:cNvCxnSpPr>
          <p:nvPr/>
        </p:nvCxnSpPr>
        <p:spPr bwMode="auto">
          <a:xfrm>
            <a:off x="1808163" y="210343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5" name="AutoShape 21">
            <a:extLst>
              <a:ext uri="{FF2B5EF4-FFF2-40B4-BE49-F238E27FC236}">
                <a16:creationId xmlns:a16="http://schemas.microsoft.com/office/drawing/2014/main" id="{EEB23C54-F760-4846-9890-2AD7AA593878}"/>
              </a:ext>
            </a:extLst>
          </p:cNvPr>
          <p:cNvCxnSpPr>
            <a:cxnSpLocks noChangeShapeType="1"/>
            <a:stCxn id="410636" idx="6"/>
            <a:endCxn id="410637" idx="2"/>
          </p:cNvCxnSpPr>
          <p:nvPr/>
        </p:nvCxnSpPr>
        <p:spPr bwMode="auto">
          <a:xfrm>
            <a:off x="793750" y="2673350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6" name="AutoShape 22">
            <a:extLst>
              <a:ext uri="{FF2B5EF4-FFF2-40B4-BE49-F238E27FC236}">
                <a16:creationId xmlns:a16="http://schemas.microsoft.com/office/drawing/2014/main" id="{68B486A7-07A8-4CF0-92B9-3D028C2A5831}"/>
              </a:ext>
            </a:extLst>
          </p:cNvPr>
          <p:cNvCxnSpPr>
            <a:cxnSpLocks noChangeShapeType="1"/>
            <a:stCxn id="410637" idx="6"/>
            <a:endCxn id="410639" idx="2"/>
          </p:cNvCxnSpPr>
          <p:nvPr/>
        </p:nvCxnSpPr>
        <p:spPr bwMode="auto">
          <a:xfrm>
            <a:off x="1808163" y="2673350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47" name="AutoShape 23">
            <a:extLst>
              <a:ext uri="{FF2B5EF4-FFF2-40B4-BE49-F238E27FC236}">
                <a16:creationId xmlns:a16="http://schemas.microsoft.com/office/drawing/2014/main" id="{11E3C600-DE15-460B-A48E-AF8E314AD1CB}"/>
              </a:ext>
            </a:extLst>
          </p:cNvPr>
          <p:cNvCxnSpPr>
            <a:cxnSpLocks noChangeShapeType="1"/>
            <a:stCxn id="410635" idx="3"/>
            <a:endCxn id="410634" idx="6"/>
          </p:cNvCxnSpPr>
          <p:nvPr/>
        </p:nvCxnSpPr>
        <p:spPr bwMode="auto">
          <a:xfrm flipH="1">
            <a:off x="793750" y="1600200"/>
            <a:ext cx="1811338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0" name="AutoShape 26">
            <a:extLst>
              <a:ext uri="{FF2B5EF4-FFF2-40B4-BE49-F238E27FC236}">
                <a16:creationId xmlns:a16="http://schemas.microsoft.com/office/drawing/2014/main" id="{BA26E908-583B-4952-A374-84AACCDE9A62}"/>
              </a:ext>
            </a:extLst>
          </p:cNvPr>
          <p:cNvCxnSpPr>
            <a:cxnSpLocks noChangeShapeType="1"/>
            <a:stCxn id="410634" idx="4"/>
            <a:endCxn id="410639" idx="1"/>
          </p:cNvCxnSpPr>
          <p:nvPr/>
        </p:nvCxnSpPr>
        <p:spPr bwMode="auto">
          <a:xfrm>
            <a:off x="666750" y="2198688"/>
            <a:ext cx="1938338" cy="407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1" name="AutoShape 27">
            <a:extLst>
              <a:ext uri="{FF2B5EF4-FFF2-40B4-BE49-F238E27FC236}">
                <a16:creationId xmlns:a16="http://schemas.microsoft.com/office/drawing/2014/main" id="{0A699BC5-4A79-4C79-9EB2-DF894216E78E}"/>
              </a:ext>
            </a:extLst>
          </p:cNvPr>
          <p:cNvCxnSpPr>
            <a:cxnSpLocks noChangeShapeType="1"/>
            <a:stCxn id="410633" idx="3"/>
            <a:endCxn id="410636" idx="7"/>
          </p:cNvCxnSpPr>
          <p:nvPr/>
        </p:nvCxnSpPr>
        <p:spPr bwMode="auto">
          <a:xfrm flipH="1">
            <a:off x="757238" y="2170113"/>
            <a:ext cx="833437" cy="436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2" name="AutoShape 28">
            <a:extLst>
              <a:ext uri="{FF2B5EF4-FFF2-40B4-BE49-F238E27FC236}">
                <a16:creationId xmlns:a16="http://schemas.microsoft.com/office/drawing/2014/main" id="{3F4B2409-4EB6-42A1-898F-1F61D39A9072}"/>
              </a:ext>
            </a:extLst>
          </p:cNvPr>
          <p:cNvCxnSpPr>
            <a:cxnSpLocks noChangeShapeType="1"/>
            <a:stCxn id="410632" idx="4"/>
            <a:endCxn id="410639" idx="0"/>
          </p:cNvCxnSpPr>
          <p:nvPr/>
        </p:nvCxnSpPr>
        <p:spPr bwMode="auto">
          <a:xfrm>
            <a:off x="2695575" y="21986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3" name="AutoShape 29">
            <a:extLst>
              <a:ext uri="{FF2B5EF4-FFF2-40B4-BE49-F238E27FC236}">
                <a16:creationId xmlns:a16="http://schemas.microsoft.com/office/drawing/2014/main" id="{C027EC94-F4D8-45A2-A345-5E556E4EE164}"/>
              </a:ext>
            </a:extLst>
          </p:cNvPr>
          <p:cNvCxnSpPr>
            <a:cxnSpLocks noChangeShapeType="1"/>
            <a:stCxn id="410633" idx="4"/>
            <a:endCxn id="410637" idx="0"/>
          </p:cNvCxnSpPr>
          <p:nvPr/>
        </p:nvCxnSpPr>
        <p:spPr bwMode="auto">
          <a:xfrm>
            <a:off x="1681163" y="21986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4" name="AutoShape 30">
            <a:extLst>
              <a:ext uri="{FF2B5EF4-FFF2-40B4-BE49-F238E27FC236}">
                <a16:creationId xmlns:a16="http://schemas.microsoft.com/office/drawing/2014/main" id="{4AFD76A2-DC05-4686-BAA0-071B372D2160}"/>
              </a:ext>
            </a:extLst>
          </p:cNvPr>
          <p:cNvCxnSpPr>
            <a:cxnSpLocks noChangeShapeType="1"/>
            <a:stCxn id="410633" idx="0"/>
            <a:endCxn id="410638" idx="4"/>
          </p:cNvCxnSpPr>
          <p:nvPr/>
        </p:nvCxnSpPr>
        <p:spPr bwMode="auto">
          <a:xfrm flipV="1">
            <a:off x="1681163" y="1628775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5" name="AutoShape 31">
            <a:extLst>
              <a:ext uri="{FF2B5EF4-FFF2-40B4-BE49-F238E27FC236}">
                <a16:creationId xmlns:a16="http://schemas.microsoft.com/office/drawing/2014/main" id="{3F2EC92E-8720-4F41-949E-9832E47F7642}"/>
              </a:ext>
            </a:extLst>
          </p:cNvPr>
          <p:cNvCxnSpPr>
            <a:cxnSpLocks noChangeShapeType="1"/>
            <a:stCxn id="410633" idx="7"/>
            <a:endCxn id="410635" idx="3"/>
          </p:cNvCxnSpPr>
          <p:nvPr/>
        </p:nvCxnSpPr>
        <p:spPr bwMode="auto">
          <a:xfrm flipV="1">
            <a:off x="1771650" y="1600200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6" name="AutoShape 32">
            <a:extLst>
              <a:ext uri="{FF2B5EF4-FFF2-40B4-BE49-F238E27FC236}">
                <a16:creationId xmlns:a16="http://schemas.microsoft.com/office/drawing/2014/main" id="{83300589-75B3-4101-A9CC-4436D181DB7D}"/>
              </a:ext>
            </a:extLst>
          </p:cNvPr>
          <p:cNvCxnSpPr>
            <a:cxnSpLocks noChangeShapeType="1"/>
            <a:stCxn id="410636" idx="4"/>
            <a:endCxn id="410639" idx="4"/>
          </p:cNvCxnSpPr>
          <p:nvPr/>
        </p:nvCxnSpPr>
        <p:spPr bwMode="auto">
          <a:xfrm rot="16200000" flipH="1">
            <a:off x="1680369" y="1754981"/>
            <a:ext cx="1588" cy="20288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657" name="AutoShape 33">
            <a:extLst>
              <a:ext uri="{FF2B5EF4-FFF2-40B4-BE49-F238E27FC236}">
                <a16:creationId xmlns:a16="http://schemas.microsoft.com/office/drawing/2014/main" id="{4198616E-94B0-4A50-8D67-CAF9ED70AE2C}"/>
              </a:ext>
            </a:extLst>
          </p:cNvPr>
          <p:cNvCxnSpPr>
            <a:cxnSpLocks noChangeShapeType="1"/>
            <a:stCxn id="410639" idx="6"/>
            <a:endCxn id="410639" idx="5"/>
          </p:cNvCxnSpPr>
          <p:nvPr/>
        </p:nvCxnSpPr>
        <p:spPr bwMode="auto">
          <a:xfrm flipH="1">
            <a:off x="2786063" y="2673350"/>
            <a:ext cx="36512" cy="66675"/>
          </a:xfrm>
          <a:prstGeom prst="curvedConnector4">
            <a:avLst>
              <a:gd name="adj1" fmla="val -626088"/>
              <a:gd name="adj2" fmla="val 485713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658" name="Text Box 34">
            <a:extLst>
              <a:ext uri="{FF2B5EF4-FFF2-40B4-BE49-F238E27FC236}">
                <a16:creationId xmlns:a16="http://schemas.microsoft.com/office/drawing/2014/main" id="{001E3522-97AE-4611-B638-2C8663B2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119221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410659" name="Text Box 35">
            <a:extLst>
              <a:ext uri="{FF2B5EF4-FFF2-40B4-BE49-F238E27FC236}">
                <a16:creationId xmlns:a16="http://schemas.microsoft.com/office/drawing/2014/main" id="{8E0875BD-A26C-472E-8324-B7F4DC3FD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17475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410660" name="Text Box 36">
            <a:extLst>
              <a:ext uri="{FF2B5EF4-FFF2-40B4-BE49-F238E27FC236}">
                <a16:creationId xmlns:a16="http://schemas.microsoft.com/office/drawing/2014/main" id="{81363721-C6E0-40EE-86A0-430F4C74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11842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410661" name="Text Box 37">
            <a:extLst>
              <a:ext uri="{FF2B5EF4-FFF2-40B4-BE49-F238E27FC236}">
                <a16:creationId xmlns:a16="http://schemas.microsoft.com/office/drawing/2014/main" id="{8801B601-47BF-4647-BB73-2BF50A44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19573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410662" name="Text Box 38">
            <a:extLst>
              <a:ext uri="{FF2B5EF4-FFF2-40B4-BE49-F238E27FC236}">
                <a16:creationId xmlns:a16="http://schemas.microsoft.com/office/drawing/2014/main" id="{C4A2D7C6-0983-4459-A2FF-D87571E5D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987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410663" name="Text Box 39">
            <a:extLst>
              <a:ext uri="{FF2B5EF4-FFF2-40B4-BE49-F238E27FC236}">
                <a16:creationId xmlns:a16="http://schemas.microsoft.com/office/drawing/2014/main" id="{FA7DA099-2DC4-4EEA-8DF5-AD9F24218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6797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410664" name="Text Box 40">
            <a:extLst>
              <a:ext uri="{FF2B5EF4-FFF2-40B4-BE49-F238E27FC236}">
                <a16:creationId xmlns:a16="http://schemas.microsoft.com/office/drawing/2014/main" id="{9A3B9B8F-75B0-4C97-B0A9-D9FAAD97B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25098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10665" name="Text Box 41">
            <a:extLst>
              <a:ext uri="{FF2B5EF4-FFF2-40B4-BE49-F238E27FC236}">
                <a16:creationId xmlns:a16="http://schemas.microsoft.com/office/drawing/2014/main" id="{9D330484-E4A3-4FB6-BFB5-7683CAEE9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1900238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grpSp>
        <p:nvGrpSpPr>
          <p:cNvPr id="410666" name="Group 42">
            <a:extLst>
              <a:ext uri="{FF2B5EF4-FFF2-40B4-BE49-F238E27FC236}">
                <a16:creationId xmlns:a16="http://schemas.microsoft.com/office/drawing/2014/main" id="{8D115142-1B4C-4526-97C2-789364602B72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1166813"/>
            <a:ext cx="2339975" cy="1847850"/>
            <a:chOff x="2026" y="735"/>
            <a:chExt cx="1474" cy="1164"/>
          </a:xfrm>
        </p:grpSpPr>
        <p:sp>
          <p:nvSpPr>
            <p:cNvPr id="410667" name="Text Box 43">
              <a:extLst>
                <a:ext uri="{FF2B5EF4-FFF2-40B4-BE49-F238E27FC236}">
                  <a16:creationId xmlns:a16="http://schemas.microsoft.com/office/drawing/2014/main" id="{6816C19E-D042-450A-BF1F-6EF94D313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73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0668" name="Text Box 44">
              <a:extLst>
                <a:ext uri="{FF2B5EF4-FFF2-40B4-BE49-F238E27FC236}">
                  <a16:creationId xmlns:a16="http://schemas.microsoft.com/office/drawing/2014/main" id="{EBFAA468-5407-4B25-B17B-B3D969B85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741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0669" name="Text Box 45">
              <a:extLst>
                <a:ext uri="{FF2B5EF4-FFF2-40B4-BE49-F238E27FC236}">
                  <a16:creationId xmlns:a16="http://schemas.microsoft.com/office/drawing/2014/main" id="{322DC1E1-E17D-4F0F-B792-7BC7B2E64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4" y="17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0670" name="Text Box 46">
              <a:extLst>
                <a:ext uri="{FF2B5EF4-FFF2-40B4-BE49-F238E27FC236}">
                  <a16:creationId xmlns:a16="http://schemas.microsoft.com/office/drawing/2014/main" id="{EFB21614-5434-46CA-AE9A-4085E86EC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7" y="7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0671" name="Oval 47">
              <a:extLst>
                <a:ext uri="{FF2B5EF4-FFF2-40B4-BE49-F238E27FC236}">
                  <a16:creationId xmlns:a16="http://schemas.microsoft.com/office/drawing/2014/main" id="{38950A20-F70A-4909-80F6-8EA49E43E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906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0672" name="Oval 48">
              <a:extLst>
                <a:ext uri="{FF2B5EF4-FFF2-40B4-BE49-F238E27FC236}">
                  <a16:creationId xmlns:a16="http://schemas.microsoft.com/office/drawing/2014/main" id="{B3A52AB7-7955-44C5-821C-3784BBAC4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26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410673" name="Oval 49">
              <a:extLst>
                <a:ext uri="{FF2B5EF4-FFF2-40B4-BE49-F238E27FC236}">
                  <a16:creationId xmlns:a16="http://schemas.microsoft.com/office/drawing/2014/main" id="{E78AA12E-002A-41DA-A155-2DF1CAC93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26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674" name="Oval 50">
              <a:extLst>
                <a:ext uri="{FF2B5EF4-FFF2-40B4-BE49-F238E27FC236}">
                  <a16:creationId xmlns:a16="http://schemas.microsoft.com/office/drawing/2014/main" id="{17EA777B-B6A4-4CAF-B488-6CBDF023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26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0675" name="Oval 51">
              <a:extLst>
                <a:ext uri="{FF2B5EF4-FFF2-40B4-BE49-F238E27FC236}">
                  <a16:creationId xmlns:a16="http://schemas.microsoft.com/office/drawing/2014/main" id="{8F1970DB-22DB-4EB4-995F-FC9A3D34F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90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</a:t>
              </a:r>
              <a:endParaRPr lang="en-US" altLang="en-US" sz="1200"/>
            </a:p>
          </p:txBody>
        </p:sp>
        <p:sp>
          <p:nvSpPr>
            <p:cNvPr id="410676" name="Oval 52">
              <a:extLst>
                <a:ext uri="{FF2B5EF4-FFF2-40B4-BE49-F238E27FC236}">
                  <a16:creationId xmlns:a16="http://schemas.microsoft.com/office/drawing/2014/main" id="{10461C09-8E51-4FB0-92CE-05FB2F08F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62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0677" name="Oval 53">
              <a:extLst>
                <a:ext uri="{FF2B5EF4-FFF2-40B4-BE49-F238E27FC236}">
                  <a16:creationId xmlns:a16="http://schemas.microsoft.com/office/drawing/2014/main" id="{9E7581A3-7BA6-4868-8497-96A95BBF0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62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678" name="Oval 54">
              <a:extLst>
                <a:ext uri="{FF2B5EF4-FFF2-40B4-BE49-F238E27FC236}">
                  <a16:creationId xmlns:a16="http://schemas.microsoft.com/office/drawing/2014/main" id="{7B4E12AD-74E7-468C-8345-F6221A05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90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1/</a:t>
              </a:r>
              <a:endParaRPr lang="en-US" altLang="en-US" sz="1200"/>
            </a:p>
          </p:txBody>
        </p:sp>
        <p:sp>
          <p:nvSpPr>
            <p:cNvPr id="410679" name="Oval 55">
              <a:extLst>
                <a:ext uri="{FF2B5EF4-FFF2-40B4-BE49-F238E27FC236}">
                  <a16:creationId xmlns:a16="http://schemas.microsoft.com/office/drawing/2014/main" id="{503F24DD-A580-4DF3-B438-204E820A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62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410680" name="AutoShape 56">
              <a:extLst>
                <a:ext uri="{FF2B5EF4-FFF2-40B4-BE49-F238E27FC236}">
                  <a16:creationId xmlns:a16="http://schemas.microsoft.com/office/drawing/2014/main" id="{098ACB89-72FE-43A6-911B-DC1F636E8A9A}"/>
                </a:ext>
              </a:extLst>
            </p:cNvPr>
            <p:cNvCxnSpPr>
              <a:cxnSpLocks noChangeShapeType="1"/>
              <a:stCxn id="410671" idx="6"/>
              <a:endCxn id="410678" idx="2"/>
            </p:cNvCxnSpPr>
            <p:nvPr/>
          </p:nvCxnSpPr>
          <p:spPr bwMode="auto">
            <a:xfrm>
              <a:off x="2200" y="966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1" name="AutoShape 57">
              <a:extLst>
                <a:ext uri="{FF2B5EF4-FFF2-40B4-BE49-F238E27FC236}">
                  <a16:creationId xmlns:a16="http://schemas.microsoft.com/office/drawing/2014/main" id="{78AAA4D7-21F0-498F-88D5-05827A81D1C4}"/>
                </a:ext>
              </a:extLst>
            </p:cNvPr>
            <p:cNvCxnSpPr>
              <a:cxnSpLocks noChangeShapeType="1"/>
              <a:stCxn id="410671" idx="5"/>
              <a:endCxn id="410673" idx="2"/>
            </p:cNvCxnSpPr>
            <p:nvPr/>
          </p:nvCxnSpPr>
          <p:spPr bwMode="auto">
            <a:xfrm>
              <a:off x="2176" y="1008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2" name="AutoShape 58">
              <a:extLst>
                <a:ext uri="{FF2B5EF4-FFF2-40B4-BE49-F238E27FC236}">
                  <a16:creationId xmlns:a16="http://schemas.microsoft.com/office/drawing/2014/main" id="{2B4D0539-E059-4524-8D7D-633B1E946697}"/>
                </a:ext>
              </a:extLst>
            </p:cNvPr>
            <p:cNvCxnSpPr>
              <a:cxnSpLocks noChangeShapeType="1"/>
              <a:stCxn id="410678" idx="5"/>
              <a:endCxn id="410672" idx="2"/>
            </p:cNvCxnSpPr>
            <p:nvPr/>
          </p:nvCxnSpPr>
          <p:spPr bwMode="auto">
            <a:xfrm>
              <a:off x="2816" y="1008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3" name="AutoShape 59">
              <a:extLst>
                <a:ext uri="{FF2B5EF4-FFF2-40B4-BE49-F238E27FC236}">
                  <a16:creationId xmlns:a16="http://schemas.microsoft.com/office/drawing/2014/main" id="{5D4D666D-FD1F-4F51-81E9-BC279F7D7AB5}"/>
                </a:ext>
              </a:extLst>
            </p:cNvPr>
            <p:cNvCxnSpPr>
              <a:cxnSpLocks noChangeShapeType="1"/>
              <a:stCxn id="410678" idx="6"/>
              <a:endCxn id="410675" idx="2"/>
            </p:cNvCxnSpPr>
            <p:nvPr/>
          </p:nvCxnSpPr>
          <p:spPr bwMode="auto">
            <a:xfrm>
              <a:off x="2839" y="966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4" name="AutoShape 60">
              <a:extLst>
                <a:ext uri="{FF2B5EF4-FFF2-40B4-BE49-F238E27FC236}">
                  <a16:creationId xmlns:a16="http://schemas.microsoft.com/office/drawing/2014/main" id="{70C0B2C0-B8CF-4090-A34F-0BD55AF87B81}"/>
                </a:ext>
              </a:extLst>
            </p:cNvPr>
            <p:cNvCxnSpPr>
              <a:cxnSpLocks noChangeShapeType="1"/>
              <a:stCxn id="410673" idx="6"/>
              <a:endCxn id="410672" idx="2"/>
            </p:cNvCxnSpPr>
            <p:nvPr/>
          </p:nvCxnSpPr>
          <p:spPr bwMode="auto">
            <a:xfrm>
              <a:off x="2839" y="1325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5" name="AutoShape 61">
              <a:extLst>
                <a:ext uri="{FF2B5EF4-FFF2-40B4-BE49-F238E27FC236}">
                  <a16:creationId xmlns:a16="http://schemas.microsoft.com/office/drawing/2014/main" id="{BDB989EB-B794-4CE0-8F48-E956378BD04B}"/>
                </a:ext>
              </a:extLst>
            </p:cNvPr>
            <p:cNvCxnSpPr>
              <a:cxnSpLocks noChangeShapeType="1"/>
              <a:stCxn id="410676" idx="6"/>
              <a:endCxn id="410677" idx="2"/>
            </p:cNvCxnSpPr>
            <p:nvPr/>
          </p:nvCxnSpPr>
          <p:spPr bwMode="auto">
            <a:xfrm>
              <a:off x="2200" y="168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6" name="AutoShape 62">
              <a:extLst>
                <a:ext uri="{FF2B5EF4-FFF2-40B4-BE49-F238E27FC236}">
                  <a16:creationId xmlns:a16="http://schemas.microsoft.com/office/drawing/2014/main" id="{50F67212-7A97-44DA-B51D-E55787158841}"/>
                </a:ext>
              </a:extLst>
            </p:cNvPr>
            <p:cNvCxnSpPr>
              <a:cxnSpLocks noChangeShapeType="1"/>
              <a:stCxn id="410677" idx="6"/>
              <a:endCxn id="410679" idx="2"/>
            </p:cNvCxnSpPr>
            <p:nvPr/>
          </p:nvCxnSpPr>
          <p:spPr bwMode="auto">
            <a:xfrm>
              <a:off x="2839" y="168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7" name="AutoShape 63">
              <a:extLst>
                <a:ext uri="{FF2B5EF4-FFF2-40B4-BE49-F238E27FC236}">
                  <a16:creationId xmlns:a16="http://schemas.microsoft.com/office/drawing/2014/main" id="{20AC7243-2765-4C87-9ABB-38651D3CD320}"/>
                </a:ext>
              </a:extLst>
            </p:cNvPr>
            <p:cNvCxnSpPr>
              <a:cxnSpLocks noChangeShapeType="1"/>
              <a:stCxn id="410675" idx="3"/>
              <a:endCxn id="410674" idx="6"/>
            </p:cNvCxnSpPr>
            <p:nvPr/>
          </p:nvCxnSpPr>
          <p:spPr bwMode="auto">
            <a:xfrm flipH="1">
              <a:off x="2200" y="1008"/>
              <a:ext cx="1141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8" name="AutoShape 64">
              <a:extLst>
                <a:ext uri="{FF2B5EF4-FFF2-40B4-BE49-F238E27FC236}">
                  <a16:creationId xmlns:a16="http://schemas.microsoft.com/office/drawing/2014/main" id="{8BFE8EEE-55C4-45B7-888E-F190AEFF28F9}"/>
                </a:ext>
              </a:extLst>
            </p:cNvPr>
            <p:cNvCxnSpPr>
              <a:cxnSpLocks noChangeShapeType="1"/>
              <a:stCxn id="410674" idx="4"/>
              <a:endCxn id="410679" idx="1"/>
            </p:cNvCxnSpPr>
            <p:nvPr/>
          </p:nvCxnSpPr>
          <p:spPr bwMode="auto">
            <a:xfrm>
              <a:off x="2120" y="1385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89" name="AutoShape 65">
              <a:extLst>
                <a:ext uri="{FF2B5EF4-FFF2-40B4-BE49-F238E27FC236}">
                  <a16:creationId xmlns:a16="http://schemas.microsoft.com/office/drawing/2014/main" id="{50784DB9-C88D-4026-888F-49D0DDBAB1E7}"/>
                </a:ext>
              </a:extLst>
            </p:cNvPr>
            <p:cNvCxnSpPr>
              <a:cxnSpLocks noChangeShapeType="1"/>
              <a:stCxn id="410673" idx="3"/>
              <a:endCxn id="410676" idx="7"/>
            </p:cNvCxnSpPr>
            <p:nvPr/>
          </p:nvCxnSpPr>
          <p:spPr bwMode="auto">
            <a:xfrm flipH="1">
              <a:off x="2176" y="1368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90" name="AutoShape 66">
              <a:extLst>
                <a:ext uri="{FF2B5EF4-FFF2-40B4-BE49-F238E27FC236}">
                  <a16:creationId xmlns:a16="http://schemas.microsoft.com/office/drawing/2014/main" id="{148C5BC3-ADA5-4082-8A5E-08FC067665A9}"/>
                </a:ext>
              </a:extLst>
            </p:cNvPr>
            <p:cNvCxnSpPr>
              <a:cxnSpLocks noChangeShapeType="1"/>
              <a:stCxn id="410672" idx="4"/>
              <a:endCxn id="410679" idx="0"/>
            </p:cNvCxnSpPr>
            <p:nvPr/>
          </p:nvCxnSpPr>
          <p:spPr bwMode="auto">
            <a:xfrm>
              <a:off x="3399" y="138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91" name="AutoShape 67">
              <a:extLst>
                <a:ext uri="{FF2B5EF4-FFF2-40B4-BE49-F238E27FC236}">
                  <a16:creationId xmlns:a16="http://schemas.microsoft.com/office/drawing/2014/main" id="{AD5CDC3D-AB06-4886-BFF2-F201A5D5F38B}"/>
                </a:ext>
              </a:extLst>
            </p:cNvPr>
            <p:cNvCxnSpPr>
              <a:cxnSpLocks noChangeShapeType="1"/>
              <a:stCxn id="410673" idx="4"/>
              <a:endCxn id="410677" idx="0"/>
            </p:cNvCxnSpPr>
            <p:nvPr/>
          </p:nvCxnSpPr>
          <p:spPr bwMode="auto">
            <a:xfrm>
              <a:off x="2759" y="138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92" name="AutoShape 68">
              <a:extLst>
                <a:ext uri="{FF2B5EF4-FFF2-40B4-BE49-F238E27FC236}">
                  <a16:creationId xmlns:a16="http://schemas.microsoft.com/office/drawing/2014/main" id="{1053D2B1-926D-4360-B722-4A005CC68190}"/>
                </a:ext>
              </a:extLst>
            </p:cNvPr>
            <p:cNvCxnSpPr>
              <a:cxnSpLocks noChangeShapeType="1"/>
              <a:stCxn id="410673" idx="0"/>
              <a:endCxn id="410678" idx="4"/>
            </p:cNvCxnSpPr>
            <p:nvPr/>
          </p:nvCxnSpPr>
          <p:spPr bwMode="auto">
            <a:xfrm flipV="1">
              <a:off x="2759" y="1026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93" name="AutoShape 69">
              <a:extLst>
                <a:ext uri="{FF2B5EF4-FFF2-40B4-BE49-F238E27FC236}">
                  <a16:creationId xmlns:a16="http://schemas.microsoft.com/office/drawing/2014/main" id="{BFA3194C-0CB1-4932-92FF-07694CA684A8}"/>
                </a:ext>
              </a:extLst>
            </p:cNvPr>
            <p:cNvCxnSpPr>
              <a:cxnSpLocks noChangeShapeType="1"/>
              <a:stCxn id="410673" idx="7"/>
              <a:endCxn id="410675" idx="3"/>
            </p:cNvCxnSpPr>
            <p:nvPr/>
          </p:nvCxnSpPr>
          <p:spPr bwMode="auto">
            <a:xfrm flipV="1">
              <a:off x="2816" y="1008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94" name="AutoShape 70">
              <a:extLst>
                <a:ext uri="{FF2B5EF4-FFF2-40B4-BE49-F238E27FC236}">
                  <a16:creationId xmlns:a16="http://schemas.microsoft.com/office/drawing/2014/main" id="{1A433B20-56A4-4037-9F50-2088167F1DA1}"/>
                </a:ext>
              </a:extLst>
            </p:cNvPr>
            <p:cNvCxnSpPr>
              <a:cxnSpLocks noChangeShapeType="1"/>
              <a:stCxn id="410676" idx="4"/>
              <a:endCxn id="410679" idx="4"/>
            </p:cNvCxnSpPr>
            <p:nvPr/>
          </p:nvCxnSpPr>
          <p:spPr bwMode="auto">
            <a:xfrm rot="16200000" flipH="1">
              <a:off x="2759" y="1105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695" name="AutoShape 71">
              <a:extLst>
                <a:ext uri="{FF2B5EF4-FFF2-40B4-BE49-F238E27FC236}">
                  <a16:creationId xmlns:a16="http://schemas.microsoft.com/office/drawing/2014/main" id="{C4B8AAD9-D426-4071-B9CB-F5FB79E44B25}"/>
                </a:ext>
              </a:extLst>
            </p:cNvPr>
            <p:cNvCxnSpPr>
              <a:cxnSpLocks noChangeShapeType="1"/>
              <a:stCxn id="410679" idx="6"/>
              <a:endCxn id="410679" idx="5"/>
            </p:cNvCxnSpPr>
            <p:nvPr/>
          </p:nvCxnSpPr>
          <p:spPr bwMode="auto">
            <a:xfrm flipH="1">
              <a:off x="3455" y="1685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696" name="Text Box 72">
              <a:extLst>
                <a:ext uri="{FF2B5EF4-FFF2-40B4-BE49-F238E27FC236}">
                  <a16:creationId xmlns:a16="http://schemas.microsoft.com/office/drawing/2014/main" id="{1097ED72-C93A-440D-BC68-23A069731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110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0697" name="Text Box 73">
              <a:extLst>
                <a:ext uri="{FF2B5EF4-FFF2-40B4-BE49-F238E27FC236}">
                  <a16:creationId xmlns:a16="http://schemas.microsoft.com/office/drawing/2014/main" id="{ACEA9E78-6E99-4EA3-B637-7DCD4F084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112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0698" name="Text Box 74">
              <a:extLst>
                <a:ext uri="{FF2B5EF4-FFF2-40B4-BE49-F238E27FC236}">
                  <a16:creationId xmlns:a16="http://schemas.microsoft.com/office/drawing/2014/main" id="{2D77FE5E-F702-4E45-B51B-E858E131E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8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</p:grpSp>
      <p:sp>
        <p:nvSpPr>
          <p:cNvPr id="410699" name="AutoShape 75">
            <a:extLst>
              <a:ext uri="{FF2B5EF4-FFF2-40B4-BE49-F238E27FC236}">
                <a16:creationId xmlns:a16="http://schemas.microsoft.com/office/drawing/2014/main" id="{ABAE5E53-620F-430A-95FD-88F63E4ED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11620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00" name="AutoShape 76">
            <a:extLst>
              <a:ext uri="{FF2B5EF4-FFF2-40B4-BE49-F238E27FC236}">
                <a16:creationId xmlns:a16="http://schemas.microsoft.com/office/drawing/2014/main" id="{707B78AD-831D-4B82-97D8-EFDADAD1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3" y="1135063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01" name="AutoShape 77">
            <a:extLst>
              <a:ext uri="{FF2B5EF4-FFF2-40B4-BE49-F238E27FC236}">
                <a16:creationId xmlns:a16="http://schemas.microsoft.com/office/drawing/2014/main" id="{593CEBEB-BA14-4F7A-8198-FEBFB30F323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994650" y="350837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02" name="AutoShape 78">
            <a:extLst>
              <a:ext uri="{FF2B5EF4-FFF2-40B4-BE49-F238E27FC236}">
                <a16:creationId xmlns:a16="http://schemas.microsoft.com/office/drawing/2014/main" id="{08F167DF-339A-4269-9B35-E4C8B3BF870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03763" y="362902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03" name="AutoShape 79">
            <a:extLst>
              <a:ext uri="{FF2B5EF4-FFF2-40B4-BE49-F238E27FC236}">
                <a16:creationId xmlns:a16="http://schemas.microsoft.com/office/drawing/2014/main" id="{B8E5A238-D855-48BD-9B10-4E73F05F705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66900" y="3630613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04" name="AutoShape 80">
            <a:extLst>
              <a:ext uri="{FF2B5EF4-FFF2-40B4-BE49-F238E27FC236}">
                <a16:creationId xmlns:a16="http://schemas.microsoft.com/office/drawing/2014/main" id="{563BD5FF-C9CB-4CEA-BE25-EDBA44CA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46577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705" name="Group 81">
            <a:extLst>
              <a:ext uri="{FF2B5EF4-FFF2-40B4-BE49-F238E27FC236}">
                <a16:creationId xmlns:a16="http://schemas.microsoft.com/office/drawing/2014/main" id="{4B754D06-55EA-491B-AD67-A936591B5284}"/>
              </a:ext>
            </a:extLst>
          </p:cNvPr>
          <p:cNvGrpSpPr>
            <a:grpSpLocks/>
          </p:cNvGrpSpPr>
          <p:nvPr/>
        </p:nvGrpSpPr>
        <p:grpSpPr bwMode="auto">
          <a:xfrm>
            <a:off x="5969000" y="3727450"/>
            <a:ext cx="2760663" cy="1847850"/>
            <a:chOff x="3760" y="2348"/>
            <a:chExt cx="1739" cy="1164"/>
          </a:xfrm>
        </p:grpSpPr>
        <p:sp>
          <p:nvSpPr>
            <p:cNvPr id="410706" name="Text Box 82">
              <a:extLst>
                <a:ext uri="{FF2B5EF4-FFF2-40B4-BE49-F238E27FC236}">
                  <a16:creationId xmlns:a16="http://schemas.microsoft.com/office/drawing/2014/main" id="{97B61462-C97F-4573-A903-9D34EC33B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319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10707" name="Text Box 83">
              <a:extLst>
                <a:ext uri="{FF2B5EF4-FFF2-40B4-BE49-F238E27FC236}">
                  <a16:creationId xmlns:a16="http://schemas.microsoft.com/office/drawing/2014/main" id="{2FE981A3-9AFF-4E0F-9305-3B5DA0CF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4" y="234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0708" name="Text Box 84">
              <a:extLst>
                <a:ext uri="{FF2B5EF4-FFF2-40B4-BE49-F238E27FC236}">
                  <a16:creationId xmlns:a16="http://schemas.microsoft.com/office/drawing/2014/main" id="{CAE42C49-27F2-4A09-81A5-BFB1B1B71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0" y="2354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0709" name="Text Box 85">
              <a:extLst>
                <a:ext uri="{FF2B5EF4-FFF2-40B4-BE49-F238E27FC236}">
                  <a16:creationId xmlns:a16="http://schemas.microsoft.com/office/drawing/2014/main" id="{6A529165-348C-4888-A6B3-98F18FC5C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" y="236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0710" name="Text Box 86">
              <a:extLst>
                <a:ext uri="{FF2B5EF4-FFF2-40B4-BE49-F238E27FC236}">
                  <a16:creationId xmlns:a16="http://schemas.microsoft.com/office/drawing/2014/main" id="{93259D3C-321C-4CA4-B4D3-EF4AC68153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8" y="33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0711" name="Oval 87">
              <a:extLst>
                <a:ext uri="{FF2B5EF4-FFF2-40B4-BE49-F238E27FC236}">
                  <a16:creationId xmlns:a16="http://schemas.microsoft.com/office/drawing/2014/main" id="{F7614E8B-268C-43EC-B2FE-0C759F2B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251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0712" name="Oval 88">
              <a:extLst>
                <a:ext uri="{FF2B5EF4-FFF2-40B4-BE49-F238E27FC236}">
                  <a16:creationId xmlns:a16="http://schemas.microsoft.com/office/drawing/2014/main" id="{18735A02-76E3-43D9-844F-6A9256E1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287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410713" name="Oval 89">
              <a:extLst>
                <a:ext uri="{FF2B5EF4-FFF2-40B4-BE49-F238E27FC236}">
                  <a16:creationId xmlns:a16="http://schemas.microsoft.com/office/drawing/2014/main" id="{FFE58B86-1DF6-47C8-AFCF-672D28B48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87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714" name="Oval 90">
              <a:extLst>
                <a:ext uri="{FF2B5EF4-FFF2-40B4-BE49-F238E27FC236}">
                  <a16:creationId xmlns:a16="http://schemas.microsoft.com/office/drawing/2014/main" id="{8A7B6B9C-BD40-4445-8ECA-2ACEEF58B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2878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0715" name="Oval 91">
              <a:extLst>
                <a:ext uri="{FF2B5EF4-FFF2-40B4-BE49-F238E27FC236}">
                  <a16:creationId xmlns:a16="http://schemas.microsoft.com/office/drawing/2014/main" id="{8549B780-F439-457C-8DCC-9F7237DBC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251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</a:t>
              </a:r>
              <a:endParaRPr lang="en-US" altLang="en-US" sz="1200"/>
            </a:p>
          </p:txBody>
        </p:sp>
        <p:sp>
          <p:nvSpPr>
            <p:cNvPr id="410716" name="Oval 92">
              <a:extLst>
                <a:ext uri="{FF2B5EF4-FFF2-40B4-BE49-F238E27FC236}">
                  <a16:creationId xmlns:a16="http://schemas.microsoft.com/office/drawing/2014/main" id="{947469AA-30D2-4234-8059-7DA416BD6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3237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0717" name="Oval 93">
              <a:extLst>
                <a:ext uri="{FF2B5EF4-FFF2-40B4-BE49-F238E27FC236}">
                  <a16:creationId xmlns:a16="http://schemas.microsoft.com/office/drawing/2014/main" id="{11F88391-736C-438C-A6F8-D737791F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3237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718" name="Oval 94">
              <a:extLst>
                <a:ext uri="{FF2B5EF4-FFF2-40B4-BE49-F238E27FC236}">
                  <a16:creationId xmlns:a16="http://schemas.microsoft.com/office/drawing/2014/main" id="{B4CC90D5-C86A-431B-9433-FA6FE8A7A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51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1/</a:t>
              </a:r>
              <a:endParaRPr lang="en-US" altLang="en-US" sz="1200"/>
            </a:p>
          </p:txBody>
        </p:sp>
        <p:sp>
          <p:nvSpPr>
            <p:cNvPr id="410719" name="Oval 95">
              <a:extLst>
                <a:ext uri="{FF2B5EF4-FFF2-40B4-BE49-F238E27FC236}">
                  <a16:creationId xmlns:a16="http://schemas.microsoft.com/office/drawing/2014/main" id="{B352029B-D1F3-4D1F-8AA3-58FE58BBE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3237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</a:t>
              </a:r>
              <a:endParaRPr lang="en-US" altLang="en-US" sz="1200"/>
            </a:p>
          </p:txBody>
        </p:sp>
        <p:cxnSp>
          <p:nvCxnSpPr>
            <p:cNvPr id="410720" name="AutoShape 96">
              <a:extLst>
                <a:ext uri="{FF2B5EF4-FFF2-40B4-BE49-F238E27FC236}">
                  <a16:creationId xmlns:a16="http://schemas.microsoft.com/office/drawing/2014/main" id="{CD4BBBF0-2583-4068-B561-74488E40844D}"/>
                </a:ext>
              </a:extLst>
            </p:cNvPr>
            <p:cNvCxnSpPr>
              <a:cxnSpLocks noChangeShapeType="1"/>
              <a:stCxn id="410711" idx="6"/>
              <a:endCxn id="410718" idx="2"/>
            </p:cNvCxnSpPr>
            <p:nvPr/>
          </p:nvCxnSpPr>
          <p:spPr bwMode="auto">
            <a:xfrm>
              <a:off x="4054" y="257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1" name="AutoShape 97">
              <a:extLst>
                <a:ext uri="{FF2B5EF4-FFF2-40B4-BE49-F238E27FC236}">
                  <a16:creationId xmlns:a16="http://schemas.microsoft.com/office/drawing/2014/main" id="{44CEE866-B866-4457-A983-FFEE1B9431A6}"/>
                </a:ext>
              </a:extLst>
            </p:cNvPr>
            <p:cNvCxnSpPr>
              <a:cxnSpLocks noChangeShapeType="1"/>
              <a:stCxn id="410711" idx="5"/>
              <a:endCxn id="410713" idx="2"/>
            </p:cNvCxnSpPr>
            <p:nvPr/>
          </p:nvCxnSpPr>
          <p:spPr bwMode="auto">
            <a:xfrm>
              <a:off x="4030" y="2621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2" name="AutoShape 98">
              <a:extLst>
                <a:ext uri="{FF2B5EF4-FFF2-40B4-BE49-F238E27FC236}">
                  <a16:creationId xmlns:a16="http://schemas.microsoft.com/office/drawing/2014/main" id="{FB953CF1-E2DC-4F51-888E-0A509D3FD9F1}"/>
                </a:ext>
              </a:extLst>
            </p:cNvPr>
            <p:cNvCxnSpPr>
              <a:cxnSpLocks noChangeShapeType="1"/>
              <a:stCxn id="410718" idx="5"/>
              <a:endCxn id="410712" idx="2"/>
            </p:cNvCxnSpPr>
            <p:nvPr/>
          </p:nvCxnSpPr>
          <p:spPr bwMode="auto">
            <a:xfrm>
              <a:off x="4670" y="2621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3" name="AutoShape 99">
              <a:extLst>
                <a:ext uri="{FF2B5EF4-FFF2-40B4-BE49-F238E27FC236}">
                  <a16:creationId xmlns:a16="http://schemas.microsoft.com/office/drawing/2014/main" id="{69B53DFF-BD0E-4917-B8EC-AD67F3C1E6DD}"/>
                </a:ext>
              </a:extLst>
            </p:cNvPr>
            <p:cNvCxnSpPr>
              <a:cxnSpLocks noChangeShapeType="1"/>
              <a:stCxn id="410718" idx="6"/>
              <a:endCxn id="410715" idx="2"/>
            </p:cNvCxnSpPr>
            <p:nvPr/>
          </p:nvCxnSpPr>
          <p:spPr bwMode="auto">
            <a:xfrm>
              <a:off x="4693" y="2579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4" name="AutoShape 100">
              <a:extLst>
                <a:ext uri="{FF2B5EF4-FFF2-40B4-BE49-F238E27FC236}">
                  <a16:creationId xmlns:a16="http://schemas.microsoft.com/office/drawing/2014/main" id="{80B787C6-9F48-469B-998F-6F825204D67C}"/>
                </a:ext>
              </a:extLst>
            </p:cNvPr>
            <p:cNvCxnSpPr>
              <a:cxnSpLocks noChangeShapeType="1"/>
              <a:stCxn id="410713" idx="6"/>
              <a:endCxn id="410712" idx="2"/>
            </p:cNvCxnSpPr>
            <p:nvPr/>
          </p:nvCxnSpPr>
          <p:spPr bwMode="auto">
            <a:xfrm>
              <a:off x="4693" y="293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5" name="AutoShape 101">
              <a:extLst>
                <a:ext uri="{FF2B5EF4-FFF2-40B4-BE49-F238E27FC236}">
                  <a16:creationId xmlns:a16="http://schemas.microsoft.com/office/drawing/2014/main" id="{6E0F8165-E873-4952-8605-52D9231E377C}"/>
                </a:ext>
              </a:extLst>
            </p:cNvPr>
            <p:cNvCxnSpPr>
              <a:cxnSpLocks noChangeShapeType="1"/>
              <a:stCxn id="410716" idx="6"/>
              <a:endCxn id="410717" idx="2"/>
            </p:cNvCxnSpPr>
            <p:nvPr/>
          </p:nvCxnSpPr>
          <p:spPr bwMode="auto">
            <a:xfrm>
              <a:off x="4054" y="329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6" name="AutoShape 102">
              <a:extLst>
                <a:ext uri="{FF2B5EF4-FFF2-40B4-BE49-F238E27FC236}">
                  <a16:creationId xmlns:a16="http://schemas.microsoft.com/office/drawing/2014/main" id="{D7B70DB9-3FF0-4B3E-85D9-685A56C8C41D}"/>
                </a:ext>
              </a:extLst>
            </p:cNvPr>
            <p:cNvCxnSpPr>
              <a:cxnSpLocks noChangeShapeType="1"/>
              <a:stCxn id="410717" idx="6"/>
              <a:endCxn id="410719" idx="2"/>
            </p:cNvCxnSpPr>
            <p:nvPr/>
          </p:nvCxnSpPr>
          <p:spPr bwMode="auto">
            <a:xfrm>
              <a:off x="4693" y="329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7" name="AutoShape 103">
              <a:extLst>
                <a:ext uri="{FF2B5EF4-FFF2-40B4-BE49-F238E27FC236}">
                  <a16:creationId xmlns:a16="http://schemas.microsoft.com/office/drawing/2014/main" id="{7122D309-965D-43B3-988C-05D0A43BC072}"/>
                </a:ext>
              </a:extLst>
            </p:cNvPr>
            <p:cNvCxnSpPr>
              <a:cxnSpLocks noChangeShapeType="1"/>
              <a:stCxn id="410715" idx="3"/>
              <a:endCxn id="410714" idx="6"/>
            </p:cNvCxnSpPr>
            <p:nvPr/>
          </p:nvCxnSpPr>
          <p:spPr bwMode="auto">
            <a:xfrm flipH="1">
              <a:off x="4054" y="2621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8" name="AutoShape 104">
              <a:extLst>
                <a:ext uri="{FF2B5EF4-FFF2-40B4-BE49-F238E27FC236}">
                  <a16:creationId xmlns:a16="http://schemas.microsoft.com/office/drawing/2014/main" id="{12FE6FCD-6905-4FBB-AD52-8AD034AB3E9F}"/>
                </a:ext>
              </a:extLst>
            </p:cNvPr>
            <p:cNvCxnSpPr>
              <a:cxnSpLocks noChangeShapeType="1"/>
              <a:stCxn id="410714" idx="4"/>
              <a:endCxn id="410719" idx="1"/>
            </p:cNvCxnSpPr>
            <p:nvPr/>
          </p:nvCxnSpPr>
          <p:spPr bwMode="auto">
            <a:xfrm>
              <a:off x="3974" y="2998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29" name="AutoShape 105">
              <a:extLst>
                <a:ext uri="{FF2B5EF4-FFF2-40B4-BE49-F238E27FC236}">
                  <a16:creationId xmlns:a16="http://schemas.microsoft.com/office/drawing/2014/main" id="{D09F2970-3564-46B0-A36B-65A09997F891}"/>
                </a:ext>
              </a:extLst>
            </p:cNvPr>
            <p:cNvCxnSpPr>
              <a:cxnSpLocks noChangeShapeType="1"/>
              <a:stCxn id="410713" idx="3"/>
              <a:endCxn id="410716" idx="7"/>
            </p:cNvCxnSpPr>
            <p:nvPr/>
          </p:nvCxnSpPr>
          <p:spPr bwMode="auto">
            <a:xfrm flipH="1">
              <a:off x="4030" y="2981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30" name="AutoShape 106">
              <a:extLst>
                <a:ext uri="{FF2B5EF4-FFF2-40B4-BE49-F238E27FC236}">
                  <a16:creationId xmlns:a16="http://schemas.microsoft.com/office/drawing/2014/main" id="{6C117AC9-A46C-49B2-981D-A5C967082560}"/>
                </a:ext>
              </a:extLst>
            </p:cNvPr>
            <p:cNvCxnSpPr>
              <a:cxnSpLocks noChangeShapeType="1"/>
              <a:stCxn id="410712" idx="4"/>
              <a:endCxn id="410719" idx="0"/>
            </p:cNvCxnSpPr>
            <p:nvPr/>
          </p:nvCxnSpPr>
          <p:spPr bwMode="auto">
            <a:xfrm>
              <a:off x="5253" y="299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31" name="AutoShape 107">
              <a:extLst>
                <a:ext uri="{FF2B5EF4-FFF2-40B4-BE49-F238E27FC236}">
                  <a16:creationId xmlns:a16="http://schemas.microsoft.com/office/drawing/2014/main" id="{5EAD617F-D227-4E04-9D29-3A36669FDE94}"/>
                </a:ext>
              </a:extLst>
            </p:cNvPr>
            <p:cNvCxnSpPr>
              <a:cxnSpLocks noChangeShapeType="1"/>
              <a:stCxn id="410713" idx="4"/>
              <a:endCxn id="410717" idx="0"/>
            </p:cNvCxnSpPr>
            <p:nvPr/>
          </p:nvCxnSpPr>
          <p:spPr bwMode="auto">
            <a:xfrm>
              <a:off x="4613" y="299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32" name="AutoShape 108">
              <a:extLst>
                <a:ext uri="{FF2B5EF4-FFF2-40B4-BE49-F238E27FC236}">
                  <a16:creationId xmlns:a16="http://schemas.microsoft.com/office/drawing/2014/main" id="{EC7C6C12-5B11-4D58-AB94-F41FCE074606}"/>
                </a:ext>
              </a:extLst>
            </p:cNvPr>
            <p:cNvCxnSpPr>
              <a:cxnSpLocks noChangeShapeType="1"/>
              <a:stCxn id="410713" idx="0"/>
              <a:endCxn id="410718" idx="4"/>
            </p:cNvCxnSpPr>
            <p:nvPr/>
          </p:nvCxnSpPr>
          <p:spPr bwMode="auto">
            <a:xfrm flipV="1">
              <a:off x="4613" y="263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33" name="AutoShape 109">
              <a:extLst>
                <a:ext uri="{FF2B5EF4-FFF2-40B4-BE49-F238E27FC236}">
                  <a16:creationId xmlns:a16="http://schemas.microsoft.com/office/drawing/2014/main" id="{0C51D010-A723-4009-AEC9-BEC3C3AD48CF}"/>
                </a:ext>
              </a:extLst>
            </p:cNvPr>
            <p:cNvCxnSpPr>
              <a:cxnSpLocks noChangeShapeType="1"/>
              <a:stCxn id="410713" idx="7"/>
              <a:endCxn id="410715" idx="3"/>
            </p:cNvCxnSpPr>
            <p:nvPr/>
          </p:nvCxnSpPr>
          <p:spPr bwMode="auto">
            <a:xfrm flipV="1">
              <a:off x="4670" y="2621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34" name="AutoShape 110">
              <a:extLst>
                <a:ext uri="{FF2B5EF4-FFF2-40B4-BE49-F238E27FC236}">
                  <a16:creationId xmlns:a16="http://schemas.microsoft.com/office/drawing/2014/main" id="{1AC2528B-8353-4413-AA3F-29276B5EBAB3}"/>
                </a:ext>
              </a:extLst>
            </p:cNvPr>
            <p:cNvCxnSpPr>
              <a:cxnSpLocks noChangeShapeType="1"/>
              <a:stCxn id="410716" idx="4"/>
              <a:endCxn id="410719" idx="4"/>
            </p:cNvCxnSpPr>
            <p:nvPr/>
          </p:nvCxnSpPr>
          <p:spPr bwMode="auto">
            <a:xfrm rot="16200000" flipH="1">
              <a:off x="4613" y="2718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35" name="AutoShape 111">
              <a:extLst>
                <a:ext uri="{FF2B5EF4-FFF2-40B4-BE49-F238E27FC236}">
                  <a16:creationId xmlns:a16="http://schemas.microsoft.com/office/drawing/2014/main" id="{C8C80D05-0CBB-4D6B-9B83-B8E93682DF19}"/>
                </a:ext>
              </a:extLst>
            </p:cNvPr>
            <p:cNvCxnSpPr>
              <a:cxnSpLocks noChangeShapeType="1"/>
              <a:stCxn id="410719" idx="6"/>
              <a:endCxn id="410719" idx="5"/>
            </p:cNvCxnSpPr>
            <p:nvPr/>
          </p:nvCxnSpPr>
          <p:spPr bwMode="auto">
            <a:xfrm flipH="1">
              <a:off x="5309" y="3298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736" name="Text Box 112">
              <a:extLst>
                <a:ext uri="{FF2B5EF4-FFF2-40B4-BE49-F238E27FC236}">
                  <a16:creationId xmlns:a16="http://schemas.microsoft.com/office/drawing/2014/main" id="{8C36E17C-7E6B-489D-90A1-33E6C87F9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71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0737" name="Text Box 113">
              <a:extLst>
                <a:ext uri="{FF2B5EF4-FFF2-40B4-BE49-F238E27FC236}">
                  <a16:creationId xmlns:a16="http://schemas.microsoft.com/office/drawing/2014/main" id="{03FE6C27-03BF-471A-8CF5-70E874476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7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0738" name="Text Box 114">
              <a:extLst>
                <a:ext uri="{FF2B5EF4-FFF2-40B4-BE49-F238E27FC236}">
                  <a16:creationId xmlns:a16="http://schemas.microsoft.com/office/drawing/2014/main" id="{D72B9C0D-A1AB-458B-9A81-53F2DED29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" y="28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0739" name="Text Box 115">
              <a:extLst>
                <a:ext uri="{FF2B5EF4-FFF2-40B4-BE49-F238E27FC236}">
                  <a16:creationId xmlns:a16="http://schemas.microsoft.com/office/drawing/2014/main" id="{9A3FE404-E750-4EFD-B485-1E9D1947D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" y="32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</p:grpSp>
      <p:grpSp>
        <p:nvGrpSpPr>
          <p:cNvPr id="410740" name="Group 116">
            <a:extLst>
              <a:ext uri="{FF2B5EF4-FFF2-40B4-BE49-F238E27FC236}">
                <a16:creationId xmlns:a16="http://schemas.microsoft.com/office/drawing/2014/main" id="{1A246602-EB7E-4FF8-AFD9-DD96924B1C43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1309688"/>
            <a:ext cx="2760663" cy="1847850"/>
            <a:chOff x="3762" y="825"/>
            <a:chExt cx="1739" cy="1164"/>
          </a:xfrm>
        </p:grpSpPr>
        <p:sp>
          <p:nvSpPr>
            <p:cNvPr id="410741" name="Text Box 117">
              <a:extLst>
                <a:ext uri="{FF2B5EF4-FFF2-40B4-BE49-F238E27FC236}">
                  <a16:creationId xmlns:a16="http://schemas.microsoft.com/office/drawing/2014/main" id="{E2CAEF5C-6EA4-4E42-A1F0-DF3240331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82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0742" name="Text Box 118">
              <a:extLst>
                <a:ext uri="{FF2B5EF4-FFF2-40B4-BE49-F238E27FC236}">
                  <a16:creationId xmlns:a16="http://schemas.microsoft.com/office/drawing/2014/main" id="{FC43D7D3-6056-420D-A6EB-061FA4552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2" y="831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0743" name="Text Box 119">
              <a:extLst>
                <a:ext uri="{FF2B5EF4-FFF2-40B4-BE49-F238E27FC236}">
                  <a16:creationId xmlns:a16="http://schemas.microsoft.com/office/drawing/2014/main" id="{C8F77CB8-13EC-46AF-BDDE-17C8EA1C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3" y="84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0744" name="Text Box 120">
              <a:extLst>
                <a:ext uri="{FF2B5EF4-FFF2-40B4-BE49-F238E27FC236}">
                  <a16:creationId xmlns:a16="http://schemas.microsoft.com/office/drawing/2014/main" id="{628A0EF6-0671-4BAB-95BC-5F285F342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0" y="17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0745" name="Text Box 121">
              <a:extLst>
                <a:ext uri="{FF2B5EF4-FFF2-40B4-BE49-F238E27FC236}">
                  <a16:creationId xmlns:a16="http://schemas.microsoft.com/office/drawing/2014/main" id="{4BC76454-C986-4B27-9906-FF5EBF6EB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167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10746" name="Oval 122">
              <a:extLst>
                <a:ext uri="{FF2B5EF4-FFF2-40B4-BE49-F238E27FC236}">
                  <a16:creationId xmlns:a16="http://schemas.microsoft.com/office/drawing/2014/main" id="{90388E02-BF83-48E7-A10F-21B047012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996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0747" name="Oval 123">
              <a:extLst>
                <a:ext uri="{FF2B5EF4-FFF2-40B4-BE49-F238E27FC236}">
                  <a16:creationId xmlns:a16="http://schemas.microsoft.com/office/drawing/2014/main" id="{475632EF-BAA4-4B1D-9038-C5A16F19A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135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410748" name="Oval 124">
              <a:extLst>
                <a:ext uri="{FF2B5EF4-FFF2-40B4-BE49-F238E27FC236}">
                  <a16:creationId xmlns:a16="http://schemas.microsoft.com/office/drawing/2014/main" id="{A5F88C8E-6AE6-4CF2-90DF-ADB695070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355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749" name="Oval 125">
              <a:extLst>
                <a:ext uri="{FF2B5EF4-FFF2-40B4-BE49-F238E27FC236}">
                  <a16:creationId xmlns:a16="http://schemas.microsoft.com/office/drawing/2014/main" id="{75BEA3DB-F480-4E7F-AE18-0F7CEF47B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355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0750" name="Oval 126">
              <a:extLst>
                <a:ext uri="{FF2B5EF4-FFF2-40B4-BE49-F238E27FC236}">
                  <a16:creationId xmlns:a16="http://schemas.microsoft.com/office/drawing/2014/main" id="{86992F2E-D998-4D2C-932A-D826A931F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99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</a:t>
              </a:r>
              <a:endParaRPr lang="en-US" altLang="en-US" sz="1200"/>
            </a:p>
          </p:txBody>
        </p:sp>
        <p:sp>
          <p:nvSpPr>
            <p:cNvPr id="410751" name="Oval 127">
              <a:extLst>
                <a:ext uri="{FF2B5EF4-FFF2-40B4-BE49-F238E27FC236}">
                  <a16:creationId xmlns:a16="http://schemas.microsoft.com/office/drawing/2014/main" id="{302F311F-3F96-4EB4-85EE-54538A93D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71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0752" name="Oval 128">
              <a:extLst>
                <a:ext uri="{FF2B5EF4-FFF2-40B4-BE49-F238E27FC236}">
                  <a16:creationId xmlns:a16="http://schemas.microsoft.com/office/drawing/2014/main" id="{FED059BF-E35A-4E50-AE92-557C41282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171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753" name="Oval 129">
              <a:extLst>
                <a:ext uri="{FF2B5EF4-FFF2-40B4-BE49-F238E27FC236}">
                  <a16:creationId xmlns:a16="http://schemas.microsoft.com/office/drawing/2014/main" id="{FED966EC-5B51-4122-AF8E-E5F194ACF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" y="99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1/</a:t>
              </a:r>
              <a:endParaRPr lang="en-US" altLang="en-US" sz="1200"/>
            </a:p>
          </p:txBody>
        </p:sp>
        <p:sp>
          <p:nvSpPr>
            <p:cNvPr id="410754" name="Oval 130">
              <a:extLst>
                <a:ext uri="{FF2B5EF4-FFF2-40B4-BE49-F238E27FC236}">
                  <a16:creationId xmlns:a16="http://schemas.microsoft.com/office/drawing/2014/main" id="{9E039E62-4940-40AA-8096-263E83CA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" y="171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cxnSp>
          <p:nvCxnSpPr>
            <p:cNvPr id="410755" name="AutoShape 131">
              <a:extLst>
                <a:ext uri="{FF2B5EF4-FFF2-40B4-BE49-F238E27FC236}">
                  <a16:creationId xmlns:a16="http://schemas.microsoft.com/office/drawing/2014/main" id="{85EEF724-0169-413D-A810-80E61F6D7897}"/>
                </a:ext>
              </a:extLst>
            </p:cNvPr>
            <p:cNvCxnSpPr>
              <a:cxnSpLocks noChangeShapeType="1"/>
              <a:stCxn id="410746" idx="6"/>
              <a:endCxn id="410753" idx="2"/>
            </p:cNvCxnSpPr>
            <p:nvPr/>
          </p:nvCxnSpPr>
          <p:spPr bwMode="auto">
            <a:xfrm>
              <a:off x="4056" y="1056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56" name="AutoShape 132">
              <a:extLst>
                <a:ext uri="{FF2B5EF4-FFF2-40B4-BE49-F238E27FC236}">
                  <a16:creationId xmlns:a16="http://schemas.microsoft.com/office/drawing/2014/main" id="{70537F93-476E-4BED-962F-75E9F8122555}"/>
                </a:ext>
              </a:extLst>
            </p:cNvPr>
            <p:cNvCxnSpPr>
              <a:cxnSpLocks noChangeShapeType="1"/>
              <a:stCxn id="410746" idx="5"/>
              <a:endCxn id="410748" idx="2"/>
            </p:cNvCxnSpPr>
            <p:nvPr/>
          </p:nvCxnSpPr>
          <p:spPr bwMode="auto">
            <a:xfrm>
              <a:off x="4032" y="1098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57" name="AutoShape 133">
              <a:extLst>
                <a:ext uri="{FF2B5EF4-FFF2-40B4-BE49-F238E27FC236}">
                  <a16:creationId xmlns:a16="http://schemas.microsoft.com/office/drawing/2014/main" id="{B4F713F0-7372-4F62-9F5E-B1E9D30D2F26}"/>
                </a:ext>
              </a:extLst>
            </p:cNvPr>
            <p:cNvCxnSpPr>
              <a:cxnSpLocks noChangeShapeType="1"/>
              <a:stCxn id="410753" idx="5"/>
              <a:endCxn id="410747" idx="2"/>
            </p:cNvCxnSpPr>
            <p:nvPr/>
          </p:nvCxnSpPr>
          <p:spPr bwMode="auto">
            <a:xfrm>
              <a:off x="4672" y="1098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58" name="AutoShape 134">
              <a:extLst>
                <a:ext uri="{FF2B5EF4-FFF2-40B4-BE49-F238E27FC236}">
                  <a16:creationId xmlns:a16="http://schemas.microsoft.com/office/drawing/2014/main" id="{680E81E9-65C9-42A3-BB7A-F36FBEE05F21}"/>
                </a:ext>
              </a:extLst>
            </p:cNvPr>
            <p:cNvCxnSpPr>
              <a:cxnSpLocks noChangeShapeType="1"/>
              <a:stCxn id="410753" idx="6"/>
              <a:endCxn id="410750" idx="2"/>
            </p:cNvCxnSpPr>
            <p:nvPr/>
          </p:nvCxnSpPr>
          <p:spPr bwMode="auto">
            <a:xfrm>
              <a:off x="4695" y="1056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59" name="AutoShape 135">
              <a:extLst>
                <a:ext uri="{FF2B5EF4-FFF2-40B4-BE49-F238E27FC236}">
                  <a16:creationId xmlns:a16="http://schemas.microsoft.com/office/drawing/2014/main" id="{FE6D0F8B-1DF2-4C56-B170-7D62ECD38AC4}"/>
                </a:ext>
              </a:extLst>
            </p:cNvPr>
            <p:cNvCxnSpPr>
              <a:cxnSpLocks noChangeShapeType="1"/>
              <a:stCxn id="410748" idx="6"/>
              <a:endCxn id="410747" idx="2"/>
            </p:cNvCxnSpPr>
            <p:nvPr/>
          </p:nvCxnSpPr>
          <p:spPr bwMode="auto">
            <a:xfrm>
              <a:off x="4695" y="1415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0" name="AutoShape 136">
              <a:extLst>
                <a:ext uri="{FF2B5EF4-FFF2-40B4-BE49-F238E27FC236}">
                  <a16:creationId xmlns:a16="http://schemas.microsoft.com/office/drawing/2014/main" id="{F3A01A4B-9FE4-4548-A6D5-F13F35BD3D48}"/>
                </a:ext>
              </a:extLst>
            </p:cNvPr>
            <p:cNvCxnSpPr>
              <a:cxnSpLocks noChangeShapeType="1"/>
              <a:stCxn id="410751" idx="6"/>
              <a:endCxn id="410752" idx="2"/>
            </p:cNvCxnSpPr>
            <p:nvPr/>
          </p:nvCxnSpPr>
          <p:spPr bwMode="auto">
            <a:xfrm>
              <a:off x="4056" y="177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1" name="AutoShape 137">
              <a:extLst>
                <a:ext uri="{FF2B5EF4-FFF2-40B4-BE49-F238E27FC236}">
                  <a16:creationId xmlns:a16="http://schemas.microsoft.com/office/drawing/2014/main" id="{0731DF67-6145-40BB-A989-E287170315CF}"/>
                </a:ext>
              </a:extLst>
            </p:cNvPr>
            <p:cNvCxnSpPr>
              <a:cxnSpLocks noChangeShapeType="1"/>
              <a:stCxn id="410752" idx="6"/>
              <a:endCxn id="410754" idx="2"/>
            </p:cNvCxnSpPr>
            <p:nvPr/>
          </p:nvCxnSpPr>
          <p:spPr bwMode="auto">
            <a:xfrm>
              <a:off x="4695" y="177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2" name="AutoShape 138">
              <a:extLst>
                <a:ext uri="{FF2B5EF4-FFF2-40B4-BE49-F238E27FC236}">
                  <a16:creationId xmlns:a16="http://schemas.microsoft.com/office/drawing/2014/main" id="{EF2833EA-9E76-40DA-BD54-E877312CA5A0}"/>
                </a:ext>
              </a:extLst>
            </p:cNvPr>
            <p:cNvCxnSpPr>
              <a:cxnSpLocks noChangeShapeType="1"/>
              <a:stCxn id="410750" idx="3"/>
              <a:endCxn id="410749" idx="6"/>
            </p:cNvCxnSpPr>
            <p:nvPr/>
          </p:nvCxnSpPr>
          <p:spPr bwMode="auto">
            <a:xfrm flipH="1">
              <a:off x="4056" y="1098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3" name="AutoShape 139">
              <a:extLst>
                <a:ext uri="{FF2B5EF4-FFF2-40B4-BE49-F238E27FC236}">
                  <a16:creationId xmlns:a16="http://schemas.microsoft.com/office/drawing/2014/main" id="{6E125E04-F372-4513-9913-438C8AD05A91}"/>
                </a:ext>
              </a:extLst>
            </p:cNvPr>
            <p:cNvCxnSpPr>
              <a:cxnSpLocks noChangeShapeType="1"/>
              <a:stCxn id="410749" idx="4"/>
              <a:endCxn id="410754" idx="1"/>
            </p:cNvCxnSpPr>
            <p:nvPr/>
          </p:nvCxnSpPr>
          <p:spPr bwMode="auto">
            <a:xfrm>
              <a:off x="3976" y="1475"/>
              <a:ext cx="122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4" name="AutoShape 140">
              <a:extLst>
                <a:ext uri="{FF2B5EF4-FFF2-40B4-BE49-F238E27FC236}">
                  <a16:creationId xmlns:a16="http://schemas.microsoft.com/office/drawing/2014/main" id="{85B496AB-E631-40CF-8CD7-34E0AFC2A737}"/>
                </a:ext>
              </a:extLst>
            </p:cNvPr>
            <p:cNvCxnSpPr>
              <a:cxnSpLocks noChangeShapeType="1"/>
              <a:stCxn id="410748" idx="3"/>
              <a:endCxn id="410751" idx="7"/>
            </p:cNvCxnSpPr>
            <p:nvPr/>
          </p:nvCxnSpPr>
          <p:spPr bwMode="auto">
            <a:xfrm flipH="1">
              <a:off x="4032" y="1458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5" name="AutoShape 141">
              <a:extLst>
                <a:ext uri="{FF2B5EF4-FFF2-40B4-BE49-F238E27FC236}">
                  <a16:creationId xmlns:a16="http://schemas.microsoft.com/office/drawing/2014/main" id="{C361CB07-5E52-4A9E-AEB1-23FE38ACDCBC}"/>
                </a:ext>
              </a:extLst>
            </p:cNvPr>
            <p:cNvCxnSpPr>
              <a:cxnSpLocks noChangeShapeType="1"/>
              <a:stCxn id="410747" idx="4"/>
              <a:endCxn id="410754" idx="0"/>
            </p:cNvCxnSpPr>
            <p:nvPr/>
          </p:nvCxnSpPr>
          <p:spPr bwMode="auto">
            <a:xfrm>
              <a:off x="5255" y="147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6" name="AutoShape 142">
              <a:extLst>
                <a:ext uri="{FF2B5EF4-FFF2-40B4-BE49-F238E27FC236}">
                  <a16:creationId xmlns:a16="http://schemas.microsoft.com/office/drawing/2014/main" id="{A081501E-9AEB-446F-A7FD-CB07D173E2DF}"/>
                </a:ext>
              </a:extLst>
            </p:cNvPr>
            <p:cNvCxnSpPr>
              <a:cxnSpLocks noChangeShapeType="1"/>
              <a:stCxn id="410748" idx="4"/>
              <a:endCxn id="410752" idx="0"/>
            </p:cNvCxnSpPr>
            <p:nvPr/>
          </p:nvCxnSpPr>
          <p:spPr bwMode="auto">
            <a:xfrm>
              <a:off x="4615" y="147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7" name="AutoShape 143">
              <a:extLst>
                <a:ext uri="{FF2B5EF4-FFF2-40B4-BE49-F238E27FC236}">
                  <a16:creationId xmlns:a16="http://schemas.microsoft.com/office/drawing/2014/main" id="{34DF184D-30F4-4769-94F6-7E3AA39B9E80}"/>
                </a:ext>
              </a:extLst>
            </p:cNvPr>
            <p:cNvCxnSpPr>
              <a:cxnSpLocks noChangeShapeType="1"/>
              <a:stCxn id="410748" idx="0"/>
              <a:endCxn id="410753" idx="4"/>
            </p:cNvCxnSpPr>
            <p:nvPr/>
          </p:nvCxnSpPr>
          <p:spPr bwMode="auto">
            <a:xfrm flipV="1">
              <a:off x="4615" y="1116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8" name="AutoShape 144">
              <a:extLst>
                <a:ext uri="{FF2B5EF4-FFF2-40B4-BE49-F238E27FC236}">
                  <a16:creationId xmlns:a16="http://schemas.microsoft.com/office/drawing/2014/main" id="{30F25848-B631-461D-8020-F8106FF1BDBD}"/>
                </a:ext>
              </a:extLst>
            </p:cNvPr>
            <p:cNvCxnSpPr>
              <a:cxnSpLocks noChangeShapeType="1"/>
              <a:stCxn id="410748" idx="7"/>
              <a:endCxn id="410750" idx="3"/>
            </p:cNvCxnSpPr>
            <p:nvPr/>
          </p:nvCxnSpPr>
          <p:spPr bwMode="auto">
            <a:xfrm flipV="1">
              <a:off x="4672" y="1098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69" name="AutoShape 145">
              <a:extLst>
                <a:ext uri="{FF2B5EF4-FFF2-40B4-BE49-F238E27FC236}">
                  <a16:creationId xmlns:a16="http://schemas.microsoft.com/office/drawing/2014/main" id="{AD69C168-4C16-4BC7-868D-F7E5E1B56859}"/>
                </a:ext>
              </a:extLst>
            </p:cNvPr>
            <p:cNvCxnSpPr>
              <a:cxnSpLocks noChangeShapeType="1"/>
              <a:stCxn id="410751" idx="4"/>
              <a:endCxn id="410754" idx="4"/>
            </p:cNvCxnSpPr>
            <p:nvPr/>
          </p:nvCxnSpPr>
          <p:spPr bwMode="auto">
            <a:xfrm rot="16200000" flipH="1">
              <a:off x="4615" y="1195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70" name="AutoShape 146">
              <a:extLst>
                <a:ext uri="{FF2B5EF4-FFF2-40B4-BE49-F238E27FC236}">
                  <a16:creationId xmlns:a16="http://schemas.microsoft.com/office/drawing/2014/main" id="{A1FA0145-BA25-4F8C-B457-F6D61432BF85}"/>
                </a:ext>
              </a:extLst>
            </p:cNvPr>
            <p:cNvCxnSpPr>
              <a:cxnSpLocks noChangeShapeType="1"/>
              <a:stCxn id="410754" idx="6"/>
              <a:endCxn id="410754" idx="5"/>
            </p:cNvCxnSpPr>
            <p:nvPr/>
          </p:nvCxnSpPr>
          <p:spPr bwMode="auto">
            <a:xfrm flipH="1">
              <a:off x="5311" y="1775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771" name="Text Box 147">
              <a:extLst>
                <a:ext uri="{FF2B5EF4-FFF2-40B4-BE49-F238E27FC236}">
                  <a16:creationId xmlns:a16="http://schemas.microsoft.com/office/drawing/2014/main" id="{92F5DE80-711A-40AF-BBB6-C9D02F3D7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2" y="119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0772" name="Text Box 148">
              <a:extLst>
                <a:ext uri="{FF2B5EF4-FFF2-40B4-BE49-F238E27FC236}">
                  <a16:creationId xmlns:a16="http://schemas.microsoft.com/office/drawing/2014/main" id="{9B9FE04A-49AE-431C-89B3-3A7156F68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" y="121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0773" name="Text Box 149">
              <a:extLst>
                <a:ext uri="{FF2B5EF4-FFF2-40B4-BE49-F238E27FC236}">
                  <a16:creationId xmlns:a16="http://schemas.microsoft.com/office/drawing/2014/main" id="{42C4C43D-4936-44E5-9B0A-1C84BEBB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4" y="128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0774" name="Text Box 150">
              <a:extLst>
                <a:ext uri="{FF2B5EF4-FFF2-40B4-BE49-F238E27FC236}">
                  <a16:creationId xmlns:a16="http://schemas.microsoft.com/office/drawing/2014/main" id="{24C8185D-461A-4849-AF6C-C6F0373DB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0" y="177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</p:grpSp>
      <p:grpSp>
        <p:nvGrpSpPr>
          <p:cNvPr id="410775" name="Group 151">
            <a:extLst>
              <a:ext uri="{FF2B5EF4-FFF2-40B4-BE49-F238E27FC236}">
                <a16:creationId xmlns:a16="http://schemas.microsoft.com/office/drawing/2014/main" id="{CEA0E416-60CD-460A-9807-50656B0ECEC1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3727450"/>
            <a:ext cx="2760663" cy="1847850"/>
            <a:chOff x="2026" y="2348"/>
            <a:chExt cx="1739" cy="1164"/>
          </a:xfrm>
        </p:grpSpPr>
        <p:sp>
          <p:nvSpPr>
            <p:cNvPr id="410776" name="Text Box 152">
              <a:extLst>
                <a:ext uri="{FF2B5EF4-FFF2-40B4-BE49-F238E27FC236}">
                  <a16:creationId xmlns:a16="http://schemas.microsoft.com/office/drawing/2014/main" id="{342C90F8-CA48-4750-92A4-9FE28875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0" y="234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0777" name="Text Box 153">
              <a:extLst>
                <a:ext uri="{FF2B5EF4-FFF2-40B4-BE49-F238E27FC236}">
                  <a16:creationId xmlns:a16="http://schemas.microsoft.com/office/drawing/2014/main" id="{9D35C3E3-BA0A-4E3E-86A5-C73DDA5F9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354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0778" name="Text Box 154">
              <a:extLst>
                <a:ext uri="{FF2B5EF4-FFF2-40B4-BE49-F238E27FC236}">
                  <a16:creationId xmlns:a16="http://schemas.microsoft.com/office/drawing/2014/main" id="{D08EE019-8909-4717-AAB0-99001EBC7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" y="236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0779" name="Text Box 155">
              <a:extLst>
                <a:ext uri="{FF2B5EF4-FFF2-40B4-BE49-F238E27FC236}">
                  <a16:creationId xmlns:a16="http://schemas.microsoft.com/office/drawing/2014/main" id="{2A2B5A09-AAB9-436F-B451-29B73AFF4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33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0780" name="Text Box 156">
              <a:extLst>
                <a:ext uri="{FF2B5EF4-FFF2-40B4-BE49-F238E27FC236}">
                  <a16:creationId xmlns:a16="http://schemas.microsoft.com/office/drawing/2014/main" id="{98580F74-70F9-4406-8F72-CAD065EC0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319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10781" name="Oval 157">
              <a:extLst>
                <a:ext uri="{FF2B5EF4-FFF2-40B4-BE49-F238E27FC236}">
                  <a16:creationId xmlns:a16="http://schemas.microsoft.com/office/drawing/2014/main" id="{5586BFAF-D4F7-4179-A367-605E35E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1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0782" name="Oval 158">
              <a:extLst>
                <a:ext uri="{FF2B5EF4-FFF2-40B4-BE49-F238E27FC236}">
                  <a16:creationId xmlns:a16="http://schemas.microsoft.com/office/drawing/2014/main" id="{23022A50-67D3-46E9-9141-9A5DF8C09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87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 sz="1200"/>
            </a:p>
          </p:txBody>
        </p:sp>
        <p:sp>
          <p:nvSpPr>
            <p:cNvPr id="410783" name="Oval 159">
              <a:extLst>
                <a:ext uri="{FF2B5EF4-FFF2-40B4-BE49-F238E27FC236}">
                  <a16:creationId xmlns:a16="http://schemas.microsoft.com/office/drawing/2014/main" id="{51C892AB-CD61-4053-909A-AB310697D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87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784" name="Oval 160">
              <a:extLst>
                <a:ext uri="{FF2B5EF4-FFF2-40B4-BE49-F238E27FC236}">
                  <a16:creationId xmlns:a16="http://schemas.microsoft.com/office/drawing/2014/main" id="{BA14D4D4-1EE8-44C4-AA55-8A25CC804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78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0785" name="Oval 161">
              <a:extLst>
                <a:ext uri="{FF2B5EF4-FFF2-40B4-BE49-F238E27FC236}">
                  <a16:creationId xmlns:a16="http://schemas.microsoft.com/office/drawing/2014/main" id="{E6A62C8E-1A37-4FC1-9AD8-1954B657F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51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</a:t>
              </a:r>
              <a:endParaRPr lang="en-US" altLang="en-US" sz="1200"/>
            </a:p>
          </p:txBody>
        </p:sp>
        <p:sp>
          <p:nvSpPr>
            <p:cNvPr id="410786" name="Oval 162">
              <a:extLst>
                <a:ext uri="{FF2B5EF4-FFF2-40B4-BE49-F238E27FC236}">
                  <a16:creationId xmlns:a16="http://schemas.microsoft.com/office/drawing/2014/main" id="{21D4EACC-A5CF-4809-8737-4260A87B9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37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0787" name="Oval 163">
              <a:extLst>
                <a:ext uri="{FF2B5EF4-FFF2-40B4-BE49-F238E27FC236}">
                  <a16:creationId xmlns:a16="http://schemas.microsoft.com/office/drawing/2014/main" id="{8EBF821F-182E-47E2-BE76-E873308E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3237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0788" name="Oval 164">
              <a:extLst>
                <a:ext uri="{FF2B5EF4-FFF2-40B4-BE49-F238E27FC236}">
                  <a16:creationId xmlns:a16="http://schemas.microsoft.com/office/drawing/2014/main" id="{471AE804-2574-4C0A-AC32-9A62386C9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51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1/</a:t>
              </a:r>
              <a:endParaRPr lang="en-US" altLang="en-US" sz="1200"/>
            </a:p>
          </p:txBody>
        </p:sp>
        <p:sp>
          <p:nvSpPr>
            <p:cNvPr id="410789" name="Oval 165">
              <a:extLst>
                <a:ext uri="{FF2B5EF4-FFF2-40B4-BE49-F238E27FC236}">
                  <a16:creationId xmlns:a16="http://schemas.microsoft.com/office/drawing/2014/main" id="{E9152309-A089-4CCF-B036-9524FA3B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237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</a:t>
              </a:r>
              <a:endParaRPr lang="en-US" altLang="en-US" sz="1200"/>
            </a:p>
          </p:txBody>
        </p:sp>
        <p:cxnSp>
          <p:nvCxnSpPr>
            <p:cNvPr id="410790" name="AutoShape 166">
              <a:extLst>
                <a:ext uri="{FF2B5EF4-FFF2-40B4-BE49-F238E27FC236}">
                  <a16:creationId xmlns:a16="http://schemas.microsoft.com/office/drawing/2014/main" id="{C69D0F27-26C8-4881-BF0B-8C68E022A379}"/>
                </a:ext>
              </a:extLst>
            </p:cNvPr>
            <p:cNvCxnSpPr>
              <a:cxnSpLocks noChangeShapeType="1"/>
              <a:stCxn id="410781" idx="6"/>
              <a:endCxn id="410788" idx="2"/>
            </p:cNvCxnSpPr>
            <p:nvPr/>
          </p:nvCxnSpPr>
          <p:spPr bwMode="auto">
            <a:xfrm>
              <a:off x="2320" y="257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91" name="AutoShape 167">
              <a:extLst>
                <a:ext uri="{FF2B5EF4-FFF2-40B4-BE49-F238E27FC236}">
                  <a16:creationId xmlns:a16="http://schemas.microsoft.com/office/drawing/2014/main" id="{33160049-924D-44F5-9C90-43E6437B7BAB}"/>
                </a:ext>
              </a:extLst>
            </p:cNvPr>
            <p:cNvCxnSpPr>
              <a:cxnSpLocks noChangeShapeType="1"/>
              <a:stCxn id="410781" idx="5"/>
              <a:endCxn id="410783" idx="2"/>
            </p:cNvCxnSpPr>
            <p:nvPr/>
          </p:nvCxnSpPr>
          <p:spPr bwMode="auto">
            <a:xfrm>
              <a:off x="2296" y="2621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92" name="AutoShape 168">
              <a:extLst>
                <a:ext uri="{FF2B5EF4-FFF2-40B4-BE49-F238E27FC236}">
                  <a16:creationId xmlns:a16="http://schemas.microsoft.com/office/drawing/2014/main" id="{26F2DFC3-A454-450A-A417-34A0182EE6AB}"/>
                </a:ext>
              </a:extLst>
            </p:cNvPr>
            <p:cNvCxnSpPr>
              <a:cxnSpLocks noChangeShapeType="1"/>
              <a:stCxn id="410788" idx="5"/>
              <a:endCxn id="410782" idx="2"/>
            </p:cNvCxnSpPr>
            <p:nvPr/>
          </p:nvCxnSpPr>
          <p:spPr bwMode="auto">
            <a:xfrm>
              <a:off x="2936" y="2621"/>
              <a:ext cx="502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93" name="AutoShape 169">
              <a:extLst>
                <a:ext uri="{FF2B5EF4-FFF2-40B4-BE49-F238E27FC236}">
                  <a16:creationId xmlns:a16="http://schemas.microsoft.com/office/drawing/2014/main" id="{6AA90647-0236-4A5C-B22E-C2ED04536AA9}"/>
                </a:ext>
              </a:extLst>
            </p:cNvPr>
            <p:cNvCxnSpPr>
              <a:cxnSpLocks noChangeShapeType="1"/>
              <a:stCxn id="410788" idx="6"/>
              <a:endCxn id="410785" idx="2"/>
            </p:cNvCxnSpPr>
            <p:nvPr/>
          </p:nvCxnSpPr>
          <p:spPr bwMode="auto">
            <a:xfrm>
              <a:off x="2959" y="2579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94" name="AutoShape 170">
              <a:extLst>
                <a:ext uri="{FF2B5EF4-FFF2-40B4-BE49-F238E27FC236}">
                  <a16:creationId xmlns:a16="http://schemas.microsoft.com/office/drawing/2014/main" id="{7301134B-5209-4037-B8D4-6C7CDEA660C8}"/>
                </a:ext>
              </a:extLst>
            </p:cNvPr>
            <p:cNvCxnSpPr>
              <a:cxnSpLocks noChangeShapeType="1"/>
              <a:stCxn id="410783" idx="6"/>
              <a:endCxn id="410782" idx="2"/>
            </p:cNvCxnSpPr>
            <p:nvPr/>
          </p:nvCxnSpPr>
          <p:spPr bwMode="auto">
            <a:xfrm>
              <a:off x="2959" y="293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95" name="AutoShape 171">
              <a:extLst>
                <a:ext uri="{FF2B5EF4-FFF2-40B4-BE49-F238E27FC236}">
                  <a16:creationId xmlns:a16="http://schemas.microsoft.com/office/drawing/2014/main" id="{6AE43F70-337A-4523-BA3C-99D9F6CC2CD6}"/>
                </a:ext>
              </a:extLst>
            </p:cNvPr>
            <p:cNvCxnSpPr>
              <a:cxnSpLocks noChangeShapeType="1"/>
              <a:stCxn id="410786" idx="6"/>
              <a:endCxn id="410787" idx="2"/>
            </p:cNvCxnSpPr>
            <p:nvPr/>
          </p:nvCxnSpPr>
          <p:spPr bwMode="auto">
            <a:xfrm>
              <a:off x="2320" y="329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96" name="AutoShape 172">
              <a:extLst>
                <a:ext uri="{FF2B5EF4-FFF2-40B4-BE49-F238E27FC236}">
                  <a16:creationId xmlns:a16="http://schemas.microsoft.com/office/drawing/2014/main" id="{3EE4715D-43FF-46C3-9243-7E20133C39F3}"/>
                </a:ext>
              </a:extLst>
            </p:cNvPr>
            <p:cNvCxnSpPr>
              <a:cxnSpLocks noChangeShapeType="1"/>
              <a:stCxn id="410787" idx="6"/>
              <a:endCxn id="410789" idx="2"/>
            </p:cNvCxnSpPr>
            <p:nvPr/>
          </p:nvCxnSpPr>
          <p:spPr bwMode="auto">
            <a:xfrm>
              <a:off x="2959" y="329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97" name="AutoShape 173">
              <a:extLst>
                <a:ext uri="{FF2B5EF4-FFF2-40B4-BE49-F238E27FC236}">
                  <a16:creationId xmlns:a16="http://schemas.microsoft.com/office/drawing/2014/main" id="{4F5663FD-58E2-49AB-BBDF-A580FA5BEE4C}"/>
                </a:ext>
              </a:extLst>
            </p:cNvPr>
            <p:cNvCxnSpPr>
              <a:cxnSpLocks noChangeShapeType="1"/>
              <a:stCxn id="410785" idx="3"/>
              <a:endCxn id="410784" idx="6"/>
            </p:cNvCxnSpPr>
            <p:nvPr/>
          </p:nvCxnSpPr>
          <p:spPr bwMode="auto">
            <a:xfrm flipH="1">
              <a:off x="2320" y="2621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98" name="AutoShape 174">
              <a:extLst>
                <a:ext uri="{FF2B5EF4-FFF2-40B4-BE49-F238E27FC236}">
                  <a16:creationId xmlns:a16="http://schemas.microsoft.com/office/drawing/2014/main" id="{58A06A5A-76E4-41EB-BA23-66DDB5C19DB9}"/>
                </a:ext>
              </a:extLst>
            </p:cNvPr>
            <p:cNvCxnSpPr>
              <a:cxnSpLocks noChangeShapeType="1"/>
              <a:stCxn id="410784" idx="4"/>
              <a:endCxn id="410789" idx="1"/>
            </p:cNvCxnSpPr>
            <p:nvPr/>
          </p:nvCxnSpPr>
          <p:spPr bwMode="auto">
            <a:xfrm>
              <a:off x="2240" y="2998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99" name="AutoShape 175">
              <a:extLst>
                <a:ext uri="{FF2B5EF4-FFF2-40B4-BE49-F238E27FC236}">
                  <a16:creationId xmlns:a16="http://schemas.microsoft.com/office/drawing/2014/main" id="{7ADA9158-8E90-4CC6-906F-2F7A6C15C3A7}"/>
                </a:ext>
              </a:extLst>
            </p:cNvPr>
            <p:cNvCxnSpPr>
              <a:cxnSpLocks noChangeShapeType="1"/>
              <a:stCxn id="410783" idx="3"/>
              <a:endCxn id="410786" idx="7"/>
            </p:cNvCxnSpPr>
            <p:nvPr/>
          </p:nvCxnSpPr>
          <p:spPr bwMode="auto">
            <a:xfrm flipH="1">
              <a:off x="2296" y="2981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800" name="AutoShape 176">
              <a:extLst>
                <a:ext uri="{FF2B5EF4-FFF2-40B4-BE49-F238E27FC236}">
                  <a16:creationId xmlns:a16="http://schemas.microsoft.com/office/drawing/2014/main" id="{3DA50D14-94A8-4DA0-BDCC-776FC5605486}"/>
                </a:ext>
              </a:extLst>
            </p:cNvPr>
            <p:cNvCxnSpPr>
              <a:cxnSpLocks noChangeShapeType="1"/>
              <a:stCxn id="410782" idx="4"/>
              <a:endCxn id="410789" idx="0"/>
            </p:cNvCxnSpPr>
            <p:nvPr/>
          </p:nvCxnSpPr>
          <p:spPr bwMode="auto">
            <a:xfrm>
              <a:off x="3519" y="299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801" name="AutoShape 177">
              <a:extLst>
                <a:ext uri="{FF2B5EF4-FFF2-40B4-BE49-F238E27FC236}">
                  <a16:creationId xmlns:a16="http://schemas.microsoft.com/office/drawing/2014/main" id="{D574BB75-22BF-4604-8984-E26AC4F29234}"/>
                </a:ext>
              </a:extLst>
            </p:cNvPr>
            <p:cNvCxnSpPr>
              <a:cxnSpLocks noChangeShapeType="1"/>
              <a:stCxn id="410783" idx="4"/>
              <a:endCxn id="410787" idx="0"/>
            </p:cNvCxnSpPr>
            <p:nvPr/>
          </p:nvCxnSpPr>
          <p:spPr bwMode="auto">
            <a:xfrm>
              <a:off x="2879" y="299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802" name="AutoShape 178">
              <a:extLst>
                <a:ext uri="{FF2B5EF4-FFF2-40B4-BE49-F238E27FC236}">
                  <a16:creationId xmlns:a16="http://schemas.microsoft.com/office/drawing/2014/main" id="{362CDB88-4645-451D-AC28-923E9E18511B}"/>
                </a:ext>
              </a:extLst>
            </p:cNvPr>
            <p:cNvCxnSpPr>
              <a:cxnSpLocks noChangeShapeType="1"/>
              <a:stCxn id="410783" idx="0"/>
              <a:endCxn id="410788" idx="4"/>
            </p:cNvCxnSpPr>
            <p:nvPr/>
          </p:nvCxnSpPr>
          <p:spPr bwMode="auto">
            <a:xfrm flipV="1">
              <a:off x="2879" y="263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803" name="AutoShape 179">
              <a:extLst>
                <a:ext uri="{FF2B5EF4-FFF2-40B4-BE49-F238E27FC236}">
                  <a16:creationId xmlns:a16="http://schemas.microsoft.com/office/drawing/2014/main" id="{30B38D74-B274-47CA-9DE4-6709FD1B5B89}"/>
                </a:ext>
              </a:extLst>
            </p:cNvPr>
            <p:cNvCxnSpPr>
              <a:cxnSpLocks noChangeShapeType="1"/>
              <a:stCxn id="410783" idx="7"/>
              <a:endCxn id="410785" idx="3"/>
            </p:cNvCxnSpPr>
            <p:nvPr/>
          </p:nvCxnSpPr>
          <p:spPr bwMode="auto">
            <a:xfrm flipV="1">
              <a:off x="2936" y="2621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804" name="AutoShape 180">
              <a:extLst>
                <a:ext uri="{FF2B5EF4-FFF2-40B4-BE49-F238E27FC236}">
                  <a16:creationId xmlns:a16="http://schemas.microsoft.com/office/drawing/2014/main" id="{32E8A8E2-C861-4012-AD7D-6743AB104576}"/>
                </a:ext>
              </a:extLst>
            </p:cNvPr>
            <p:cNvCxnSpPr>
              <a:cxnSpLocks noChangeShapeType="1"/>
              <a:stCxn id="410786" idx="4"/>
              <a:endCxn id="410789" idx="4"/>
            </p:cNvCxnSpPr>
            <p:nvPr/>
          </p:nvCxnSpPr>
          <p:spPr bwMode="auto">
            <a:xfrm rot="16200000" flipH="1">
              <a:off x="2879" y="2718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805" name="AutoShape 181">
              <a:extLst>
                <a:ext uri="{FF2B5EF4-FFF2-40B4-BE49-F238E27FC236}">
                  <a16:creationId xmlns:a16="http://schemas.microsoft.com/office/drawing/2014/main" id="{702C29B4-AE9A-4BCB-923B-9C97E6217EB7}"/>
                </a:ext>
              </a:extLst>
            </p:cNvPr>
            <p:cNvCxnSpPr>
              <a:cxnSpLocks noChangeShapeType="1"/>
              <a:stCxn id="410789" idx="6"/>
              <a:endCxn id="410789" idx="5"/>
            </p:cNvCxnSpPr>
            <p:nvPr/>
          </p:nvCxnSpPr>
          <p:spPr bwMode="auto">
            <a:xfrm flipH="1">
              <a:off x="3575" y="3298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0806" name="Text Box 182">
              <a:extLst>
                <a:ext uri="{FF2B5EF4-FFF2-40B4-BE49-F238E27FC236}">
                  <a16:creationId xmlns:a16="http://schemas.microsoft.com/office/drawing/2014/main" id="{FD720EA1-31C7-419D-8486-32072EAF2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271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0807" name="Text Box 183">
              <a:extLst>
                <a:ext uri="{FF2B5EF4-FFF2-40B4-BE49-F238E27FC236}">
                  <a16:creationId xmlns:a16="http://schemas.microsoft.com/office/drawing/2014/main" id="{F903CA48-D777-41FC-BB32-70BE0B1EC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" y="27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0808" name="Text Box 184">
              <a:extLst>
                <a:ext uri="{FF2B5EF4-FFF2-40B4-BE49-F238E27FC236}">
                  <a16:creationId xmlns:a16="http://schemas.microsoft.com/office/drawing/2014/main" id="{EC9C76BE-2D09-4915-8232-C985B0275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8" y="28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0809" name="Text Box 185">
              <a:extLst>
                <a:ext uri="{FF2B5EF4-FFF2-40B4-BE49-F238E27FC236}">
                  <a16:creationId xmlns:a16="http://schemas.microsoft.com/office/drawing/2014/main" id="{F7B03884-408F-42B7-9563-4D626D005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32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</p:grpSp>
      <p:grpSp>
        <p:nvGrpSpPr>
          <p:cNvPr id="410810" name="Group 186">
            <a:extLst>
              <a:ext uri="{FF2B5EF4-FFF2-40B4-BE49-F238E27FC236}">
                <a16:creationId xmlns:a16="http://schemas.microsoft.com/office/drawing/2014/main" id="{B1A807F8-498F-40CD-9CAE-D2EBE9CEFD2E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3738563"/>
            <a:ext cx="2760662" cy="1847850"/>
            <a:chOff x="341" y="2355"/>
            <a:chExt cx="1739" cy="1164"/>
          </a:xfrm>
        </p:grpSpPr>
        <p:sp>
          <p:nvSpPr>
            <p:cNvPr id="410811" name="Text Box 187">
              <a:extLst>
                <a:ext uri="{FF2B5EF4-FFF2-40B4-BE49-F238E27FC236}">
                  <a16:creationId xmlns:a16="http://schemas.microsoft.com/office/drawing/2014/main" id="{CD2A6B49-D969-4EFA-80C7-FEFAB2A6D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" y="281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grpSp>
          <p:nvGrpSpPr>
            <p:cNvPr id="410812" name="Group 188">
              <a:extLst>
                <a:ext uri="{FF2B5EF4-FFF2-40B4-BE49-F238E27FC236}">
                  <a16:creationId xmlns:a16="http://schemas.microsoft.com/office/drawing/2014/main" id="{5E11380B-7F24-4313-9AC9-8DCF5B7EC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" y="2355"/>
              <a:ext cx="1594" cy="1164"/>
              <a:chOff x="341" y="2355"/>
              <a:chExt cx="1594" cy="1164"/>
            </a:xfrm>
          </p:grpSpPr>
          <p:sp>
            <p:nvSpPr>
              <p:cNvPr id="410813" name="Text Box 189">
                <a:extLst>
                  <a:ext uri="{FF2B5EF4-FFF2-40B4-BE49-F238E27FC236}">
                    <a16:creationId xmlns:a16="http://schemas.microsoft.com/office/drawing/2014/main" id="{1450B678-E12D-404C-AED9-9A8750976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" y="2355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s</a:t>
                </a:r>
              </a:p>
            </p:txBody>
          </p:sp>
          <p:sp>
            <p:nvSpPr>
              <p:cNvPr id="410814" name="Text Box 190">
                <a:extLst>
                  <a:ext uri="{FF2B5EF4-FFF2-40B4-BE49-F238E27FC236}">
                    <a16:creationId xmlns:a16="http://schemas.microsoft.com/office/drawing/2014/main" id="{DD3DFC9A-A8E9-4045-9790-49E272FDFF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1" y="2361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t</a:t>
                </a:r>
              </a:p>
            </p:txBody>
          </p:sp>
          <p:sp>
            <p:nvSpPr>
              <p:cNvPr id="410815" name="Text Box 191">
                <a:extLst>
                  <a:ext uri="{FF2B5EF4-FFF2-40B4-BE49-F238E27FC236}">
                    <a16:creationId xmlns:a16="http://schemas.microsoft.com/office/drawing/2014/main" id="{EBDFF3C7-EC71-45F1-91A0-89663B021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" y="237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r</a:t>
                </a:r>
              </a:p>
            </p:txBody>
          </p:sp>
          <p:sp>
            <p:nvSpPr>
              <p:cNvPr id="410816" name="Text Box 192">
                <a:extLst>
                  <a:ext uri="{FF2B5EF4-FFF2-40B4-BE49-F238E27FC236}">
                    <a16:creationId xmlns:a16="http://schemas.microsoft.com/office/drawing/2014/main" id="{5186C451-7495-42E3-82A1-954ECC44FF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32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y</a:t>
                </a:r>
              </a:p>
            </p:txBody>
          </p:sp>
          <p:sp>
            <p:nvSpPr>
              <p:cNvPr id="410817" name="Text Box 193">
                <a:extLst>
                  <a:ext uri="{FF2B5EF4-FFF2-40B4-BE49-F238E27FC236}">
                    <a16:creationId xmlns:a16="http://schemas.microsoft.com/office/drawing/2014/main" id="{22D87661-68CA-46A1-B0C8-852797716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" y="320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x</a:t>
                </a:r>
              </a:p>
            </p:txBody>
          </p:sp>
          <p:sp>
            <p:nvSpPr>
              <p:cNvPr id="410818" name="Oval 194">
                <a:extLst>
                  <a:ext uri="{FF2B5EF4-FFF2-40B4-BE49-F238E27FC236}">
                    <a16:creationId xmlns:a16="http://schemas.microsoft.com/office/drawing/2014/main" id="{A9B818C1-4677-4DF4-97C7-943F2658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526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10819" name="Oval 195">
                <a:extLst>
                  <a:ext uri="{FF2B5EF4-FFF2-40B4-BE49-F238E27FC236}">
                    <a16:creationId xmlns:a16="http://schemas.microsoft.com/office/drawing/2014/main" id="{8FB9D137-94FA-440C-A477-85EF43E4B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288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200"/>
              </a:p>
            </p:txBody>
          </p:sp>
          <p:sp>
            <p:nvSpPr>
              <p:cNvPr id="410820" name="Oval 196">
                <a:extLst>
                  <a:ext uri="{FF2B5EF4-FFF2-40B4-BE49-F238E27FC236}">
                    <a16:creationId xmlns:a16="http://schemas.microsoft.com/office/drawing/2014/main" id="{E852EA6B-2785-4747-9392-CBD649323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88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0821" name="Oval 197">
                <a:extLst>
                  <a:ext uri="{FF2B5EF4-FFF2-40B4-BE49-F238E27FC236}">
                    <a16:creationId xmlns:a16="http://schemas.microsoft.com/office/drawing/2014/main" id="{CD5D9D55-9424-4D16-86A5-D6B3B23F4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88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>
                    <a:cs typeface="Times New Roman" panose="02020603050405020304" pitchFamily="18" charset="0"/>
                  </a:rPr>
                  <a:t>3/</a:t>
                </a:r>
                <a:endParaRPr lang="en-US" altLang="en-US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0822" name="Oval 198">
                <a:extLst>
                  <a:ext uri="{FF2B5EF4-FFF2-40B4-BE49-F238E27FC236}">
                    <a16:creationId xmlns:a16="http://schemas.microsoft.com/office/drawing/2014/main" id="{C676AD54-9668-422D-B4C1-DE529B0A9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252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2/</a:t>
                </a:r>
                <a:endParaRPr lang="en-US" altLang="en-US" sz="1200"/>
              </a:p>
            </p:txBody>
          </p:sp>
          <p:sp>
            <p:nvSpPr>
              <p:cNvPr id="410823" name="Oval 199">
                <a:extLst>
                  <a:ext uri="{FF2B5EF4-FFF2-40B4-BE49-F238E27FC236}">
                    <a16:creationId xmlns:a16="http://schemas.microsoft.com/office/drawing/2014/main" id="{B18997AE-BD1C-4D2F-A8DE-D80BF51D9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324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10824" name="Oval 200">
                <a:extLst>
                  <a:ext uri="{FF2B5EF4-FFF2-40B4-BE49-F238E27FC236}">
                    <a16:creationId xmlns:a16="http://schemas.microsoft.com/office/drawing/2014/main" id="{7627721A-80CC-436E-9FA7-A44BB72DC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324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0825" name="Oval 201">
                <a:extLst>
                  <a:ext uri="{FF2B5EF4-FFF2-40B4-BE49-F238E27FC236}">
                    <a16:creationId xmlns:a16="http://schemas.microsoft.com/office/drawing/2014/main" id="{AA25EC32-0364-4742-AB59-90D485338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52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1/</a:t>
                </a:r>
                <a:endParaRPr lang="en-US" altLang="en-US" sz="1200"/>
              </a:p>
            </p:txBody>
          </p:sp>
          <p:sp>
            <p:nvSpPr>
              <p:cNvPr id="410826" name="Oval 202">
                <a:extLst>
                  <a:ext uri="{FF2B5EF4-FFF2-40B4-BE49-F238E27FC236}">
                    <a16:creationId xmlns:a16="http://schemas.microsoft.com/office/drawing/2014/main" id="{98003F24-9F27-47D7-B23A-2D5F30728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324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4/5</a:t>
                </a:r>
                <a:endParaRPr lang="en-US" altLang="en-US" sz="1200"/>
              </a:p>
            </p:txBody>
          </p:sp>
          <p:cxnSp>
            <p:nvCxnSpPr>
              <p:cNvPr id="410827" name="AutoShape 203">
                <a:extLst>
                  <a:ext uri="{FF2B5EF4-FFF2-40B4-BE49-F238E27FC236}">
                    <a16:creationId xmlns:a16="http://schemas.microsoft.com/office/drawing/2014/main" id="{42208EAA-1CFB-43A1-AB7A-F834FD2EF318}"/>
                  </a:ext>
                </a:extLst>
              </p:cNvPr>
              <p:cNvCxnSpPr>
                <a:cxnSpLocks noChangeShapeType="1"/>
                <a:stCxn id="410818" idx="6"/>
                <a:endCxn id="410825" idx="2"/>
              </p:cNvCxnSpPr>
              <p:nvPr/>
            </p:nvCxnSpPr>
            <p:spPr bwMode="auto">
              <a:xfrm>
                <a:off x="635" y="2586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28" name="AutoShape 204">
                <a:extLst>
                  <a:ext uri="{FF2B5EF4-FFF2-40B4-BE49-F238E27FC236}">
                    <a16:creationId xmlns:a16="http://schemas.microsoft.com/office/drawing/2014/main" id="{D2EED7A0-1B20-4D6B-9A42-7309474E8F9B}"/>
                  </a:ext>
                </a:extLst>
              </p:cNvPr>
              <p:cNvCxnSpPr>
                <a:cxnSpLocks noChangeShapeType="1"/>
                <a:stCxn id="410818" idx="5"/>
                <a:endCxn id="410820" idx="2"/>
              </p:cNvCxnSpPr>
              <p:nvPr/>
            </p:nvCxnSpPr>
            <p:spPr bwMode="auto">
              <a:xfrm>
                <a:off x="611" y="2628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29" name="AutoShape 205">
                <a:extLst>
                  <a:ext uri="{FF2B5EF4-FFF2-40B4-BE49-F238E27FC236}">
                    <a16:creationId xmlns:a16="http://schemas.microsoft.com/office/drawing/2014/main" id="{067A32F3-274B-4F59-8E4B-A0FF475DB4C7}"/>
                  </a:ext>
                </a:extLst>
              </p:cNvPr>
              <p:cNvCxnSpPr>
                <a:cxnSpLocks noChangeShapeType="1"/>
                <a:stCxn id="410825" idx="5"/>
                <a:endCxn id="410819" idx="2"/>
              </p:cNvCxnSpPr>
              <p:nvPr/>
            </p:nvCxnSpPr>
            <p:spPr bwMode="auto">
              <a:xfrm>
                <a:off x="1251" y="2628"/>
                <a:ext cx="502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0" name="AutoShape 206">
                <a:extLst>
                  <a:ext uri="{FF2B5EF4-FFF2-40B4-BE49-F238E27FC236}">
                    <a16:creationId xmlns:a16="http://schemas.microsoft.com/office/drawing/2014/main" id="{435D65C1-F776-491F-B56D-2A4A4E5F6BF8}"/>
                  </a:ext>
                </a:extLst>
              </p:cNvPr>
              <p:cNvCxnSpPr>
                <a:cxnSpLocks noChangeShapeType="1"/>
                <a:stCxn id="410825" idx="6"/>
                <a:endCxn id="410822" idx="2"/>
              </p:cNvCxnSpPr>
              <p:nvPr/>
            </p:nvCxnSpPr>
            <p:spPr bwMode="auto">
              <a:xfrm>
                <a:off x="1274" y="2586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1" name="AutoShape 207">
                <a:extLst>
                  <a:ext uri="{FF2B5EF4-FFF2-40B4-BE49-F238E27FC236}">
                    <a16:creationId xmlns:a16="http://schemas.microsoft.com/office/drawing/2014/main" id="{58286551-F3B9-4605-86A7-4E67D0E6D122}"/>
                  </a:ext>
                </a:extLst>
              </p:cNvPr>
              <p:cNvCxnSpPr>
                <a:cxnSpLocks noChangeShapeType="1"/>
                <a:stCxn id="410820" idx="6"/>
                <a:endCxn id="410819" idx="2"/>
              </p:cNvCxnSpPr>
              <p:nvPr/>
            </p:nvCxnSpPr>
            <p:spPr bwMode="auto">
              <a:xfrm>
                <a:off x="1274" y="294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2" name="AutoShape 208">
                <a:extLst>
                  <a:ext uri="{FF2B5EF4-FFF2-40B4-BE49-F238E27FC236}">
                    <a16:creationId xmlns:a16="http://schemas.microsoft.com/office/drawing/2014/main" id="{4F98CE81-B8FE-42D6-9BDD-1B6C76A4A672}"/>
                  </a:ext>
                </a:extLst>
              </p:cNvPr>
              <p:cNvCxnSpPr>
                <a:cxnSpLocks noChangeShapeType="1"/>
                <a:stCxn id="410823" idx="6"/>
                <a:endCxn id="410824" idx="2"/>
              </p:cNvCxnSpPr>
              <p:nvPr/>
            </p:nvCxnSpPr>
            <p:spPr bwMode="auto">
              <a:xfrm>
                <a:off x="635" y="330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3" name="AutoShape 209">
                <a:extLst>
                  <a:ext uri="{FF2B5EF4-FFF2-40B4-BE49-F238E27FC236}">
                    <a16:creationId xmlns:a16="http://schemas.microsoft.com/office/drawing/2014/main" id="{8623098C-8775-4F6F-B572-628BF73D9862}"/>
                  </a:ext>
                </a:extLst>
              </p:cNvPr>
              <p:cNvCxnSpPr>
                <a:cxnSpLocks noChangeShapeType="1"/>
                <a:stCxn id="410824" idx="6"/>
                <a:endCxn id="410826" idx="2"/>
              </p:cNvCxnSpPr>
              <p:nvPr/>
            </p:nvCxnSpPr>
            <p:spPr bwMode="auto">
              <a:xfrm>
                <a:off x="1274" y="330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4" name="AutoShape 210">
                <a:extLst>
                  <a:ext uri="{FF2B5EF4-FFF2-40B4-BE49-F238E27FC236}">
                    <a16:creationId xmlns:a16="http://schemas.microsoft.com/office/drawing/2014/main" id="{38F0648C-2278-41BF-B94F-F0480F2B8D36}"/>
                  </a:ext>
                </a:extLst>
              </p:cNvPr>
              <p:cNvCxnSpPr>
                <a:cxnSpLocks noChangeShapeType="1"/>
                <a:stCxn id="410822" idx="3"/>
                <a:endCxn id="410821" idx="6"/>
              </p:cNvCxnSpPr>
              <p:nvPr/>
            </p:nvCxnSpPr>
            <p:spPr bwMode="auto">
              <a:xfrm flipH="1">
                <a:off x="635" y="2628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5" name="AutoShape 211">
                <a:extLst>
                  <a:ext uri="{FF2B5EF4-FFF2-40B4-BE49-F238E27FC236}">
                    <a16:creationId xmlns:a16="http://schemas.microsoft.com/office/drawing/2014/main" id="{68B32FEB-C344-4BB8-A14F-B31D53F526F2}"/>
                  </a:ext>
                </a:extLst>
              </p:cNvPr>
              <p:cNvCxnSpPr>
                <a:cxnSpLocks noChangeShapeType="1"/>
                <a:stCxn id="410821" idx="4"/>
                <a:endCxn id="410826" idx="1"/>
              </p:cNvCxnSpPr>
              <p:nvPr/>
            </p:nvCxnSpPr>
            <p:spPr bwMode="auto">
              <a:xfrm>
                <a:off x="555" y="3005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6" name="AutoShape 212">
                <a:extLst>
                  <a:ext uri="{FF2B5EF4-FFF2-40B4-BE49-F238E27FC236}">
                    <a16:creationId xmlns:a16="http://schemas.microsoft.com/office/drawing/2014/main" id="{CC1F5E60-D24F-49B2-BC4F-26C20A4962EC}"/>
                  </a:ext>
                </a:extLst>
              </p:cNvPr>
              <p:cNvCxnSpPr>
                <a:cxnSpLocks noChangeShapeType="1"/>
                <a:stCxn id="410820" idx="3"/>
                <a:endCxn id="410823" idx="7"/>
              </p:cNvCxnSpPr>
              <p:nvPr/>
            </p:nvCxnSpPr>
            <p:spPr bwMode="auto">
              <a:xfrm flipH="1">
                <a:off x="611" y="2988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7" name="AutoShape 213">
                <a:extLst>
                  <a:ext uri="{FF2B5EF4-FFF2-40B4-BE49-F238E27FC236}">
                    <a16:creationId xmlns:a16="http://schemas.microsoft.com/office/drawing/2014/main" id="{2458440C-B255-4399-B1AC-FB38EF75F35D}"/>
                  </a:ext>
                </a:extLst>
              </p:cNvPr>
              <p:cNvCxnSpPr>
                <a:cxnSpLocks noChangeShapeType="1"/>
                <a:stCxn id="410819" idx="4"/>
                <a:endCxn id="410826" idx="0"/>
              </p:cNvCxnSpPr>
              <p:nvPr/>
            </p:nvCxnSpPr>
            <p:spPr bwMode="auto">
              <a:xfrm>
                <a:off x="1834" y="300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8" name="AutoShape 214">
                <a:extLst>
                  <a:ext uri="{FF2B5EF4-FFF2-40B4-BE49-F238E27FC236}">
                    <a16:creationId xmlns:a16="http://schemas.microsoft.com/office/drawing/2014/main" id="{1B4F271B-9B78-4729-A1A8-4569FD778D44}"/>
                  </a:ext>
                </a:extLst>
              </p:cNvPr>
              <p:cNvCxnSpPr>
                <a:cxnSpLocks noChangeShapeType="1"/>
                <a:stCxn id="410820" idx="4"/>
                <a:endCxn id="410824" idx="0"/>
              </p:cNvCxnSpPr>
              <p:nvPr/>
            </p:nvCxnSpPr>
            <p:spPr bwMode="auto">
              <a:xfrm>
                <a:off x="1194" y="300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39" name="AutoShape 215">
                <a:extLst>
                  <a:ext uri="{FF2B5EF4-FFF2-40B4-BE49-F238E27FC236}">
                    <a16:creationId xmlns:a16="http://schemas.microsoft.com/office/drawing/2014/main" id="{D4B7A7F1-60E5-447F-8DF1-395E21332497}"/>
                  </a:ext>
                </a:extLst>
              </p:cNvPr>
              <p:cNvCxnSpPr>
                <a:cxnSpLocks noChangeShapeType="1"/>
                <a:stCxn id="410820" idx="0"/>
                <a:endCxn id="410825" idx="4"/>
              </p:cNvCxnSpPr>
              <p:nvPr/>
            </p:nvCxnSpPr>
            <p:spPr bwMode="auto">
              <a:xfrm flipV="1">
                <a:off x="1194" y="2646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40" name="AutoShape 216">
                <a:extLst>
                  <a:ext uri="{FF2B5EF4-FFF2-40B4-BE49-F238E27FC236}">
                    <a16:creationId xmlns:a16="http://schemas.microsoft.com/office/drawing/2014/main" id="{95447223-535A-4D10-BFAA-8721884660AC}"/>
                  </a:ext>
                </a:extLst>
              </p:cNvPr>
              <p:cNvCxnSpPr>
                <a:cxnSpLocks noChangeShapeType="1"/>
                <a:stCxn id="410820" idx="7"/>
                <a:endCxn id="410822" idx="3"/>
              </p:cNvCxnSpPr>
              <p:nvPr/>
            </p:nvCxnSpPr>
            <p:spPr bwMode="auto">
              <a:xfrm flipV="1">
                <a:off x="1251" y="2628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41" name="AutoShape 217">
                <a:extLst>
                  <a:ext uri="{FF2B5EF4-FFF2-40B4-BE49-F238E27FC236}">
                    <a16:creationId xmlns:a16="http://schemas.microsoft.com/office/drawing/2014/main" id="{E77108E9-36AA-4F95-85C1-8754CEF0A557}"/>
                  </a:ext>
                </a:extLst>
              </p:cNvPr>
              <p:cNvCxnSpPr>
                <a:cxnSpLocks noChangeShapeType="1"/>
                <a:stCxn id="410823" idx="4"/>
                <a:endCxn id="410826" idx="4"/>
              </p:cNvCxnSpPr>
              <p:nvPr/>
            </p:nvCxnSpPr>
            <p:spPr bwMode="auto">
              <a:xfrm rot="16200000" flipH="1">
                <a:off x="1194" y="2725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842" name="AutoShape 218">
                <a:extLst>
                  <a:ext uri="{FF2B5EF4-FFF2-40B4-BE49-F238E27FC236}">
                    <a16:creationId xmlns:a16="http://schemas.microsoft.com/office/drawing/2014/main" id="{7AA76E12-5A65-47E6-818E-B2E9F635CCF6}"/>
                  </a:ext>
                </a:extLst>
              </p:cNvPr>
              <p:cNvCxnSpPr>
                <a:cxnSpLocks noChangeShapeType="1"/>
                <a:stCxn id="410826" idx="6"/>
                <a:endCxn id="410826" idx="5"/>
              </p:cNvCxnSpPr>
              <p:nvPr/>
            </p:nvCxnSpPr>
            <p:spPr bwMode="auto">
              <a:xfrm flipH="1">
                <a:off x="1890" y="3305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0843" name="Text Box 219">
                <a:extLst>
                  <a:ext uri="{FF2B5EF4-FFF2-40B4-BE49-F238E27FC236}">
                    <a16:creationId xmlns:a16="http://schemas.microsoft.com/office/drawing/2014/main" id="{E7BE5F3F-B893-4623-8BCA-4F7FB31C2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" y="272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u</a:t>
                </a:r>
              </a:p>
            </p:txBody>
          </p:sp>
          <p:sp>
            <p:nvSpPr>
              <p:cNvPr id="410844" name="Text Box 220">
                <a:extLst>
                  <a:ext uri="{FF2B5EF4-FFF2-40B4-BE49-F238E27FC236}">
                    <a16:creationId xmlns:a16="http://schemas.microsoft.com/office/drawing/2014/main" id="{9B58BDF7-6876-4ADD-A585-ACFA4EEB90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" y="274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v</a:t>
                </a:r>
              </a:p>
            </p:txBody>
          </p:sp>
          <p:sp>
            <p:nvSpPr>
              <p:cNvPr id="410845" name="Text Box 221">
                <a:extLst>
                  <a:ext uri="{FF2B5EF4-FFF2-40B4-BE49-F238E27FC236}">
                    <a16:creationId xmlns:a16="http://schemas.microsoft.com/office/drawing/2014/main" id="{C3262CA8-3047-45CF-8502-9DD3CD645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" y="3303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z</a:t>
                </a:r>
              </a:p>
            </p:txBody>
          </p:sp>
        </p:grpSp>
      </p:grpSp>
      <p:sp>
        <p:nvSpPr>
          <p:cNvPr id="410847" name="Line 223">
            <a:extLst>
              <a:ext uri="{FF2B5EF4-FFF2-40B4-BE49-F238E27FC236}">
                <a16:creationId xmlns:a16="http://schemas.microsoft.com/office/drawing/2014/main" id="{4FBB1B88-F066-43C9-82C5-18D88A0881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5975" y="5495925"/>
            <a:ext cx="390525" cy="495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Veri Yer Tutucusu 3">
            <a:extLst>
              <a:ext uri="{FF2B5EF4-FFF2-40B4-BE49-F238E27FC236}">
                <a16:creationId xmlns:a16="http://schemas.microsoft.com/office/drawing/2014/main" id="{B51917BA-4718-402B-9C1C-720232CD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8AD7-4F25-4EE2-A8E0-C233EC15AFAA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226" name="Alt Bilgi Yer Tutucusu 4">
            <a:extLst>
              <a:ext uri="{FF2B5EF4-FFF2-40B4-BE49-F238E27FC236}">
                <a16:creationId xmlns:a16="http://schemas.microsoft.com/office/drawing/2014/main" id="{C7C2A731-CB01-41D6-A7C8-98FB0207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27" name="Slayt Numarası Yer Tutucusu 5">
            <a:extLst>
              <a:ext uri="{FF2B5EF4-FFF2-40B4-BE49-F238E27FC236}">
                <a16:creationId xmlns:a16="http://schemas.microsoft.com/office/drawing/2014/main" id="{03F5251B-1133-49EE-A7D5-E13603E1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E2883-7F00-4B2A-8E4A-1D0EBBD2D43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9393C787-8F96-445B-97B8-7B1AB98D3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Example cont’d...</a:t>
            </a:r>
          </a:p>
        </p:txBody>
      </p:sp>
      <p:sp>
        <p:nvSpPr>
          <p:cNvPr id="411687" name="AutoShape 39">
            <a:extLst>
              <a:ext uri="{FF2B5EF4-FFF2-40B4-BE49-F238E27FC236}">
                <a16:creationId xmlns:a16="http://schemas.microsoft.com/office/drawing/2014/main" id="{A91C22BB-EFBF-4937-8AFD-BFFA6F9FB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14668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88" name="AutoShape 40">
            <a:extLst>
              <a:ext uri="{FF2B5EF4-FFF2-40B4-BE49-F238E27FC236}">
                <a16:creationId xmlns:a16="http://schemas.microsoft.com/office/drawing/2014/main" id="{1B7A4D49-988C-4E6A-8BFD-22252B33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4287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89" name="AutoShape 41">
            <a:extLst>
              <a:ext uri="{FF2B5EF4-FFF2-40B4-BE49-F238E27FC236}">
                <a16:creationId xmlns:a16="http://schemas.microsoft.com/office/drawing/2014/main" id="{E52D4E9A-798C-4556-B05C-55B7F71E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950" y="277177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90" name="AutoShape 42">
            <a:extLst>
              <a:ext uri="{FF2B5EF4-FFF2-40B4-BE49-F238E27FC236}">
                <a16:creationId xmlns:a16="http://schemas.microsoft.com/office/drawing/2014/main" id="{6175368C-3AE5-42C6-A0DD-90D5B13A54C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3825" y="25241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691" name="Group 43">
            <a:extLst>
              <a:ext uri="{FF2B5EF4-FFF2-40B4-BE49-F238E27FC236}">
                <a16:creationId xmlns:a16="http://schemas.microsoft.com/office/drawing/2014/main" id="{FFE394CE-6798-448D-8B34-7AEC9EF3F8CE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1528763"/>
            <a:ext cx="2760662" cy="1847850"/>
            <a:chOff x="311" y="963"/>
            <a:chExt cx="1739" cy="1164"/>
          </a:xfrm>
        </p:grpSpPr>
        <p:sp>
          <p:nvSpPr>
            <p:cNvPr id="411692" name="Text Box 44">
              <a:extLst>
                <a:ext uri="{FF2B5EF4-FFF2-40B4-BE49-F238E27FC236}">
                  <a16:creationId xmlns:a16="http://schemas.microsoft.com/office/drawing/2014/main" id="{FCD32D3B-C869-4C6F-B22F-8D82B8C4E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142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grpSp>
          <p:nvGrpSpPr>
            <p:cNvPr id="411693" name="Group 45">
              <a:extLst>
                <a:ext uri="{FF2B5EF4-FFF2-40B4-BE49-F238E27FC236}">
                  <a16:creationId xmlns:a16="http://schemas.microsoft.com/office/drawing/2014/main" id="{849AC585-0E06-4BBA-914E-0B7ED1C21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" y="963"/>
              <a:ext cx="1594" cy="1164"/>
              <a:chOff x="341" y="2355"/>
              <a:chExt cx="1594" cy="1164"/>
            </a:xfrm>
          </p:grpSpPr>
          <p:sp>
            <p:nvSpPr>
              <p:cNvPr id="411694" name="Text Box 46">
                <a:extLst>
                  <a:ext uri="{FF2B5EF4-FFF2-40B4-BE49-F238E27FC236}">
                    <a16:creationId xmlns:a16="http://schemas.microsoft.com/office/drawing/2014/main" id="{3F9D7452-A23B-4499-A911-3B4114FE1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" y="2355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s</a:t>
                </a:r>
              </a:p>
            </p:txBody>
          </p:sp>
          <p:sp>
            <p:nvSpPr>
              <p:cNvPr id="411695" name="Text Box 47">
                <a:extLst>
                  <a:ext uri="{FF2B5EF4-FFF2-40B4-BE49-F238E27FC236}">
                    <a16:creationId xmlns:a16="http://schemas.microsoft.com/office/drawing/2014/main" id="{83DB54A0-E1CB-4C23-BBB1-6C79E5110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1" y="2361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t</a:t>
                </a:r>
              </a:p>
            </p:txBody>
          </p:sp>
          <p:sp>
            <p:nvSpPr>
              <p:cNvPr id="411696" name="Text Box 48">
                <a:extLst>
                  <a:ext uri="{FF2B5EF4-FFF2-40B4-BE49-F238E27FC236}">
                    <a16:creationId xmlns:a16="http://schemas.microsoft.com/office/drawing/2014/main" id="{724899E8-D620-48C1-817D-2D24ED50D3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" y="237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r</a:t>
                </a:r>
              </a:p>
            </p:txBody>
          </p:sp>
          <p:sp>
            <p:nvSpPr>
              <p:cNvPr id="411697" name="Text Box 49">
                <a:extLst>
                  <a:ext uri="{FF2B5EF4-FFF2-40B4-BE49-F238E27FC236}">
                    <a16:creationId xmlns:a16="http://schemas.microsoft.com/office/drawing/2014/main" id="{33684BF2-BC8A-4B4B-9966-0CAC4A96E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32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y</a:t>
                </a:r>
              </a:p>
            </p:txBody>
          </p:sp>
          <p:sp>
            <p:nvSpPr>
              <p:cNvPr id="411698" name="Text Box 50">
                <a:extLst>
                  <a:ext uri="{FF2B5EF4-FFF2-40B4-BE49-F238E27FC236}">
                    <a16:creationId xmlns:a16="http://schemas.microsoft.com/office/drawing/2014/main" id="{47762FFD-3BDF-4A7D-BC88-ADE6A34CC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" y="320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x</a:t>
                </a:r>
              </a:p>
            </p:txBody>
          </p:sp>
          <p:sp>
            <p:nvSpPr>
              <p:cNvPr id="411699" name="Oval 51">
                <a:extLst>
                  <a:ext uri="{FF2B5EF4-FFF2-40B4-BE49-F238E27FC236}">
                    <a16:creationId xmlns:a16="http://schemas.microsoft.com/office/drawing/2014/main" id="{EB572629-6B15-475D-A5E3-AD3528470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526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700" name="Oval 52">
                <a:extLst>
                  <a:ext uri="{FF2B5EF4-FFF2-40B4-BE49-F238E27FC236}">
                    <a16:creationId xmlns:a16="http://schemas.microsoft.com/office/drawing/2014/main" id="{AA71FF55-2906-4A14-9C41-4124D9959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288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200"/>
              </a:p>
            </p:txBody>
          </p:sp>
          <p:sp>
            <p:nvSpPr>
              <p:cNvPr id="411701" name="Oval 53">
                <a:extLst>
                  <a:ext uri="{FF2B5EF4-FFF2-40B4-BE49-F238E27FC236}">
                    <a16:creationId xmlns:a16="http://schemas.microsoft.com/office/drawing/2014/main" id="{4329D2F9-23AF-49A9-82F3-DCD89C5AC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88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1702" name="Oval 54">
                <a:extLst>
                  <a:ext uri="{FF2B5EF4-FFF2-40B4-BE49-F238E27FC236}">
                    <a16:creationId xmlns:a16="http://schemas.microsoft.com/office/drawing/2014/main" id="{BAA31663-E25B-4355-96B0-FAF50088E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288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>
                    <a:cs typeface="Times New Roman" panose="02020603050405020304" pitchFamily="18" charset="0"/>
                  </a:rPr>
                  <a:t>3/6</a:t>
                </a:r>
                <a:endParaRPr lang="en-US" altLang="en-US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703" name="Oval 55">
                <a:extLst>
                  <a:ext uri="{FF2B5EF4-FFF2-40B4-BE49-F238E27FC236}">
                    <a16:creationId xmlns:a16="http://schemas.microsoft.com/office/drawing/2014/main" id="{D83BF374-1F8B-42E6-A423-E722FB99B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252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2/</a:t>
                </a:r>
                <a:endParaRPr lang="en-US" altLang="en-US" sz="1200"/>
              </a:p>
            </p:txBody>
          </p:sp>
          <p:sp>
            <p:nvSpPr>
              <p:cNvPr id="411704" name="Oval 56">
                <a:extLst>
                  <a:ext uri="{FF2B5EF4-FFF2-40B4-BE49-F238E27FC236}">
                    <a16:creationId xmlns:a16="http://schemas.microsoft.com/office/drawing/2014/main" id="{297888BA-5889-4BAD-B59F-3A0EF23CE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324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705" name="Oval 57">
                <a:extLst>
                  <a:ext uri="{FF2B5EF4-FFF2-40B4-BE49-F238E27FC236}">
                    <a16:creationId xmlns:a16="http://schemas.microsoft.com/office/drawing/2014/main" id="{8EE7F53A-9E52-47C8-B69C-39EDEC96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324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1706" name="Oval 58">
                <a:extLst>
                  <a:ext uri="{FF2B5EF4-FFF2-40B4-BE49-F238E27FC236}">
                    <a16:creationId xmlns:a16="http://schemas.microsoft.com/office/drawing/2014/main" id="{CACF60BE-2CE4-45FF-A61B-BB4FABA91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2526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1/</a:t>
                </a:r>
                <a:endParaRPr lang="en-US" altLang="en-US" sz="1200"/>
              </a:p>
            </p:txBody>
          </p:sp>
          <p:sp>
            <p:nvSpPr>
              <p:cNvPr id="411707" name="Oval 59">
                <a:extLst>
                  <a:ext uri="{FF2B5EF4-FFF2-40B4-BE49-F238E27FC236}">
                    <a16:creationId xmlns:a16="http://schemas.microsoft.com/office/drawing/2014/main" id="{A825B99B-C67E-4246-AE70-2CF07B51D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324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4/5</a:t>
                </a:r>
                <a:endParaRPr lang="en-US" altLang="en-US" sz="1200"/>
              </a:p>
            </p:txBody>
          </p:sp>
          <p:cxnSp>
            <p:nvCxnSpPr>
              <p:cNvPr id="411708" name="AutoShape 60">
                <a:extLst>
                  <a:ext uri="{FF2B5EF4-FFF2-40B4-BE49-F238E27FC236}">
                    <a16:creationId xmlns:a16="http://schemas.microsoft.com/office/drawing/2014/main" id="{7D95B2E6-177B-45E0-8F09-07CDFD0F537D}"/>
                  </a:ext>
                </a:extLst>
              </p:cNvPr>
              <p:cNvCxnSpPr>
                <a:cxnSpLocks noChangeShapeType="1"/>
                <a:stCxn id="411699" idx="6"/>
                <a:endCxn id="411706" idx="2"/>
              </p:cNvCxnSpPr>
              <p:nvPr/>
            </p:nvCxnSpPr>
            <p:spPr bwMode="auto">
              <a:xfrm>
                <a:off x="635" y="2586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09" name="AutoShape 61">
                <a:extLst>
                  <a:ext uri="{FF2B5EF4-FFF2-40B4-BE49-F238E27FC236}">
                    <a16:creationId xmlns:a16="http://schemas.microsoft.com/office/drawing/2014/main" id="{F4711837-C3BE-4B62-820E-1F07467E15B7}"/>
                  </a:ext>
                </a:extLst>
              </p:cNvPr>
              <p:cNvCxnSpPr>
                <a:cxnSpLocks noChangeShapeType="1"/>
                <a:stCxn id="411699" idx="5"/>
                <a:endCxn id="411701" idx="2"/>
              </p:cNvCxnSpPr>
              <p:nvPr/>
            </p:nvCxnSpPr>
            <p:spPr bwMode="auto">
              <a:xfrm>
                <a:off x="611" y="2628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0" name="AutoShape 62">
                <a:extLst>
                  <a:ext uri="{FF2B5EF4-FFF2-40B4-BE49-F238E27FC236}">
                    <a16:creationId xmlns:a16="http://schemas.microsoft.com/office/drawing/2014/main" id="{39426502-2D2B-4890-ACE2-BE46CAC047D1}"/>
                  </a:ext>
                </a:extLst>
              </p:cNvPr>
              <p:cNvCxnSpPr>
                <a:cxnSpLocks noChangeShapeType="1"/>
                <a:stCxn id="411706" idx="5"/>
                <a:endCxn id="411700" idx="2"/>
              </p:cNvCxnSpPr>
              <p:nvPr/>
            </p:nvCxnSpPr>
            <p:spPr bwMode="auto">
              <a:xfrm>
                <a:off x="1251" y="2628"/>
                <a:ext cx="502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1" name="AutoShape 63">
                <a:extLst>
                  <a:ext uri="{FF2B5EF4-FFF2-40B4-BE49-F238E27FC236}">
                    <a16:creationId xmlns:a16="http://schemas.microsoft.com/office/drawing/2014/main" id="{FDE21897-81B5-4095-A5BA-AB9B3CE8B7CE}"/>
                  </a:ext>
                </a:extLst>
              </p:cNvPr>
              <p:cNvCxnSpPr>
                <a:cxnSpLocks noChangeShapeType="1"/>
                <a:stCxn id="411706" idx="6"/>
                <a:endCxn id="411703" idx="2"/>
              </p:cNvCxnSpPr>
              <p:nvPr/>
            </p:nvCxnSpPr>
            <p:spPr bwMode="auto">
              <a:xfrm>
                <a:off x="1274" y="2586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2" name="AutoShape 64">
                <a:extLst>
                  <a:ext uri="{FF2B5EF4-FFF2-40B4-BE49-F238E27FC236}">
                    <a16:creationId xmlns:a16="http://schemas.microsoft.com/office/drawing/2014/main" id="{0DFE1333-AD74-4CF3-B768-80A568B3418F}"/>
                  </a:ext>
                </a:extLst>
              </p:cNvPr>
              <p:cNvCxnSpPr>
                <a:cxnSpLocks noChangeShapeType="1"/>
                <a:stCxn id="411701" idx="6"/>
                <a:endCxn id="411700" idx="2"/>
              </p:cNvCxnSpPr>
              <p:nvPr/>
            </p:nvCxnSpPr>
            <p:spPr bwMode="auto">
              <a:xfrm>
                <a:off x="1274" y="294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3" name="AutoShape 65">
                <a:extLst>
                  <a:ext uri="{FF2B5EF4-FFF2-40B4-BE49-F238E27FC236}">
                    <a16:creationId xmlns:a16="http://schemas.microsoft.com/office/drawing/2014/main" id="{54324CDC-F4BE-476D-9F1B-72060A8AC628}"/>
                  </a:ext>
                </a:extLst>
              </p:cNvPr>
              <p:cNvCxnSpPr>
                <a:cxnSpLocks noChangeShapeType="1"/>
                <a:stCxn id="411704" idx="6"/>
                <a:endCxn id="411705" idx="2"/>
              </p:cNvCxnSpPr>
              <p:nvPr/>
            </p:nvCxnSpPr>
            <p:spPr bwMode="auto">
              <a:xfrm>
                <a:off x="635" y="330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4" name="AutoShape 66">
                <a:extLst>
                  <a:ext uri="{FF2B5EF4-FFF2-40B4-BE49-F238E27FC236}">
                    <a16:creationId xmlns:a16="http://schemas.microsoft.com/office/drawing/2014/main" id="{42D72664-0FF2-40DF-AF36-F423A311A3B0}"/>
                  </a:ext>
                </a:extLst>
              </p:cNvPr>
              <p:cNvCxnSpPr>
                <a:cxnSpLocks noChangeShapeType="1"/>
                <a:stCxn id="411705" idx="6"/>
                <a:endCxn id="411707" idx="2"/>
              </p:cNvCxnSpPr>
              <p:nvPr/>
            </p:nvCxnSpPr>
            <p:spPr bwMode="auto">
              <a:xfrm>
                <a:off x="1274" y="330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5" name="AutoShape 67">
                <a:extLst>
                  <a:ext uri="{FF2B5EF4-FFF2-40B4-BE49-F238E27FC236}">
                    <a16:creationId xmlns:a16="http://schemas.microsoft.com/office/drawing/2014/main" id="{8744B720-6FD1-4153-A6D0-90CE9E5EAD79}"/>
                  </a:ext>
                </a:extLst>
              </p:cNvPr>
              <p:cNvCxnSpPr>
                <a:cxnSpLocks noChangeShapeType="1"/>
                <a:stCxn id="411703" idx="3"/>
                <a:endCxn id="411702" idx="6"/>
              </p:cNvCxnSpPr>
              <p:nvPr/>
            </p:nvCxnSpPr>
            <p:spPr bwMode="auto">
              <a:xfrm flipH="1">
                <a:off x="635" y="2628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6" name="AutoShape 68">
                <a:extLst>
                  <a:ext uri="{FF2B5EF4-FFF2-40B4-BE49-F238E27FC236}">
                    <a16:creationId xmlns:a16="http://schemas.microsoft.com/office/drawing/2014/main" id="{E239435F-3EB8-4093-96A2-161099F32B12}"/>
                  </a:ext>
                </a:extLst>
              </p:cNvPr>
              <p:cNvCxnSpPr>
                <a:cxnSpLocks noChangeShapeType="1"/>
                <a:stCxn id="411702" idx="4"/>
                <a:endCxn id="411707" idx="1"/>
              </p:cNvCxnSpPr>
              <p:nvPr/>
            </p:nvCxnSpPr>
            <p:spPr bwMode="auto">
              <a:xfrm>
                <a:off x="555" y="3005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7" name="AutoShape 69">
                <a:extLst>
                  <a:ext uri="{FF2B5EF4-FFF2-40B4-BE49-F238E27FC236}">
                    <a16:creationId xmlns:a16="http://schemas.microsoft.com/office/drawing/2014/main" id="{71D1313A-A651-45EC-A0E3-C34548142BF5}"/>
                  </a:ext>
                </a:extLst>
              </p:cNvPr>
              <p:cNvCxnSpPr>
                <a:cxnSpLocks noChangeShapeType="1"/>
                <a:stCxn id="411701" idx="3"/>
                <a:endCxn id="411704" idx="7"/>
              </p:cNvCxnSpPr>
              <p:nvPr/>
            </p:nvCxnSpPr>
            <p:spPr bwMode="auto">
              <a:xfrm flipH="1">
                <a:off x="611" y="2988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8" name="AutoShape 70">
                <a:extLst>
                  <a:ext uri="{FF2B5EF4-FFF2-40B4-BE49-F238E27FC236}">
                    <a16:creationId xmlns:a16="http://schemas.microsoft.com/office/drawing/2014/main" id="{70FED5C1-FB87-497D-AA94-A40806D42798}"/>
                  </a:ext>
                </a:extLst>
              </p:cNvPr>
              <p:cNvCxnSpPr>
                <a:cxnSpLocks noChangeShapeType="1"/>
                <a:stCxn id="411700" idx="4"/>
                <a:endCxn id="411707" idx="0"/>
              </p:cNvCxnSpPr>
              <p:nvPr/>
            </p:nvCxnSpPr>
            <p:spPr bwMode="auto">
              <a:xfrm>
                <a:off x="1834" y="300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19" name="AutoShape 71">
                <a:extLst>
                  <a:ext uri="{FF2B5EF4-FFF2-40B4-BE49-F238E27FC236}">
                    <a16:creationId xmlns:a16="http://schemas.microsoft.com/office/drawing/2014/main" id="{88156E5B-FC1F-4DC3-85AD-E15983E46770}"/>
                  </a:ext>
                </a:extLst>
              </p:cNvPr>
              <p:cNvCxnSpPr>
                <a:cxnSpLocks noChangeShapeType="1"/>
                <a:stCxn id="411701" idx="4"/>
                <a:endCxn id="411705" idx="0"/>
              </p:cNvCxnSpPr>
              <p:nvPr/>
            </p:nvCxnSpPr>
            <p:spPr bwMode="auto">
              <a:xfrm>
                <a:off x="1194" y="300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20" name="AutoShape 72">
                <a:extLst>
                  <a:ext uri="{FF2B5EF4-FFF2-40B4-BE49-F238E27FC236}">
                    <a16:creationId xmlns:a16="http://schemas.microsoft.com/office/drawing/2014/main" id="{0F3D7871-ECC7-410C-B7FC-8865E708AC23}"/>
                  </a:ext>
                </a:extLst>
              </p:cNvPr>
              <p:cNvCxnSpPr>
                <a:cxnSpLocks noChangeShapeType="1"/>
                <a:stCxn id="411701" idx="0"/>
                <a:endCxn id="411706" idx="4"/>
              </p:cNvCxnSpPr>
              <p:nvPr/>
            </p:nvCxnSpPr>
            <p:spPr bwMode="auto">
              <a:xfrm flipV="1">
                <a:off x="1194" y="2646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21" name="AutoShape 73">
                <a:extLst>
                  <a:ext uri="{FF2B5EF4-FFF2-40B4-BE49-F238E27FC236}">
                    <a16:creationId xmlns:a16="http://schemas.microsoft.com/office/drawing/2014/main" id="{9339C150-6DB7-47EC-8CBD-75FE628ECB0D}"/>
                  </a:ext>
                </a:extLst>
              </p:cNvPr>
              <p:cNvCxnSpPr>
                <a:cxnSpLocks noChangeShapeType="1"/>
                <a:stCxn id="411701" idx="7"/>
                <a:endCxn id="411703" idx="3"/>
              </p:cNvCxnSpPr>
              <p:nvPr/>
            </p:nvCxnSpPr>
            <p:spPr bwMode="auto">
              <a:xfrm flipV="1">
                <a:off x="1251" y="2628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22" name="AutoShape 74">
                <a:extLst>
                  <a:ext uri="{FF2B5EF4-FFF2-40B4-BE49-F238E27FC236}">
                    <a16:creationId xmlns:a16="http://schemas.microsoft.com/office/drawing/2014/main" id="{A5F448BF-BC78-48A0-9C5E-813C39F1664D}"/>
                  </a:ext>
                </a:extLst>
              </p:cNvPr>
              <p:cNvCxnSpPr>
                <a:cxnSpLocks noChangeShapeType="1"/>
                <a:stCxn id="411704" idx="4"/>
                <a:endCxn id="411707" idx="4"/>
              </p:cNvCxnSpPr>
              <p:nvPr/>
            </p:nvCxnSpPr>
            <p:spPr bwMode="auto">
              <a:xfrm rot="16200000" flipH="1">
                <a:off x="1194" y="2725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23" name="AutoShape 75">
                <a:extLst>
                  <a:ext uri="{FF2B5EF4-FFF2-40B4-BE49-F238E27FC236}">
                    <a16:creationId xmlns:a16="http://schemas.microsoft.com/office/drawing/2014/main" id="{7C05FDB5-7A02-40B8-9C1D-93083B8AE64D}"/>
                  </a:ext>
                </a:extLst>
              </p:cNvPr>
              <p:cNvCxnSpPr>
                <a:cxnSpLocks noChangeShapeType="1"/>
                <a:stCxn id="411707" idx="6"/>
                <a:endCxn id="411707" idx="5"/>
              </p:cNvCxnSpPr>
              <p:nvPr/>
            </p:nvCxnSpPr>
            <p:spPr bwMode="auto">
              <a:xfrm flipH="1">
                <a:off x="1890" y="3305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1724" name="Text Box 76">
                <a:extLst>
                  <a:ext uri="{FF2B5EF4-FFF2-40B4-BE49-F238E27FC236}">
                    <a16:creationId xmlns:a16="http://schemas.microsoft.com/office/drawing/2014/main" id="{D3645E87-C1D9-4159-ACA9-579D12E93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" y="272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u</a:t>
                </a:r>
              </a:p>
            </p:txBody>
          </p:sp>
          <p:sp>
            <p:nvSpPr>
              <p:cNvPr id="411725" name="Text Box 77">
                <a:extLst>
                  <a:ext uri="{FF2B5EF4-FFF2-40B4-BE49-F238E27FC236}">
                    <a16:creationId xmlns:a16="http://schemas.microsoft.com/office/drawing/2014/main" id="{8AFE68D1-CD81-425D-8D01-2541C6E54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" y="274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v</a:t>
                </a:r>
              </a:p>
            </p:txBody>
          </p:sp>
          <p:sp>
            <p:nvSpPr>
              <p:cNvPr id="411726" name="Text Box 78">
                <a:extLst>
                  <a:ext uri="{FF2B5EF4-FFF2-40B4-BE49-F238E27FC236}">
                    <a16:creationId xmlns:a16="http://schemas.microsoft.com/office/drawing/2014/main" id="{A12CCFBB-4365-4FDF-9911-EDE2CC2C9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" y="3303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z</a:t>
                </a:r>
              </a:p>
            </p:txBody>
          </p:sp>
        </p:grpSp>
      </p:grpSp>
      <p:grpSp>
        <p:nvGrpSpPr>
          <p:cNvPr id="411906" name="Group 258">
            <a:extLst>
              <a:ext uri="{FF2B5EF4-FFF2-40B4-BE49-F238E27FC236}">
                <a16:creationId xmlns:a16="http://schemas.microsoft.com/office/drawing/2014/main" id="{C0ED89ED-821B-442C-8B5E-C1BBB40B1D27}"/>
              </a:ext>
            </a:extLst>
          </p:cNvPr>
          <p:cNvGrpSpPr>
            <a:grpSpLocks/>
          </p:cNvGrpSpPr>
          <p:nvPr/>
        </p:nvGrpSpPr>
        <p:grpSpPr bwMode="auto">
          <a:xfrm>
            <a:off x="3219450" y="1530350"/>
            <a:ext cx="2760663" cy="1847850"/>
            <a:chOff x="2028" y="964"/>
            <a:chExt cx="1739" cy="1164"/>
          </a:xfrm>
        </p:grpSpPr>
        <p:sp>
          <p:nvSpPr>
            <p:cNvPr id="411727" name="Text Box 79">
              <a:extLst>
                <a:ext uri="{FF2B5EF4-FFF2-40B4-BE49-F238E27FC236}">
                  <a16:creationId xmlns:a16="http://schemas.microsoft.com/office/drawing/2014/main" id="{6A1DAD45-F344-4021-9782-DAFD7C70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" y="181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grpSp>
          <p:nvGrpSpPr>
            <p:cNvPr id="411728" name="Group 80">
              <a:extLst>
                <a:ext uri="{FF2B5EF4-FFF2-40B4-BE49-F238E27FC236}">
                  <a16:creationId xmlns:a16="http://schemas.microsoft.com/office/drawing/2014/main" id="{19A80F01-8E21-46A3-90A3-D048E7F5C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8" y="964"/>
              <a:ext cx="1619" cy="1164"/>
              <a:chOff x="2148" y="964"/>
              <a:chExt cx="1619" cy="1164"/>
            </a:xfrm>
          </p:grpSpPr>
          <p:sp>
            <p:nvSpPr>
              <p:cNvPr id="411729" name="Text Box 81">
                <a:extLst>
                  <a:ext uri="{FF2B5EF4-FFF2-40B4-BE49-F238E27FC236}">
                    <a16:creationId xmlns:a16="http://schemas.microsoft.com/office/drawing/2014/main" id="{6DC2072C-878F-4700-9C43-0E43E7A36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0" y="142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w</a:t>
                </a:r>
              </a:p>
            </p:txBody>
          </p:sp>
          <p:sp>
            <p:nvSpPr>
              <p:cNvPr id="411730" name="Text Box 82">
                <a:extLst>
                  <a:ext uri="{FF2B5EF4-FFF2-40B4-BE49-F238E27FC236}">
                    <a16:creationId xmlns:a16="http://schemas.microsoft.com/office/drawing/2014/main" id="{6B5AB9C3-8B58-4D24-A31C-D9FB1F02B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2" y="96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s</a:t>
                </a:r>
              </a:p>
            </p:txBody>
          </p:sp>
          <p:sp>
            <p:nvSpPr>
              <p:cNvPr id="411731" name="Text Box 83">
                <a:extLst>
                  <a:ext uri="{FF2B5EF4-FFF2-40B4-BE49-F238E27FC236}">
                    <a16:creationId xmlns:a16="http://schemas.microsoft.com/office/drawing/2014/main" id="{7DFE9C6A-76D6-44B3-AD0F-29F1B3F30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8" y="970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t</a:t>
                </a:r>
              </a:p>
            </p:txBody>
          </p:sp>
          <p:sp>
            <p:nvSpPr>
              <p:cNvPr id="411732" name="Text Box 84">
                <a:extLst>
                  <a:ext uri="{FF2B5EF4-FFF2-40B4-BE49-F238E27FC236}">
                    <a16:creationId xmlns:a16="http://schemas.microsoft.com/office/drawing/2014/main" id="{A0C73681-A858-4D8F-929E-2A1F6DB12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9" y="98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r</a:t>
                </a:r>
              </a:p>
            </p:txBody>
          </p:sp>
          <p:sp>
            <p:nvSpPr>
              <p:cNvPr id="411733" name="Text Box 85">
                <a:extLst>
                  <a:ext uri="{FF2B5EF4-FFF2-40B4-BE49-F238E27FC236}">
                    <a16:creationId xmlns:a16="http://schemas.microsoft.com/office/drawing/2014/main" id="{AFCADD33-7274-4BE2-AF35-2DCD6C6CF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6" y="193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y</a:t>
                </a:r>
              </a:p>
            </p:txBody>
          </p:sp>
          <p:sp>
            <p:nvSpPr>
              <p:cNvPr id="411734" name="Oval 86">
                <a:extLst>
                  <a:ext uri="{FF2B5EF4-FFF2-40B4-BE49-F238E27FC236}">
                    <a16:creationId xmlns:a16="http://schemas.microsoft.com/office/drawing/2014/main" id="{E651F44E-5069-4E86-A324-90A6B086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13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735" name="Oval 87">
                <a:extLst>
                  <a:ext uri="{FF2B5EF4-FFF2-40B4-BE49-F238E27FC236}">
                    <a16:creationId xmlns:a16="http://schemas.microsoft.com/office/drawing/2014/main" id="{6748EE83-B9C2-485C-8F15-BBD5938F4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149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 sz="1200"/>
              </a:p>
            </p:txBody>
          </p:sp>
          <p:sp>
            <p:nvSpPr>
              <p:cNvPr id="411736" name="Oval 88">
                <a:extLst>
                  <a:ext uri="{FF2B5EF4-FFF2-40B4-BE49-F238E27FC236}">
                    <a16:creationId xmlns:a16="http://schemas.microsoft.com/office/drawing/2014/main" id="{D6E33A47-07BC-42F3-A5DD-DE53E6E75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49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1737" name="Oval 89">
                <a:extLst>
                  <a:ext uri="{FF2B5EF4-FFF2-40B4-BE49-F238E27FC236}">
                    <a16:creationId xmlns:a16="http://schemas.microsoft.com/office/drawing/2014/main" id="{7F45DEEF-26A7-4352-8522-DC2E105DE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49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>
                    <a:cs typeface="Times New Roman" panose="02020603050405020304" pitchFamily="18" charset="0"/>
                  </a:rPr>
                  <a:t>3/6</a:t>
                </a:r>
                <a:endParaRPr lang="en-US" altLang="en-US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738" name="Oval 90">
                <a:extLst>
                  <a:ext uri="{FF2B5EF4-FFF2-40B4-BE49-F238E27FC236}">
                    <a16:creationId xmlns:a16="http://schemas.microsoft.com/office/drawing/2014/main" id="{82B359E9-0217-4307-AC88-F0DFF7635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113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2/7</a:t>
                </a:r>
                <a:endParaRPr lang="en-US" altLang="en-US" sz="1200"/>
              </a:p>
            </p:txBody>
          </p:sp>
          <p:sp>
            <p:nvSpPr>
              <p:cNvPr id="411739" name="Oval 91">
                <a:extLst>
                  <a:ext uri="{FF2B5EF4-FFF2-40B4-BE49-F238E27FC236}">
                    <a16:creationId xmlns:a16="http://schemas.microsoft.com/office/drawing/2014/main" id="{6EC87618-088D-46B1-9A40-A289BCD8A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85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740" name="Oval 92">
                <a:extLst>
                  <a:ext uri="{FF2B5EF4-FFF2-40B4-BE49-F238E27FC236}">
                    <a16:creationId xmlns:a16="http://schemas.microsoft.com/office/drawing/2014/main" id="{45BF2143-478E-4403-AA2C-3B9696679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85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1741" name="Oval 93">
                <a:extLst>
                  <a:ext uri="{FF2B5EF4-FFF2-40B4-BE49-F238E27FC236}">
                    <a16:creationId xmlns:a16="http://schemas.microsoft.com/office/drawing/2014/main" id="{0A8C8C82-81D3-4CF3-AC6D-ADC5C714D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13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1/</a:t>
                </a:r>
                <a:endParaRPr lang="en-US" altLang="en-US" sz="1200"/>
              </a:p>
            </p:txBody>
          </p:sp>
          <p:sp>
            <p:nvSpPr>
              <p:cNvPr id="411742" name="Oval 94">
                <a:extLst>
                  <a:ext uri="{FF2B5EF4-FFF2-40B4-BE49-F238E27FC236}">
                    <a16:creationId xmlns:a16="http://schemas.microsoft.com/office/drawing/2014/main" id="{E9C76D28-5A89-41B8-BAB9-9CC3490B2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0" y="1853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4/5</a:t>
                </a:r>
                <a:endParaRPr lang="en-US" altLang="en-US" sz="1200"/>
              </a:p>
            </p:txBody>
          </p:sp>
          <p:cxnSp>
            <p:nvCxnSpPr>
              <p:cNvPr id="411743" name="AutoShape 95">
                <a:extLst>
                  <a:ext uri="{FF2B5EF4-FFF2-40B4-BE49-F238E27FC236}">
                    <a16:creationId xmlns:a16="http://schemas.microsoft.com/office/drawing/2014/main" id="{97B1CB6F-D7FF-4B2A-914C-CF6AC475A79B}"/>
                  </a:ext>
                </a:extLst>
              </p:cNvPr>
              <p:cNvCxnSpPr>
                <a:cxnSpLocks noChangeShapeType="1"/>
                <a:stCxn id="411734" idx="6"/>
                <a:endCxn id="411741" idx="2"/>
              </p:cNvCxnSpPr>
              <p:nvPr/>
            </p:nvCxnSpPr>
            <p:spPr bwMode="auto">
              <a:xfrm>
                <a:off x="2322" y="119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44" name="AutoShape 96">
                <a:extLst>
                  <a:ext uri="{FF2B5EF4-FFF2-40B4-BE49-F238E27FC236}">
                    <a16:creationId xmlns:a16="http://schemas.microsoft.com/office/drawing/2014/main" id="{46AF577B-CB8B-419F-85D2-F77C031877D3}"/>
                  </a:ext>
                </a:extLst>
              </p:cNvPr>
              <p:cNvCxnSpPr>
                <a:cxnSpLocks noChangeShapeType="1"/>
                <a:stCxn id="411734" idx="5"/>
                <a:endCxn id="411736" idx="2"/>
              </p:cNvCxnSpPr>
              <p:nvPr/>
            </p:nvCxnSpPr>
            <p:spPr bwMode="auto">
              <a:xfrm>
                <a:off x="2298" y="1237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45" name="AutoShape 97">
                <a:extLst>
                  <a:ext uri="{FF2B5EF4-FFF2-40B4-BE49-F238E27FC236}">
                    <a16:creationId xmlns:a16="http://schemas.microsoft.com/office/drawing/2014/main" id="{51843F8F-687B-4507-ADBD-E3D360227D10}"/>
                  </a:ext>
                </a:extLst>
              </p:cNvPr>
              <p:cNvCxnSpPr>
                <a:cxnSpLocks noChangeShapeType="1"/>
                <a:stCxn id="411741" idx="5"/>
                <a:endCxn id="411735" idx="2"/>
              </p:cNvCxnSpPr>
              <p:nvPr/>
            </p:nvCxnSpPr>
            <p:spPr bwMode="auto">
              <a:xfrm>
                <a:off x="2938" y="1237"/>
                <a:ext cx="502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46" name="AutoShape 98">
                <a:extLst>
                  <a:ext uri="{FF2B5EF4-FFF2-40B4-BE49-F238E27FC236}">
                    <a16:creationId xmlns:a16="http://schemas.microsoft.com/office/drawing/2014/main" id="{452E612E-0F27-477E-B817-3B04F2D0FF34}"/>
                  </a:ext>
                </a:extLst>
              </p:cNvPr>
              <p:cNvCxnSpPr>
                <a:cxnSpLocks noChangeShapeType="1"/>
                <a:stCxn id="411741" idx="6"/>
                <a:endCxn id="411738" idx="2"/>
              </p:cNvCxnSpPr>
              <p:nvPr/>
            </p:nvCxnSpPr>
            <p:spPr bwMode="auto">
              <a:xfrm>
                <a:off x="2961" y="1195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47" name="AutoShape 99">
                <a:extLst>
                  <a:ext uri="{FF2B5EF4-FFF2-40B4-BE49-F238E27FC236}">
                    <a16:creationId xmlns:a16="http://schemas.microsoft.com/office/drawing/2014/main" id="{FDEB5A7A-2B9C-441A-AFE1-AA8CD8367616}"/>
                  </a:ext>
                </a:extLst>
              </p:cNvPr>
              <p:cNvCxnSpPr>
                <a:cxnSpLocks noChangeShapeType="1"/>
                <a:stCxn id="411736" idx="6"/>
                <a:endCxn id="411735" idx="2"/>
              </p:cNvCxnSpPr>
              <p:nvPr/>
            </p:nvCxnSpPr>
            <p:spPr bwMode="auto">
              <a:xfrm>
                <a:off x="2961" y="155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48" name="AutoShape 100">
                <a:extLst>
                  <a:ext uri="{FF2B5EF4-FFF2-40B4-BE49-F238E27FC236}">
                    <a16:creationId xmlns:a16="http://schemas.microsoft.com/office/drawing/2014/main" id="{2328BDA8-3BB6-4408-AC44-729AB8DF2054}"/>
                  </a:ext>
                </a:extLst>
              </p:cNvPr>
              <p:cNvCxnSpPr>
                <a:cxnSpLocks noChangeShapeType="1"/>
                <a:stCxn id="411739" idx="6"/>
                <a:endCxn id="411740" idx="2"/>
              </p:cNvCxnSpPr>
              <p:nvPr/>
            </p:nvCxnSpPr>
            <p:spPr bwMode="auto">
              <a:xfrm>
                <a:off x="2322" y="191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49" name="AutoShape 101">
                <a:extLst>
                  <a:ext uri="{FF2B5EF4-FFF2-40B4-BE49-F238E27FC236}">
                    <a16:creationId xmlns:a16="http://schemas.microsoft.com/office/drawing/2014/main" id="{462E7AD5-F3E5-49F5-865B-6AFFB8D5D2B5}"/>
                  </a:ext>
                </a:extLst>
              </p:cNvPr>
              <p:cNvCxnSpPr>
                <a:cxnSpLocks noChangeShapeType="1"/>
                <a:stCxn id="411740" idx="6"/>
                <a:endCxn id="411742" idx="2"/>
              </p:cNvCxnSpPr>
              <p:nvPr/>
            </p:nvCxnSpPr>
            <p:spPr bwMode="auto">
              <a:xfrm>
                <a:off x="2961" y="191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0" name="AutoShape 102">
                <a:extLst>
                  <a:ext uri="{FF2B5EF4-FFF2-40B4-BE49-F238E27FC236}">
                    <a16:creationId xmlns:a16="http://schemas.microsoft.com/office/drawing/2014/main" id="{B60FB6EE-1283-4158-9E7E-3CA71EF7FC95}"/>
                  </a:ext>
                </a:extLst>
              </p:cNvPr>
              <p:cNvCxnSpPr>
                <a:cxnSpLocks noChangeShapeType="1"/>
                <a:stCxn id="411738" idx="3"/>
                <a:endCxn id="411737" idx="6"/>
              </p:cNvCxnSpPr>
              <p:nvPr/>
            </p:nvCxnSpPr>
            <p:spPr bwMode="auto">
              <a:xfrm flipH="1">
                <a:off x="2322" y="1237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1" name="AutoShape 103">
                <a:extLst>
                  <a:ext uri="{FF2B5EF4-FFF2-40B4-BE49-F238E27FC236}">
                    <a16:creationId xmlns:a16="http://schemas.microsoft.com/office/drawing/2014/main" id="{C732A122-2D95-4B40-8021-FF9750B7C31E}"/>
                  </a:ext>
                </a:extLst>
              </p:cNvPr>
              <p:cNvCxnSpPr>
                <a:cxnSpLocks noChangeShapeType="1"/>
                <a:stCxn id="411737" idx="4"/>
                <a:endCxn id="411742" idx="1"/>
              </p:cNvCxnSpPr>
              <p:nvPr/>
            </p:nvCxnSpPr>
            <p:spPr bwMode="auto">
              <a:xfrm>
                <a:off x="2242" y="1614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2" name="AutoShape 104">
                <a:extLst>
                  <a:ext uri="{FF2B5EF4-FFF2-40B4-BE49-F238E27FC236}">
                    <a16:creationId xmlns:a16="http://schemas.microsoft.com/office/drawing/2014/main" id="{23D3CDDE-947A-483F-9172-F6FB548A42B8}"/>
                  </a:ext>
                </a:extLst>
              </p:cNvPr>
              <p:cNvCxnSpPr>
                <a:cxnSpLocks noChangeShapeType="1"/>
                <a:stCxn id="411736" idx="3"/>
                <a:endCxn id="411739" idx="7"/>
              </p:cNvCxnSpPr>
              <p:nvPr/>
            </p:nvCxnSpPr>
            <p:spPr bwMode="auto">
              <a:xfrm flipH="1">
                <a:off x="2298" y="1597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3" name="AutoShape 105">
                <a:extLst>
                  <a:ext uri="{FF2B5EF4-FFF2-40B4-BE49-F238E27FC236}">
                    <a16:creationId xmlns:a16="http://schemas.microsoft.com/office/drawing/2014/main" id="{A60A76C2-1E4A-4078-8A47-8C74779FDAAE}"/>
                  </a:ext>
                </a:extLst>
              </p:cNvPr>
              <p:cNvCxnSpPr>
                <a:cxnSpLocks noChangeShapeType="1"/>
                <a:stCxn id="411735" idx="4"/>
                <a:endCxn id="411742" idx="0"/>
              </p:cNvCxnSpPr>
              <p:nvPr/>
            </p:nvCxnSpPr>
            <p:spPr bwMode="auto">
              <a:xfrm>
                <a:off x="3521" y="161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4" name="AutoShape 106">
                <a:extLst>
                  <a:ext uri="{FF2B5EF4-FFF2-40B4-BE49-F238E27FC236}">
                    <a16:creationId xmlns:a16="http://schemas.microsoft.com/office/drawing/2014/main" id="{0B1B84B6-438A-46D2-B5E4-DF09903C15C6}"/>
                  </a:ext>
                </a:extLst>
              </p:cNvPr>
              <p:cNvCxnSpPr>
                <a:cxnSpLocks noChangeShapeType="1"/>
                <a:stCxn id="411736" idx="4"/>
                <a:endCxn id="411740" idx="0"/>
              </p:cNvCxnSpPr>
              <p:nvPr/>
            </p:nvCxnSpPr>
            <p:spPr bwMode="auto">
              <a:xfrm>
                <a:off x="2881" y="161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5" name="AutoShape 107">
                <a:extLst>
                  <a:ext uri="{FF2B5EF4-FFF2-40B4-BE49-F238E27FC236}">
                    <a16:creationId xmlns:a16="http://schemas.microsoft.com/office/drawing/2014/main" id="{F6BD01A0-6D1F-4286-A451-0D70633290CA}"/>
                  </a:ext>
                </a:extLst>
              </p:cNvPr>
              <p:cNvCxnSpPr>
                <a:cxnSpLocks noChangeShapeType="1"/>
                <a:stCxn id="411736" idx="0"/>
                <a:endCxn id="411741" idx="4"/>
              </p:cNvCxnSpPr>
              <p:nvPr/>
            </p:nvCxnSpPr>
            <p:spPr bwMode="auto">
              <a:xfrm flipV="1">
                <a:off x="2881" y="125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6" name="AutoShape 108">
                <a:extLst>
                  <a:ext uri="{FF2B5EF4-FFF2-40B4-BE49-F238E27FC236}">
                    <a16:creationId xmlns:a16="http://schemas.microsoft.com/office/drawing/2014/main" id="{C01E232D-57D4-4EDB-88C8-179AE8A4D9BD}"/>
                  </a:ext>
                </a:extLst>
              </p:cNvPr>
              <p:cNvCxnSpPr>
                <a:cxnSpLocks noChangeShapeType="1"/>
                <a:stCxn id="411736" idx="7"/>
                <a:endCxn id="411738" idx="3"/>
              </p:cNvCxnSpPr>
              <p:nvPr/>
            </p:nvCxnSpPr>
            <p:spPr bwMode="auto">
              <a:xfrm flipV="1">
                <a:off x="2938" y="1237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7" name="AutoShape 109">
                <a:extLst>
                  <a:ext uri="{FF2B5EF4-FFF2-40B4-BE49-F238E27FC236}">
                    <a16:creationId xmlns:a16="http://schemas.microsoft.com/office/drawing/2014/main" id="{6A243428-0F78-439F-B8A5-F193B2AEC224}"/>
                  </a:ext>
                </a:extLst>
              </p:cNvPr>
              <p:cNvCxnSpPr>
                <a:cxnSpLocks noChangeShapeType="1"/>
                <a:stCxn id="411739" idx="4"/>
                <a:endCxn id="411742" idx="4"/>
              </p:cNvCxnSpPr>
              <p:nvPr/>
            </p:nvCxnSpPr>
            <p:spPr bwMode="auto">
              <a:xfrm rot="16200000" flipH="1">
                <a:off x="2881" y="1334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758" name="AutoShape 110">
                <a:extLst>
                  <a:ext uri="{FF2B5EF4-FFF2-40B4-BE49-F238E27FC236}">
                    <a16:creationId xmlns:a16="http://schemas.microsoft.com/office/drawing/2014/main" id="{BA857CF8-0315-4C65-AF77-F26F29770033}"/>
                  </a:ext>
                </a:extLst>
              </p:cNvPr>
              <p:cNvCxnSpPr>
                <a:cxnSpLocks noChangeShapeType="1"/>
                <a:stCxn id="411742" idx="6"/>
                <a:endCxn id="411742" idx="5"/>
              </p:cNvCxnSpPr>
              <p:nvPr/>
            </p:nvCxnSpPr>
            <p:spPr bwMode="auto">
              <a:xfrm flipH="1">
                <a:off x="3577" y="1914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1759" name="Text Box 111">
                <a:extLst>
                  <a:ext uri="{FF2B5EF4-FFF2-40B4-BE49-F238E27FC236}">
                    <a16:creationId xmlns:a16="http://schemas.microsoft.com/office/drawing/2014/main" id="{BEBDEA12-279D-451A-9996-95356F2C7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" y="133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u</a:t>
                </a:r>
              </a:p>
            </p:txBody>
          </p:sp>
          <p:sp>
            <p:nvSpPr>
              <p:cNvPr id="411760" name="Text Box 112">
                <a:extLst>
                  <a:ext uri="{FF2B5EF4-FFF2-40B4-BE49-F238E27FC236}">
                    <a16:creationId xmlns:a16="http://schemas.microsoft.com/office/drawing/2014/main" id="{B23B8967-BD09-487C-8BA5-F735A8748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5" y="135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v</a:t>
                </a:r>
              </a:p>
            </p:txBody>
          </p:sp>
          <p:sp>
            <p:nvSpPr>
              <p:cNvPr id="411761" name="Text Box 113">
                <a:extLst>
                  <a:ext uri="{FF2B5EF4-FFF2-40B4-BE49-F238E27FC236}">
                    <a16:creationId xmlns:a16="http://schemas.microsoft.com/office/drawing/2014/main" id="{40F9A776-699B-483C-BE4B-F74E91C33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91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z</a:t>
                </a:r>
              </a:p>
            </p:txBody>
          </p:sp>
        </p:grpSp>
      </p:grpSp>
      <p:sp>
        <p:nvSpPr>
          <p:cNvPr id="411867" name="AutoShape 219">
            <a:extLst>
              <a:ext uri="{FF2B5EF4-FFF2-40B4-BE49-F238E27FC236}">
                <a16:creationId xmlns:a16="http://schemas.microsoft.com/office/drawing/2014/main" id="{D80D2885-9B68-4531-9C1A-F880FC80B09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41888" y="366712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03" name="AutoShape 255">
            <a:extLst>
              <a:ext uri="{FF2B5EF4-FFF2-40B4-BE49-F238E27FC236}">
                <a16:creationId xmlns:a16="http://schemas.microsoft.com/office/drawing/2014/main" id="{7BD183D2-D864-4695-958D-B29CB261983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962150" y="3716338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908" name="Group 260">
            <a:extLst>
              <a:ext uri="{FF2B5EF4-FFF2-40B4-BE49-F238E27FC236}">
                <a16:creationId xmlns:a16="http://schemas.microsoft.com/office/drawing/2014/main" id="{6DB2BA33-5AD2-4998-9872-DEE947DB5C7F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1673225"/>
            <a:ext cx="2760663" cy="1847850"/>
            <a:chOff x="3872" y="1054"/>
            <a:chExt cx="1739" cy="1164"/>
          </a:xfrm>
        </p:grpSpPr>
        <p:grpSp>
          <p:nvGrpSpPr>
            <p:cNvPr id="411904" name="Group 256">
              <a:extLst>
                <a:ext uri="{FF2B5EF4-FFF2-40B4-BE49-F238E27FC236}">
                  <a16:creationId xmlns:a16="http://schemas.microsoft.com/office/drawing/2014/main" id="{969A1984-E142-4A52-B26B-F202286FA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" y="1054"/>
              <a:ext cx="1619" cy="1164"/>
              <a:chOff x="3992" y="1054"/>
              <a:chExt cx="1619" cy="1164"/>
            </a:xfrm>
          </p:grpSpPr>
          <p:sp>
            <p:nvSpPr>
              <p:cNvPr id="411797" name="Text Box 149">
                <a:extLst>
                  <a:ext uri="{FF2B5EF4-FFF2-40B4-BE49-F238E27FC236}">
                    <a16:creationId xmlns:a16="http://schemas.microsoft.com/office/drawing/2014/main" id="{22449073-4334-4DE1-97AE-02C601969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4" y="151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w</a:t>
                </a:r>
              </a:p>
            </p:txBody>
          </p:sp>
          <p:sp>
            <p:nvSpPr>
              <p:cNvPr id="411798" name="Text Box 150">
                <a:extLst>
                  <a:ext uri="{FF2B5EF4-FFF2-40B4-BE49-F238E27FC236}">
                    <a16:creationId xmlns:a16="http://schemas.microsoft.com/office/drawing/2014/main" id="{BF2A9F78-9B03-4C96-A8F1-FDF4E4891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105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s</a:t>
                </a:r>
              </a:p>
            </p:txBody>
          </p:sp>
          <p:sp>
            <p:nvSpPr>
              <p:cNvPr id="411799" name="Text Box 151">
                <a:extLst>
                  <a:ext uri="{FF2B5EF4-FFF2-40B4-BE49-F238E27FC236}">
                    <a16:creationId xmlns:a16="http://schemas.microsoft.com/office/drawing/2014/main" id="{DCCCEABD-3DE8-4566-8E58-9824DB997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2" y="1060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t</a:t>
                </a:r>
              </a:p>
            </p:txBody>
          </p:sp>
          <p:sp>
            <p:nvSpPr>
              <p:cNvPr id="411800" name="Text Box 152">
                <a:extLst>
                  <a:ext uri="{FF2B5EF4-FFF2-40B4-BE49-F238E27FC236}">
                    <a16:creationId xmlns:a16="http://schemas.microsoft.com/office/drawing/2014/main" id="{8DEFDD29-E14B-41CD-9F2B-0ECA7DA8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3" y="107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r</a:t>
                </a:r>
              </a:p>
            </p:txBody>
          </p:sp>
          <p:sp>
            <p:nvSpPr>
              <p:cNvPr id="411801" name="Text Box 153">
                <a:extLst>
                  <a:ext uri="{FF2B5EF4-FFF2-40B4-BE49-F238E27FC236}">
                    <a16:creationId xmlns:a16="http://schemas.microsoft.com/office/drawing/2014/main" id="{9E9B7EFD-1222-4518-B785-AACCD582F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0" y="202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y</a:t>
                </a:r>
              </a:p>
            </p:txBody>
          </p:sp>
          <p:sp>
            <p:nvSpPr>
              <p:cNvPr id="411802" name="Oval 154">
                <a:extLst>
                  <a:ext uri="{FF2B5EF4-FFF2-40B4-BE49-F238E27FC236}">
                    <a16:creationId xmlns:a16="http://schemas.microsoft.com/office/drawing/2014/main" id="{5B056B6A-DBE9-4D41-88A6-DAA8B80E8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6" y="1225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803" name="Oval 155">
                <a:extLst>
                  <a:ext uri="{FF2B5EF4-FFF2-40B4-BE49-F238E27FC236}">
                    <a16:creationId xmlns:a16="http://schemas.microsoft.com/office/drawing/2014/main" id="{B0B16AB5-DDF4-4303-B5B0-7AB3A270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1584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8/</a:t>
                </a:r>
                <a:endParaRPr lang="en-US" altLang="en-US" sz="1200"/>
              </a:p>
            </p:txBody>
          </p:sp>
          <p:sp>
            <p:nvSpPr>
              <p:cNvPr id="411804" name="Oval 156">
                <a:extLst>
                  <a:ext uri="{FF2B5EF4-FFF2-40B4-BE49-F238E27FC236}">
                    <a16:creationId xmlns:a16="http://schemas.microsoft.com/office/drawing/2014/main" id="{CC0DE989-959E-4557-96A7-8144B9BD4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" y="1584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1805" name="Oval 157">
                <a:extLst>
                  <a:ext uri="{FF2B5EF4-FFF2-40B4-BE49-F238E27FC236}">
                    <a16:creationId xmlns:a16="http://schemas.microsoft.com/office/drawing/2014/main" id="{659C372E-CB7F-4553-8918-106129C44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6" y="158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>
                    <a:cs typeface="Times New Roman" panose="02020603050405020304" pitchFamily="18" charset="0"/>
                  </a:rPr>
                  <a:t>3/6</a:t>
                </a:r>
                <a:endParaRPr lang="en-US" altLang="en-US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806" name="Oval 158">
                <a:extLst>
                  <a:ext uri="{FF2B5EF4-FFF2-40B4-BE49-F238E27FC236}">
                    <a16:creationId xmlns:a16="http://schemas.microsoft.com/office/drawing/2014/main" id="{F1966805-EBE3-45BA-A2EB-9D694EA0D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122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2/7</a:t>
                </a:r>
                <a:endParaRPr lang="en-US" altLang="en-US" sz="1200"/>
              </a:p>
            </p:txBody>
          </p:sp>
          <p:sp>
            <p:nvSpPr>
              <p:cNvPr id="411807" name="Oval 159">
                <a:extLst>
                  <a:ext uri="{FF2B5EF4-FFF2-40B4-BE49-F238E27FC236}">
                    <a16:creationId xmlns:a16="http://schemas.microsoft.com/office/drawing/2014/main" id="{43B11C28-52CF-405A-9BCC-4B9A40B0F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6" y="194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11808" name="Oval 160">
                <a:extLst>
                  <a:ext uri="{FF2B5EF4-FFF2-40B4-BE49-F238E27FC236}">
                    <a16:creationId xmlns:a16="http://schemas.microsoft.com/office/drawing/2014/main" id="{193D9001-EFD6-445B-8752-1A61B832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" y="194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1809" name="Oval 161">
                <a:extLst>
                  <a:ext uri="{FF2B5EF4-FFF2-40B4-BE49-F238E27FC236}">
                    <a16:creationId xmlns:a16="http://schemas.microsoft.com/office/drawing/2014/main" id="{2E54C001-D932-4709-9D33-49C3D256B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" y="122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1/</a:t>
                </a:r>
                <a:endParaRPr lang="en-US" altLang="en-US" sz="1200"/>
              </a:p>
            </p:txBody>
          </p:sp>
          <p:sp>
            <p:nvSpPr>
              <p:cNvPr id="411810" name="Oval 162">
                <a:extLst>
                  <a:ext uri="{FF2B5EF4-FFF2-40B4-BE49-F238E27FC236}">
                    <a16:creationId xmlns:a16="http://schemas.microsoft.com/office/drawing/2014/main" id="{5912D661-D62F-40BB-B031-77F145DBE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4" y="1943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4/5</a:t>
                </a:r>
                <a:endParaRPr lang="en-US" altLang="en-US" sz="1200"/>
              </a:p>
            </p:txBody>
          </p:sp>
          <p:cxnSp>
            <p:nvCxnSpPr>
              <p:cNvPr id="411811" name="AutoShape 163">
                <a:extLst>
                  <a:ext uri="{FF2B5EF4-FFF2-40B4-BE49-F238E27FC236}">
                    <a16:creationId xmlns:a16="http://schemas.microsoft.com/office/drawing/2014/main" id="{56E1418C-D4C9-40DB-8A50-21F7020F4371}"/>
                  </a:ext>
                </a:extLst>
              </p:cNvPr>
              <p:cNvCxnSpPr>
                <a:cxnSpLocks noChangeShapeType="1"/>
                <a:stCxn id="411802" idx="6"/>
                <a:endCxn id="411809" idx="2"/>
              </p:cNvCxnSpPr>
              <p:nvPr/>
            </p:nvCxnSpPr>
            <p:spPr bwMode="auto">
              <a:xfrm>
                <a:off x="4166" y="128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12" name="AutoShape 164">
                <a:extLst>
                  <a:ext uri="{FF2B5EF4-FFF2-40B4-BE49-F238E27FC236}">
                    <a16:creationId xmlns:a16="http://schemas.microsoft.com/office/drawing/2014/main" id="{0E6D440E-BC62-4624-8F87-D7DAF6A460E6}"/>
                  </a:ext>
                </a:extLst>
              </p:cNvPr>
              <p:cNvCxnSpPr>
                <a:cxnSpLocks noChangeShapeType="1"/>
                <a:stCxn id="411802" idx="5"/>
                <a:endCxn id="411804" idx="2"/>
              </p:cNvCxnSpPr>
              <p:nvPr/>
            </p:nvCxnSpPr>
            <p:spPr bwMode="auto">
              <a:xfrm>
                <a:off x="4142" y="1327"/>
                <a:ext cx="503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13" name="AutoShape 165">
                <a:extLst>
                  <a:ext uri="{FF2B5EF4-FFF2-40B4-BE49-F238E27FC236}">
                    <a16:creationId xmlns:a16="http://schemas.microsoft.com/office/drawing/2014/main" id="{D823117C-F4EF-4001-A997-56310F296EDF}"/>
                  </a:ext>
                </a:extLst>
              </p:cNvPr>
              <p:cNvCxnSpPr>
                <a:cxnSpLocks noChangeShapeType="1"/>
                <a:stCxn id="411809" idx="5"/>
                <a:endCxn id="411803" idx="2"/>
              </p:cNvCxnSpPr>
              <p:nvPr/>
            </p:nvCxnSpPr>
            <p:spPr bwMode="auto">
              <a:xfrm>
                <a:off x="4782" y="1327"/>
                <a:ext cx="502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14" name="AutoShape 166">
                <a:extLst>
                  <a:ext uri="{FF2B5EF4-FFF2-40B4-BE49-F238E27FC236}">
                    <a16:creationId xmlns:a16="http://schemas.microsoft.com/office/drawing/2014/main" id="{E8F56781-62E6-47AF-8638-172B0097F21A}"/>
                  </a:ext>
                </a:extLst>
              </p:cNvPr>
              <p:cNvCxnSpPr>
                <a:cxnSpLocks noChangeShapeType="1"/>
                <a:stCxn id="411809" idx="6"/>
                <a:endCxn id="411806" idx="2"/>
              </p:cNvCxnSpPr>
              <p:nvPr/>
            </p:nvCxnSpPr>
            <p:spPr bwMode="auto">
              <a:xfrm>
                <a:off x="4805" y="1285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15" name="AutoShape 167">
                <a:extLst>
                  <a:ext uri="{FF2B5EF4-FFF2-40B4-BE49-F238E27FC236}">
                    <a16:creationId xmlns:a16="http://schemas.microsoft.com/office/drawing/2014/main" id="{D2D881F8-00C7-43A0-9E2D-836928F8F098}"/>
                  </a:ext>
                </a:extLst>
              </p:cNvPr>
              <p:cNvCxnSpPr>
                <a:cxnSpLocks noChangeShapeType="1"/>
                <a:stCxn id="411804" idx="6"/>
                <a:endCxn id="411803" idx="2"/>
              </p:cNvCxnSpPr>
              <p:nvPr/>
            </p:nvCxnSpPr>
            <p:spPr bwMode="auto">
              <a:xfrm>
                <a:off x="4805" y="164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16" name="AutoShape 168">
                <a:extLst>
                  <a:ext uri="{FF2B5EF4-FFF2-40B4-BE49-F238E27FC236}">
                    <a16:creationId xmlns:a16="http://schemas.microsoft.com/office/drawing/2014/main" id="{FF158B13-059F-4495-BDE7-CD04CB4EA120}"/>
                  </a:ext>
                </a:extLst>
              </p:cNvPr>
              <p:cNvCxnSpPr>
                <a:cxnSpLocks noChangeShapeType="1"/>
                <a:stCxn id="411807" idx="6"/>
                <a:endCxn id="411808" idx="2"/>
              </p:cNvCxnSpPr>
              <p:nvPr/>
            </p:nvCxnSpPr>
            <p:spPr bwMode="auto">
              <a:xfrm>
                <a:off x="4166" y="200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17" name="AutoShape 169">
                <a:extLst>
                  <a:ext uri="{FF2B5EF4-FFF2-40B4-BE49-F238E27FC236}">
                    <a16:creationId xmlns:a16="http://schemas.microsoft.com/office/drawing/2014/main" id="{2FA34223-CD5A-46B7-8BB2-F6FB49A1DC99}"/>
                  </a:ext>
                </a:extLst>
              </p:cNvPr>
              <p:cNvCxnSpPr>
                <a:cxnSpLocks noChangeShapeType="1"/>
                <a:stCxn id="411808" idx="6"/>
                <a:endCxn id="411810" idx="2"/>
              </p:cNvCxnSpPr>
              <p:nvPr/>
            </p:nvCxnSpPr>
            <p:spPr bwMode="auto">
              <a:xfrm>
                <a:off x="4805" y="200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18" name="AutoShape 170">
                <a:extLst>
                  <a:ext uri="{FF2B5EF4-FFF2-40B4-BE49-F238E27FC236}">
                    <a16:creationId xmlns:a16="http://schemas.microsoft.com/office/drawing/2014/main" id="{3E20AE36-5856-4FCA-8509-7B62DA0B333A}"/>
                  </a:ext>
                </a:extLst>
              </p:cNvPr>
              <p:cNvCxnSpPr>
                <a:cxnSpLocks noChangeShapeType="1"/>
                <a:stCxn id="411806" idx="3"/>
                <a:endCxn id="411805" idx="6"/>
              </p:cNvCxnSpPr>
              <p:nvPr/>
            </p:nvCxnSpPr>
            <p:spPr bwMode="auto">
              <a:xfrm flipH="1">
                <a:off x="4166" y="1327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19" name="AutoShape 171">
                <a:extLst>
                  <a:ext uri="{FF2B5EF4-FFF2-40B4-BE49-F238E27FC236}">
                    <a16:creationId xmlns:a16="http://schemas.microsoft.com/office/drawing/2014/main" id="{B0BFEA3C-6C38-491C-AC96-4CB99F94CBA9}"/>
                  </a:ext>
                </a:extLst>
              </p:cNvPr>
              <p:cNvCxnSpPr>
                <a:cxnSpLocks noChangeShapeType="1"/>
                <a:stCxn id="411805" idx="4"/>
                <a:endCxn id="411810" idx="1"/>
              </p:cNvCxnSpPr>
              <p:nvPr/>
            </p:nvCxnSpPr>
            <p:spPr bwMode="auto">
              <a:xfrm>
                <a:off x="4086" y="1704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20" name="AutoShape 172">
                <a:extLst>
                  <a:ext uri="{FF2B5EF4-FFF2-40B4-BE49-F238E27FC236}">
                    <a16:creationId xmlns:a16="http://schemas.microsoft.com/office/drawing/2014/main" id="{678B9D53-6920-4787-8968-26007472E392}"/>
                  </a:ext>
                </a:extLst>
              </p:cNvPr>
              <p:cNvCxnSpPr>
                <a:cxnSpLocks noChangeShapeType="1"/>
                <a:stCxn id="411804" idx="3"/>
                <a:endCxn id="411807" idx="7"/>
              </p:cNvCxnSpPr>
              <p:nvPr/>
            </p:nvCxnSpPr>
            <p:spPr bwMode="auto">
              <a:xfrm flipH="1">
                <a:off x="4142" y="1687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21" name="AutoShape 173">
                <a:extLst>
                  <a:ext uri="{FF2B5EF4-FFF2-40B4-BE49-F238E27FC236}">
                    <a16:creationId xmlns:a16="http://schemas.microsoft.com/office/drawing/2014/main" id="{2C5B51EA-2D01-4273-BC5C-843F8FAEF927}"/>
                  </a:ext>
                </a:extLst>
              </p:cNvPr>
              <p:cNvCxnSpPr>
                <a:cxnSpLocks noChangeShapeType="1"/>
                <a:stCxn id="411803" idx="4"/>
                <a:endCxn id="411810" idx="0"/>
              </p:cNvCxnSpPr>
              <p:nvPr/>
            </p:nvCxnSpPr>
            <p:spPr bwMode="auto">
              <a:xfrm>
                <a:off x="5365" y="170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22" name="AutoShape 174">
                <a:extLst>
                  <a:ext uri="{FF2B5EF4-FFF2-40B4-BE49-F238E27FC236}">
                    <a16:creationId xmlns:a16="http://schemas.microsoft.com/office/drawing/2014/main" id="{621D908D-0D2B-40B3-8AA4-19FCF69A7E0C}"/>
                  </a:ext>
                </a:extLst>
              </p:cNvPr>
              <p:cNvCxnSpPr>
                <a:cxnSpLocks noChangeShapeType="1"/>
                <a:stCxn id="411804" idx="4"/>
                <a:endCxn id="411808" idx="0"/>
              </p:cNvCxnSpPr>
              <p:nvPr/>
            </p:nvCxnSpPr>
            <p:spPr bwMode="auto">
              <a:xfrm>
                <a:off x="4725" y="170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23" name="AutoShape 175">
                <a:extLst>
                  <a:ext uri="{FF2B5EF4-FFF2-40B4-BE49-F238E27FC236}">
                    <a16:creationId xmlns:a16="http://schemas.microsoft.com/office/drawing/2014/main" id="{0AD361C5-B7BE-4671-8D15-565F225CE704}"/>
                  </a:ext>
                </a:extLst>
              </p:cNvPr>
              <p:cNvCxnSpPr>
                <a:cxnSpLocks noChangeShapeType="1"/>
                <a:stCxn id="411804" idx="0"/>
                <a:endCxn id="411809" idx="4"/>
              </p:cNvCxnSpPr>
              <p:nvPr/>
            </p:nvCxnSpPr>
            <p:spPr bwMode="auto">
              <a:xfrm flipV="1">
                <a:off x="4725" y="134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24" name="AutoShape 176">
                <a:extLst>
                  <a:ext uri="{FF2B5EF4-FFF2-40B4-BE49-F238E27FC236}">
                    <a16:creationId xmlns:a16="http://schemas.microsoft.com/office/drawing/2014/main" id="{AD192602-99AB-42FD-A786-08CACA5DCAEF}"/>
                  </a:ext>
                </a:extLst>
              </p:cNvPr>
              <p:cNvCxnSpPr>
                <a:cxnSpLocks noChangeShapeType="1"/>
                <a:stCxn id="411804" idx="7"/>
                <a:endCxn id="411806" idx="3"/>
              </p:cNvCxnSpPr>
              <p:nvPr/>
            </p:nvCxnSpPr>
            <p:spPr bwMode="auto">
              <a:xfrm flipV="1">
                <a:off x="4782" y="1327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25" name="AutoShape 177">
                <a:extLst>
                  <a:ext uri="{FF2B5EF4-FFF2-40B4-BE49-F238E27FC236}">
                    <a16:creationId xmlns:a16="http://schemas.microsoft.com/office/drawing/2014/main" id="{815D110F-42A6-4DD9-ABF8-A4E17AE438BC}"/>
                  </a:ext>
                </a:extLst>
              </p:cNvPr>
              <p:cNvCxnSpPr>
                <a:cxnSpLocks noChangeShapeType="1"/>
                <a:stCxn id="411807" idx="4"/>
                <a:endCxn id="411810" idx="4"/>
              </p:cNvCxnSpPr>
              <p:nvPr/>
            </p:nvCxnSpPr>
            <p:spPr bwMode="auto">
              <a:xfrm rot="16200000" flipH="1">
                <a:off x="4725" y="1424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826" name="AutoShape 178">
                <a:extLst>
                  <a:ext uri="{FF2B5EF4-FFF2-40B4-BE49-F238E27FC236}">
                    <a16:creationId xmlns:a16="http://schemas.microsoft.com/office/drawing/2014/main" id="{35042B95-63A4-4BE3-AF13-CE5BE0DDA623}"/>
                  </a:ext>
                </a:extLst>
              </p:cNvPr>
              <p:cNvCxnSpPr>
                <a:cxnSpLocks noChangeShapeType="1"/>
                <a:stCxn id="411810" idx="6"/>
                <a:endCxn id="411810" idx="5"/>
              </p:cNvCxnSpPr>
              <p:nvPr/>
            </p:nvCxnSpPr>
            <p:spPr bwMode="auto">
              <a:xfrm flipH="1">
                <a:off x="5421" y="2004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1827" name="Text Box 179">
                <a:extLst>
                  <a:ext uri="{FF2B5EF4-FFF2-40B4-BE49-F238E27FC236}">
                    <a16:creationId xmlns:a16="http://schemas.microsoft.com/office/drawing/2014/main" id="{2245D34D-92E1-4CD0-B323-2E83284751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2" y="142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u</a:t>
                </a:r>
              </a:p>
            </p:txBody>
          </p:sp>
          <p:sp>
            <p:nvSpPr>
              <p:cNvPr id="411828" name="Text Box 180">
                <a:extLst>
                  <a:ext uri="{FF2B5EF4-FFF2-40B4-BE49-F238E27FC236}">
                    <a16:creationId xmlns:a16="http://schemas.microsoft.com/office/drawing/2014/main" id="{C225525A-B66A-4628-BDFE-F076A0DBD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9" y="144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v</a:t>
                </a:r>
              </a:p>
            </p:txBody>
          </p:sp>
          <p:sp>
            <p:nvSpPr>
              <p:cNvPr id="411829" name="Text Box 181">
                <a:extLst>
                  <a:ext uri="{FF2B5EF4-FFF2-40B4-BE49-F238E27FC236}">
                    <a16:creationId xmlns:a16="http://schemas.microsoft.com/office/drawing/2014/main" id="{99B198B8-AB8A-46CC-9588-38CC20A501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0" y="200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z</a:t>
                </a:r>
              </a:p>
            </p:txBody>
          </p:sp>
        </p:grpSp>
        <p:sp>
          <p:nvSpPr>
            <p:cNvPr id="411907" name="Text Box 259">
              <a:extLst>
                <a:ext uri="{FF2B5EF4-FFF2-40B4-BE49-F238E27FC236}">
                  <a16:creationId xmlns:a16="http://schemas.microsoft.com/office/drawing/2014/main" id="{16B317EB-A0BD-435A-A1D9-7337A0400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190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</p:grpSp>
      <p:grpSp>
        <p:nvGrpSpPr>
          <p:cNvPr id="411952" name="Group 304">
            <a:extLst>
              <a:ext uri="{FF2B5EF4-FFF2-40B4-BE49-F238E27FC236}">
                <a16:creationId xmlns:a16="http://schemas.microsoft.com/office/drawing/2014/main" id="{2BEEA803-4671-4505-8AA3-A2AD3CEAB83A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3871913"/>
            <a:ext cx="2816225" cy="1847850"/>
            <a:chOff x="3872" y="2439"/>
            <a:chExt cx="1774" cy="1164"/>
          </a:xfrm>
        </p:grpSpPr>
        <p:sp>
          <p:nvSpPr>
            <p:cNvPr id="411762" name="Text Box 114">
              <a:extLst>
                <a:ext uri="{FF2B5EF4-FFF2-40B4-BE49-F238E27FC236}">
                  <a16:creationId xmlns:a16="http://schemas.microsoft.com/office/drawing/2014/main" id="{0C5FC82E-0FE8-4B41-8EF4-7B3C73DD2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" y="290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1763" name="Text Box 115">
              <a:extLst>
                <a:ext uri="{FF2B5EF4-FFF2-40B4-BE49-F238E27FC236}">
                  <a16:creationId xmlns:a16="http://schemas.microsoft.com/office/drawing/2014/main" id="{1639937D-BF10-4104-B9CB-85F325AEA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4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1764" name="Text Box 116">
              <a:extLst>
                <a:ext uri="{FF2B5EF4-FFF2-40B4-BE49-F238E27FC236}">
                  <a16:creationId xmlns:a16="http://schemas.microsoft.com/office/drawing/2014/main" id="{7487771A-A1A8-44D7-B6FB-31ADF75F0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2" y="2445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1765" name="Text Box 117">
              <a:extLst>
                <a:ext uri="{FF2B5EF4-FFF2-40B4-BE49-F238E27FC236}">
                  <a16:creationId xmlns:a16="http://schemas.microsoft.com/office/drawing/2014/main" id="{01C08909-3505-4DD0-99F8-A801E7042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245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1766" name="Text Box 118">
              <a:extLst>
                <a:ext uri="{FF2B5EF4-FFF2-40B4-BE49-F238E27FC236}">
                  <a16:creationId xmlns:a16="http://schemas.microsoft.com/office/drawing/2014/main" id="{49EE05AC-B8C0-4522-898E-F53FB7E37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34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1767" name="Oval 119">
              <a:extLst>
                <a:ext uri="{FF2B5EF4-FFF2-40B4-BE49-F238E27FC236}">
                  <a16:creationId xmlns:a16="http://schemas.microsoft.com/office/drawing/2014/main" id="{2E3324C9-66CD-47EB-8B66-DD799160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610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1768" name="Oval 120">
              <a:extLst>
                <a:ext uri="{FF2B5EF4-FFF2-40B4-BE49-F238E27FC236}">
                  <a16:creationId xmlns:a16="http://schemas.microsoft.com/office/drawing/2014/main" id="{D2B2717B-E49B-4085-B5CB-B668A2720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296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</a:t>
              </a:r>
              <a:endParaRPr lang="en-US" altLang="en-US" sz="1200"/>
            </a:p>
          </p:txBody>
        </p:sp>
        <p:sp>
          <p:nvSpPr>
            <p:cNvPr id="411769" name="Oval 121">
              <a:extLst>
                <a:ext uri="{FF2B5EF4-FFF2-40B4-BE49-F238E27FC236}">
                  <a16:creationId xmlns:a16="http://schemas.microsoft.com/office/drawing/2014/main" id="{B710BD2C-F529-4465-85EB-9790D8B4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96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770" name="Oval 122">
              <a:extLst>
                <a:ext uri="{FF2B5EF4-FFF2-40B4-BE49-F238E27FC236}">
                  <a16:creationId xmlns:a16="http://schemas.microsoft.com/office/drawing/2014/main" id="{E9D07B4F-E9E3-49E0-8B99-79D69D4B7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1771" name="Oval 123">
              <a:extLst>
                <a:ext uri="{FF2B5EF4-FFF2-40B4-BE49-F238E27FC236}">
                  <a16:creationId xmlns:a16="http://schemas.microsoft.com/office/drawing/2014/main" id="{30EAD9AC-3B8C-4FBE-9FEB-7E26042EC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1772" name="Oval 124">
              <a:extLst>
                <a:ext uri="{FF2B5EF4-FFF2-40B4-BE49-F238E27FC236}">
                  <a16:creationId xmlns:a16="http://schemas.microsoft.com/office/drawing/2014/main" id="{3FB5C9AE-043C-428F-8282-FBF701FD7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1773" name="Oval 125">
              <a:extLst>
                <a:ext uri="{FF2B5EF4-FFF2-40B4-BE49-F238E27FC236}">
                  <a16:creationId xmlns:a16="http://schemas.microsoft.com/office/drawing/2014/main" id="{3F4B8D0C-9ACA-434C-A4D5-0C7604CCE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774" name="Oval 126">
              <a:extLst>
                <a:ext uri="{FF2B5EF4-FFF2-40B4-BE49-F238E27FC236}">
                  <a16:creationId xmlns:a16="http://schemas.microsoft.com/office/drawing/2014/main" id="{5468A53F-5830-4B3C-B0E0-773F79CC1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61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1/</a:t>
              </a:r>
              <a:endParaRPr lang="en-US" altLang="en-US" sz="1200"/>
            </a:p>
          </p:txBody>
        </p:sp>
        <p:sp>
          <p:nvSpPr>
            <p:cNvPr id="411775" name="Oval 127">
              <a:extLst>
                <a:ext uri="{FF2B5EF4-FFF2-40B4-BE49-F238E27FC236}">
                  <a16:creationId xmlns:a16="http://schemas.microsoft.com/office/drawing/2014/main" id="{F4FF55BA-B4D0-48E3-B46B-0622F47E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332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1776" name="AutoShape 128">
              <a:extLst>
                <a:ext uri="{FF2B5EF4-FFF2-40B4-BE49-F238E27FC236}">
                  <a16:creationId xmlns:a16="http://schemas.microsoft.com/office/drawing/2014/main" id="{0194BF73-67D9-4FF2-95FC-24791C2CD565}"/>
                </a:ext>
              </a:extLst>
            </p:cNvPr>
            <p:cNvCxnSpPr>
              <a:cxnSpLocks noChangeShapeType="1"/>
              <a:stCxn id="411767" idx="6"/>
              <a:endCxn id="411774" idx="2"/>
            </p:cNvCxnSpPr>
            <p:nvPr/>
          </p:nvCxnSpPr>
          <p:spPr bwMode="auto">
            <a:xfrm>
              <a:off x="4166" y="26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77" name="AutoShape 129">
              <a:extLst>
                <a:ext uri="{FF2B5EF4-FFF2-40B4-BE49-F238E27FC236}">
                  <a16:creationId xmlns:a16="http://schemas.microsoft.com/office/drawing/2014/main" id="{8F668051-E6AB-4482-9378-3803EE385CDD}"/>
                </a:ext>
              </a:extLst>
            </p:cNvPr>
            <p:cNvCxnSpPr>
              <a:cxnSpLocks noChangeShapeType="1"/>
              <a:stCxn id="411767" idx="5"/>
              <a:endCxn id="411769" idx="2"/>
            </p:cNvCxnSpPr>
            <p:nvPr/>
          </p:nvCxnSpPr>
          <p:spPr bwMode="auto">
            <a:xfrm>
              <a:off x="4142" y="2712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78" name="AutoShape 130">
              <a:extLst>
                <a:ext uri="{FF2B5EF4-FFF2-40B4-BE49-F238E27FC236}">
                  <a16:creationId xmlns:a16="http://schemas.microsoft.com/office/drawing/2014/main" id="{2D7183BF-7295-48EF-A628-4839019616D1}"/>
                </a:ext>
              </a:extLst>
            </p:cNvPr>
            <p:cNvCxnSpPr>
              <a:cxnSpLocks noChangeShapeType="1"/>
              <a:stCxn id="411774" idx="5"/>
              <a:endCxn id="411768" idx="2"/>
            </p:cNvCxnSpPr>
            <p:nvPr/>
          </p:nvCxnSpPr>
          <p:spPr bwMode="auto">
            <a:xfrm>
              <a:off x="4782" y="2712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79" name="AutoShape 131">
              <a:extLst>
                <a:ext uri="{FF2B5EF4-FFF2-40B4-BE49-F238E27FC236}">
                  <a16:creationId xmlns:a16="http://schemas.microsoft.com/office/drawing/2014/main" id="{222130E6-A2F8-4265-8D12-71202E5FA281}"/>
                </a:ext>
              </a:extLst>
            </p:cNvPr>
            <p:cNvCxnSpPr>
              <a:cxnSpLocks noChangeShapeType="1"/>
              <a:stCxn id="411774" idx="6"/>
              <a:endCxn id="411771" idx="2"/>
            </p:cNvCxnSpPr>
            <p:nvPr/>
          </p:nvCxnSpPr>
          <p:spPr bwMode="auto">
            <a:xfrm>
              <a:off x="4805" y="2670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0" name="AutoShape 132">
              <a:extLst>
                <a:ext uri="{FF2B5EF4-FFF2-40B4-BE49-F238E27FC236}">
                  <a16:creationId xmlns:a16="http://schemas.microsoft.com/office/drawing/2014/main" id="{9EB719E7-D385-4E6D-9801-E522FB0FA463}"/>
                </a:ext>
              </a:extLst>
            </p:cNvPr>
            <p:cNvCxnSpPr>
              <a:cxnSpLocks noChangeShapeType="1"/>
              <a:stCxn id="411769" idx="6"/>
              <a:endCxn id="411768" idx="2"/>
            </p:cNvCxnSpPr>
            <p:nvPr/>
          </p:nvCxnSpPr>
          <p:spPr bwMode="auto">
            <a:xfrm>
              <a:off x="4805" y="302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1" name="AutoShape 133">
              <a:extLst>
                <a:ext uri="{FF2B5EF4-FFF2-40B4-BE49-F238E27FC236}">
                  <a16:creationId xmlns:a16="http://schemas.microsoft.com/office/drawing/2014/main" id="{C69CFDAE-D3E4-486E-9AA8-894022F62624}"/>
                </a:ext>
              </a:extLst>
            </p:cNvPr>
            <p:cNvCxnSpPr>
              <a:cxnSpLocks noChangeShapeType="1"/>
              <a:stCxn id="411772" idx="6"/>
              <a:endCxn id="411773" idx="2"/>
            </p:cNvCxnSpPr>
            <p:nvPr/>
          </p:nvCxnSpPr>
          <p:spPr bwMode="auto">
            <a:xfrm>
              <a:off x="4166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2" name="AutoShape 134">
              <a:extLst>
                <a:ext uri="{FF2B5EF4-FFF2-40B4-BE49-F238E27FC236}">
                  <a16:creationId xmlns:a16="http://schemas.microsoft.com/office/drawing/2014/main" id="{80A7D9DA-515B-4E99-B766-412EA9228A13}"/>
                </a:ext>
              </a:extLst>
            </p:cNvPr>
            <p:cNvCxnSpPr>
              <a:cxnSpLocks noChangeShapeType="1"/>
              <a:stCxn id="411773" idx="6"/>
              <a:endCxn id="411775" idx="2"/>
            </p:cNvCxnSpPr>
            <p:nvPr/>
          </p:nvCxnSpPr>
          <p:spPr bwMode="auto">
            <a:xfrm>
              <a:off x="4805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3" name="AutoShape 135">
              <a:extLst>
                <a:ext uri="{FF2B5EF4-FFF2-40B4-BE49-F238E27FC236}">
                  <a16:creationId xmlns:a16="http://schemas.microsoft.com/office/drawing/2014/main" id="{9A2B3CA5-AE0F-4326-8190-07198922D2D0}"/>
                </a:ext>
              </a:extLst>
            </p:cNvPr>
            <p:cNvCxnSpPr>
              <a:cxnSpLocks noChangeShapeType="1"/>
              <a:stCxn id="411771" idx="3"/>
              <a:endCxn id="411770" idx="6"/>
            </p:cNvCxnSpPr>
            <p:nvPr/>
          </p:nvCxnSpPr>
          <p:spPr bwMode="auto">
            <a:xfrm flipH="1">
              <a:off x="4166" y="2712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4" name="AutoShape 136">
              <a:extLst>
                <a:ext uri="{FF2B5EF4-FFF2-40B4-BE49-F238E27FC236}">
                  <a16:creationId xmlns:a16="http://schemas.microsoft.com/office/drawing/2014/main" id="{26189829-6017-41E2-AC84-3EE7B887FCF0}"/>
                </a:ext>
              </a:extLst>
            </p:cNvPr>
            <p:cNvCxnSpPr>
              <a:cxnSpLocks noChangeShapeType="1"/>
              <a:stCxn id="411770" idx="4"/>
              <a:endCxn id="411775" idx="1"/>
            </p:cNvCxnSpPr>
            <p:nvPr/>
          </p:nvCxnSpPr>
          <p:spPr bwMode="auto">
            <a:xfrm>
              <a:off x="4086" y="3089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5" name="AutoShape 137">
              <a:extLst>
                <a:ext uri="{FF2B5EF4-FFF2-40B4-BE49-F238E27FC236}">
                  <a16:creationId xmlns:a16="http://schemas.microsoft.com/office/drawing/2014/main" id="{418C2C74-5869-40A4-9883-112E4637D592}"/>
                </a:ext>
              </a:extLst>
            </p:cNvPr>
            <p:cNvCxnSpPr>
              <a:cxnSpLocks noChangeShapeType="1"/>
              <a:stCxn id="411769" idx="3"/>
              <a:endCxn id="411772" idx="7"/>
            </p:cNvCxnSpPr>
            <p:nvPr/>
          </p:nvCxnSpPr>
          <p:spPr bwMode="auto">
            <a:xfrm flipH="1">
              <a:off x="4142" y="3072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6" name="AutoShape 138">
              <a:extLst>
                <a:ext uri="{FF2B5EF4-FFF2-40B4-BE49-F238E27FC236}">
                  <a16:creationId xmlns:a16="http://schemas.microsoft.com/office/drawing/2014/main" id="{30AAFEF3-B7BF-47F4-861E-391F6F7A6406}"/>
                </a:ext>
              </a:extLst>
            </p:cNvPr>
            <p:cNvCxnSpPr>
              <a:cxnSpLocks noChangeShapeType="1"/>
              <a:stCxn id="411768" idx="4"/>
              <a:endCxn id="411775" idx="0"/>
            </p:cNvCxnSpPr>
            <p:nvPr/>
          </p:nvCxnSpPr>
          <p:spPr bwMode="auto">
            <a:xfrm>
              <a:off x="5365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7" name="AutoShape 139">
              <a:extLst>
                <a:ext uri="{FF2B5EF4-FFF2-40B4-BE49-F238E27FC236}">
                  <a16:creationId xmlns:a16="http://schemas.microsoft.com/office/drawing/2014/main" id="{8230F862-5352-4B09-B692-811C726A7B60}"/>
                </a:ext>
              </a:extLst>
            </p:cNvPr>
            <p:cNvCxnSpPr>
              <a:cxnSpLocks noChangeShapeType="1"/>
              <a:stCxn id="411769" idx="4"/>
              <a:endCxn id="411773" idx="0"/>
            </p:cNvCxnSpPr>
            <p:nvPr/>
          </p:nvCxnSpPr>
          <p:spPr bwMode="auto">
            <a:xfrm>
              <a:off x="4725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8" name="AutoShape 140">
              <a:extLst>
                <a:ext uri="{FF2B5EF4-FFF2-40B4-BE49-F238E27FC236}">
                  <a16:creationId xmlns:a16="http://schemas.microsoft.com/office/drawing/2014/main" id="{6D82E10A-67C1-4D77-83AD-442E520C1B70}"/>
                </a:ext>
              </a:extLst>
            </p:cNvPr>
            <p:cNvCxnSpPr>
              <a:cxnSpLocks noChangeShapeType="1"/>
              <a:stCxn id="411769" idx="0"/>
              <a:endCxn id="411774" idx="4"/>
            </p:cNvCxnSpPr>
            <p:nvPr/>
          </p:nvCxnSpPr>
          <p:spPr bwMode="auto">
            <a:xfrm flipV="1">
              <a:off x="4725" y="273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89" name="AutoShape 141">
              <a:extLst>
                <a:ext uri="{FF2B5EF4-FFF2-40B4-BE49-F238E27FC236}">
                  <a16:creationId xmlns:a16="http://schemas.microsoft.com/office/drawing/2014/main" id="{01C4E17A-EF3B-4DA2-BFB2-5C66D7B9E297}"/>
                </a:ext>
              </a:extLst>
            </p:cNvPr>
            <p:cNvCxnSpPr>
              <a:cxnSpLocks noChangeShapeType="1"/>
              <a:stCxn id="411769" idx="7"/>
              <a:endCxn id="411771" idx="3"/>
            </p:cNvCxnSpPr>
            <p:nvPr/>
          </p:nvCxnSpPr>
          <p:spPr bwMode="auto">
            <a:xfrm flipV="1">
              <a:off x="4782" y="2712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90" name="AutoShape 142">
              <a:extLst>
                <a:ext uri="{FF2B5EF4-FFF2-40B4-BE49-F238E27FC236}">
                  <a16:creationId xmlns:a16="http://schemas.microsoft.com/office/drawing/2014/main" id="{39F9C2B0-1510-4407-878E-BFBF3A13C93C}"/>
                </a:ext>
              </a:extLst>
            </p:cNvPr>
            <p:cNvCxnSpPr>
              <a:cxnSpLocks noChangeShapeType="1"/>
              <a:stCxn id="411772" idx="4"/>
              <a:endCxn id="411775" idx="4"/>
            </p:cNvCxnSpPr>
            <p:nvPr/>
          </p:nvCxnSpPr>
          <p:spPr bwMode="auto">
            <a:xfrm rot="16200000" flipH="1">
              <a:off x="4725" y="2809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91" name="AutoShape 143">
              <a:extLst>
                <a:ext uri="{FF2B5EF4-FFF2-40B4-BE49-F238E27FC236}">
                  <a16:creationId xmlns:a16="http://schemas.microsoft.com/office/drawing/2014/main" id="{9AB1660D-5B63-47C0-8533-217FDD141177}"/>
                </a:ext>
              </a:extLst>
            </p:cNvPr>
            <p:cNvCxnSpPr>
              <a:cxnSpLocks noChangeShapeType="1"/>
              <a:stCxn id="411775" idx="6"/>
              <a:endCxn id="411775" idx="5"/>
            </p:cNvCxnSpPr>
            <p:nvPr/>
          </p:nvCxnSpPr>
          <p:spPr bwMode="auto">
            <a:xfrm flipH="1">
              <a:off x="5421" y="3389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792" name="Text Box 144">
              <a:extLst>
                <a:ext uri="{FF2B5EF4-FFF2-40B4-BE49-F238E27FC236}">
                  <a16:creationId xmlns:a16="http://schemas.microsoft.com/office/drawing/2014/main" id="{60D805DA-6659-433C-AE95-DE697A2E7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280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1793" name="Text Box 145">
              <a:extLst>
                <a:ext uri="{FF2B5EF4-FFF2-40B4-BE49-F238E27FC236}">
                  <a16:creationId xmlns:a16="http://schemas.microsoft.com/office/drawing/2014/main" id="{471F4FD8-5C66-471C-9472-1000F9DE1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28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1794" name="Text Box 146">
              <a:extLst>
                <a:ext uri="{FF2B5EF4-FFF2-40B4-BE49-F238E27FC236}">
                  <a16:creationId xmlns:a16="http://schemas.microsoft.com/office/drawing/2014/main" id="{394DE14D-D8F6-4E4C-9333-8CF5A4463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0" y="338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1830" name="Line 182">
              <a:extLst>
                <a:ext uri="{FF2B5EF4-FFF2-40B4-BE49-F238E27FC236}">
                  <a16:creationId xmlns:a16="http://schemas.microsoft.com/office/drawing/2014/main" id="{730D3D54-F732-4B86-9169-09A82B6A2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18" y="3222"/>
              <a:ext cx="228" cy="21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09" name="Text Box 261">
              <a:extLst>
                <a:ext uri="{FF2B5EF4-FFF2-40B4-BE49-F238E27FC236}">
                  <a16:creationId xmlns:a16="http://schemas.microsoft.com/office/drawing/2014/main" id="{8106CC1A-88D5-4432-AD1A-F8177F62D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32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</p:grpSp>
      <p:grpSp>
        <p:nvGrpSpPr>
          <p:cNvPr id="411912" name="Group 264">
            <a:extLst>
              <a:ext uri="{FF2B5EF4-FFF2-40B4-BE49-F238E27FC236}">
                <a16:creationId xmlns:a16="http://schemas.microsoft.com/office/drawing/2014/main" id="{BBAA510E-DF9C-4434-B2C1-AF594A46D05D}"/>
              </a:ext>
            </a:extLst>
          </p:cNvPr>
          <p:cNvGrpSpPr>
            <a:grpSpLocks/>
          </p:cNvGrpSpPr>
          <p:nvPr/>
        </p:nvGrpSpPr>
        <p:grpSpPr bwMode="auto">
          <a:xfrm>
            <a:off x="3222625" y="3871913"/>
            <a:ext cx="2759075" cy="1847850"/>
            <a:chOff x="2030" y="2439"/>
            <a:chExt cx="1738" cy="1164"/>
          </a:xfrm>
        </p:grpSpPr>
        <p:sp>
          <p:nvSpPr>
            <p:cNvPr id="411833" name="Text Box 185">
              <a:extLst>
                <a:ext uri="{FF2B5EF4-FFF2-40B4-BE49-F238E27FC236}">
                  <a16:creationId xmlns:a16="http://schemas.microsoft.com/office/drawing/2014/main" id="{356A651E-401A-42B6-BDC2-58CC705A3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290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1834" name="Text Box 186">
              <a:extLst>
                <a:ext uri="{FF2B5EF4-FFF2-40B4-BE49-F238E27FC236}">
                  <a16:creationId xmlns:a16="http://schemas.microsoft.com/office/drawing/2014/main" id="{364AC55A-83BF-4144-B258-2254E7316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3" y="24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1835" name="Text Box 187">
              <a:extLst>
                <a:ext uri="{FF2B5EF4-FFF2-40B4-BE49-F238E27FC236}">
                  <a16:creationId xmlns:a16="http://schemas.microsoft.com/office/drawing/2014/main" id="{B998C2EE-6B64-4BCD-822E-DAA6B4C2F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2445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1836" name="Text Box 188">
              <a:extLst>
                <a:ext uri="{FF2B5EF4-FFF2-40B4-BE49-F238E27FC236}">
                  <a16:creationId xmlns:a16="http://schemas.microsoft.com/office/drawing/2014/main" id="{D025B9B2-F792-4CC0-B3C9-A65AEFFFE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5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1837" name="Text Box 189">
              <a:extLst>
                <a:ext uri="{FF2B5EF4-FFF2-40B4-BE49-F238E27FC236}">
                  <a16:creationId xmlns:a16="http://schemas.microsoft.com/office/drawing/2014/main" id="{4BFA9822-591D-4A78-9F6B-802F906E3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34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1838" name="Oval 190">
              <a:extLst>
                <a:ext uri="{FF2B5EF4-FFF2-40B4-BE49-F238E27FC236}">
                  <a16:creationId xmlns:a16="http://schemas.microsoft.com/office/drawing/2014/main" id="{E325799C-85B5-4AD4-8CE0-B7CE21E29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610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1839" name="Oval 191">
              <a:extLst>
                <a:ext uri="{FF2B5EF4-FFF2-40B4-BE49-F238E27FC236}">
                  <a16:creationId xmlns:a16="http://schemas.microsoft.com/office/drawing/2014/main" id="{582B5F30-F8F7-413A-863F-74306D54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8/9</a:t>
              </a:r>
              <a:endParaRPr lang="en-US" altLang="en-US" sz="1200"/>
            </a:p>
          </p:txBody>
        </p:sp>
        <p:sp>
          <p:nvSpPr>
            <p:cNvPr id="411840" name="Oval 192">
              <a:extLst>
                <a:ext uri="{FF2B5EF4-FFF2-40B4-BE49-F238E27FC236}">
                  <a16:creationId xmlns:a16="http://schemas.microsoft.com/office/drawing/2014/main" id="{33B50A95-D4E1-4D5E-8F3A-7ED9DA357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96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841" name="Oval 193">
              <a:extLst>
                <a:ext uri="{FF2B5EF4-FFF2-40B4-BE49-F238E27FC236}">
                  <a16:creationId xmlns:a16="http://schemas.microsoft.com/office/drawing/2014/main" id="{ECFC9693-B40C-40E3-8007-FA15A6BC8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1842" name="Oval 194">
              <a:extLst>
                <a:ext uri="{FF2B5EF4-FFF2-40B4-BE49-F238E27FC236}">
                  <a16:creationId xmlns:a16="http://schemas.microsoft.com/office/drawing/2014/main" id="{374E14A9-A744-400C-B946-9043FDD7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1843" name="Oval 195">
              <a:extLst>
                <a:ext uri="{FF2B5EF4-FFF2-40B4-BE49-F238E27FC236}">
                  <a16:creationId xmlns:a16="http://schemas.microsoft.com/office/drawing/2014/main" id="{701F3C04-1386-46CF-8904-A8B6145B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1844" name="Oval 196">
              <a:extLst>
                <a:ext uri="{FF2B5EF4-FFF2-40B4-BE49-F238E27FC236}">
                  <a16:creationId xmlns:a16="http://schemas.microsoft.com/office/drawing/2014/main" id="{50CA6507-29F2-4994-9241-FB211259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845" name="Oval 197">
              <a:extLst>
                <a:ext uri="{FF2B5EF4-FFF2-40B4-BE49-F238E27FC236}">
                  <a16:creationId xmlns:a16="http://schemas.microsoft.com/office/drawing/2014/main" id="{899458DD-F6AF-4F99-8CEE-9B119854F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1/10</a:t>
              </a:r>
              <a:endParaRPr lang="en-US" altLang="en-US" sz="1000"/>
            </a:p>
          </p:txBody>
        </p:sp>
        <p:sp>
          <p:nvSpPr>
            <p:cNvPr id="411846" name="Oval 198">
              <a:extLst>
                <a:ext uri="{FF2B5EF4-FFF2-40B4-BE49-F238E27FC236}">
                  <a16:creationId xmlns:a16="http://schemas.microsoft.com/office/drawing/2014/main" id="{05CB4736-89FF-45F5-BCD1-D86E90B8D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" y="332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1847" name="AutoShape 199">
              <a:extLst>
                <a:ext uri="{FF2B5EF4-FFF2-40B4-BE49-F238E27FC236}">
                  <a16:creationId xmlns:a16="http://schemas.microsoft.com/office/drawing/2014/main" id="{0D276B3D-C480-4BFF-A349-AB97EC624049}"/>
                </a:ext>
              </a:extLst>
            </p:cNvPr>
            <p:cNvCxnSpPr>
              <a:cxnSpLocks noChangeShapeType="1"/>
              <a:stCxn id="411838" idx="6"/>
              <a:endCxn id="411845" idx="2"/>
            </p:cNvCxnSpPr>
            <p:nvPr/>
          </p:nvCxnSpPr>
          <p:spPr bwMode="auto">
            <a:xfrm>
              <a:off x="2323" y="26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48" name="AutoShape 200">
              <a:extLst>
                <a:ext uri="{FF2B5EF4-FFF2-40B4-BE49-F238E27FC236}">
                  <a16:creationId xmlns:a16="http://schemas.microsoft.com/office/drawing/2014/main" id="{8DBD58FF-6540-4825-AB78-1D7E1F7326D9}"/>
                </a:ext>
              </a:extLst>
            </p:cNvPr>
            <p:cNvCxnSpPr>
              <a:cxnSpLocks noChangeShapeType="1"/>
              <a:stCxn id="411838" idx="5"/>
              <a:endCxn id="411840" idx="2"/>
            </p:cNvCxnSpPr>
            <p:nvPr/>
          </p:nvCxnSpPr>
          <p:spPr bwMode="auto">
            <a:xfrm>
              <a:off x="2299" y="2712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49" name="AutoShape 201">
              <a:extLst>
                <a:ext uri="{FF2B5EF4-FFF2-40B4-BE49-F238E27FC236}">
                  <a16:creationId xmlns:a16="http://schemas.microsoft.com/office/drawing/2014/main" id="{5F332910-8904-4BED-A489-E294B5926C67}"/>
                </a:ext>
              </a:extLst>
            </p:cNvPr>
            <p:cNvCxnSpPr>
              <a:cxnSpLocks noChangeShapeType="1"/>
              <a:stCxn id="411845" idx="5"/>
              <a:endCxn id="411839" idx="2"/>
            </p:cNvCxnSpPr>
            <p:nvPr/>
          </p:nvCxnSpPr>
          <p:spPr bwMode="auto">
            <a:xfrm>
              <a:off x="2939" y="2712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0" name="AutoShape 202">
              <a:extLst>
                <a:ext uri="{FF2B5EF4-FFF2-40B4-BE49-F238E27FC236}">
                  <a16:creationId xmlns:a16="http://schemas.microsoft.com/office/drawing/2014/main" id="{8D1ACF1F-C5E7-472E-A1AF-B81D3FA8FBA4}"/>
                </a:ext>
              </a:extLst>
            </p:cNvPr>
            <p:cNvCxnSpPr>
              <a:cxnSpLocks noChangeShapeType="1"/>
              <a:stCxn id="411845" idx="6"/>
              <a:endCxn id="411842" idx="2"/>
            </p:cNvCxnSpPr>
            <p:nvPr/>
          </p:nvCxnSpPr>
          <p:spPr bwMode="auto">
            <a:xfrm>
              <a:off x="2962" y="2670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1" name="AutoShape 203">
              <a:extLst>
                <a:ext uri="{FF2B5EF4-FFF2-40B4-BE49-F238E27FC236}">
                  <a16:creationId xmlns:a16="http://schemas.microsoft.com/office/drawing/2014/main" id="{DE124081-5737-406C-BDC5-21133BAE253E}"/>
                </a:ext>
              </a:extLst>
            </p:cNvPr>
            <p:cNvCxnSpPr>
              <a:cxnSpLocks noChangeShapeType="1"/>
              <a:stCxn id="411840" idx="6"/>
              <a:endCxn id="411839" idx="2"/>
            </p:cNvCxnSpPr>
            <p:nvPr/>
          </p:nvCxnSpPr>
          <p:spPr bwMode="auto">
            <a:xfrm>
              <a:off x="2962" y="302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2" name="AutoShape 204">
              <a:extLst>
                <a:ext uri="{FF2B5EF4-FFF2-40B4-BE49-F238E27FC236}">
                  <a16:creationId xmlns:a16="http://schemas.microsoft.com/office/drawing/2014/main" id="{20EAD93E-9908-4EB0-8DCE-D6D6EC7D83CD}"/>
                </a:ext>
              </a:extLst>
            </p:cNvPr>
            <p:cNvCxnSpPr>
              <a:cxnSpLocks noChangeShapeType="1"/>
              <a:stCxn id="411843" idx="6"/>
              <a:endCxn id="411844" idx="2"/>
            </p:cNvCxnSpPr>
            <p:nvPr/>
          </p:nvCxnSpPr>
          <p:spPr bwMode="auto">
            <a:xfrm>
              <a:off x="2323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3" name="AutoShape 205">
              <a:extLst>
                <a:ext uri="{FF2B5EF4-FFF2-40B4-BE49-F238E27FC236}">
                  <a16:creationId xmlns:a16="http://schemas.microsoft.com/office/drawing/2014/main" id="{D276E4D8-785D-4A09-B26B-84E67AB02509}"/>
                </a:ext>
              </a:extLst>
            </p:cNvPr>
            <p:cNvCxnSpPr>
              <a:cxnSpLocks noChangeShapeType="1"/>
              <a:stCxn id="411844" idx="6"/>
              <a:endCxn id="411846" idx="2"/>
            </p:cNvCxnSpPr>
            <p:nvPr/>
          </p:nvCxnSpPr>
          <p:spPr bwMode="auto">
            <a:xfrm>
              <a:off x="2962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4" name="AutoShape 206">
              <a:extLst>
                <a:ext uri="{FF2B5EF4-FFF2-40B4-BE49-F238E27FC236}">
                  <a16:creationId xmlns:a16="http://schemas.microsoft.com/office/drawing/2014/main" id="{D4C6944A-40D6-4527-A379-6809A62DF245}"/>
                </a:ext>
              </a:extLst>
            </p:cNvPr>
            <p:cNvCxnSpPr>
              <a:cxnSpLocks noChangeShapeType="1"/>
              <a:stCxn id="411842" idx="3"/>
              <a:endCxn id="411841" idx="6"/>
            </p:cNvCxnSpPr>
            <p:nvPr/>
          </p:nvCxnSpPr>
          <p:spPr bwMode="auto">
            <a:xfrm flipH="1">
              <a:off x="2323" y="2712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5" name="AutoShape 207">
              <a:extLst>
                <a:ext uri="{FF2B5EF4-FFF2-40B4-BE49-F238E27FC236}">
                  <a16:creationId xmlns:a16="http://schemas.microsoft.com/office/drawing/2014/main" id="{AF37A01E-F81D-49EB-A1D1-236447484433}"/>
                </a:ext>
              </a:extLst>
            </p:cNvPr>
            <p:cNvCxnSpPr>
              <a:cxnSpLocks noChangeShapeType="1"/>
              <a:stCxn id="411841" idx="4"/>
              <a:endCxn id="411846" idx="1"/>
            </p:cNvCxnSpPr>
            <p:nvPr/>
          </p:nvCxnSpPr>
          <p:spPr bwMode="auto">
            <a:xfrm>
              <a:off x="2243" y="3089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6" name="AutoShape 208">
              <a:extLst>
                <a:ext uri="{FF2B5EF4-FFF2-40B4-BE49-F238E27FC236}">
                  <a16:creationId xmlns:a16="http://schemas.microsoft.com/office/drawing/2014/main" id="{58BAAC95-E0AC-44B2-BE38-80BA16A74C0D}"/>
                </a:ext>
              </a:extLst>
            </p:cNvPr>
            <p:cNvCxnSpPr>
              <a:cxnSpLocks noChangeShapeType="1"/>
              <a:stCxn id="411840" idx="3"/>
              <a:endCxn id="411843" idx="7"/>
            </p:cNvCxnSpPr>
            <p:nvPr/>
          </p:nvCxnSpPr>
          <p:spPr bwMode="auto">
            <a:xfrm flipH="1">
              <a:off x="2299" y="3072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7" name="AutoShape 209">
              <a:extLst>
                <a:ext uri="{FF2B5EF4-FFF2-40B4-BE49-F238E27FC236}">
                  <a16:creationId xmlns:a16="http://schemas.microsoft.com/office/drawing/2014/main" id="{E75DD5A7-8504-4CF1-9012-34D51A878BBC}"/>
                </a:ext>
              </a:extLst>
            </p:cNvPr>
            <p:cNvCxnSpPr>
              <a:cxnSpLocks noChangeShapeType="1"/>
              <a:stCxn id="411839" idx="4"/>
              <a:endCxn id="411846" idx="0"/>
            </p:cNvCxnSpPr>
            <p:nvPr/>
          </p:nvCxnSpPr>
          <p:spPr bwMode="auto">
            <a:xfrm>
              <a:off x="3522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8" name="AutoShape 210">
              <a:extLst>
                <a:ext uri="{FF2B5EF4-FFF2-40B4-BE49-F238E27FC236}">
                  <a16:creationId xmlns:a16="http://schemas.microsoft.com/office/drawing/2014/main" id="{0BD34859-31A8-4E4A-9167-F3141E5EB8F6}"/>
                </a:ext>
              </a:extLst>
            </p:cNvPr>
            <p:cNvCxnSpPr>
              <a:cxnSpLocks noChangeShapeType="1"/>
              <a:stCxn id="411840" idx="4"/>
              <a:endCxn id="411844" idx="0"/>
            </p:cNvCxnSpPr>
            <p:nvPr/>
          </p:nvCxnSpPr>
          <p:spPr bwMode="auto">
            <a:xfrm>
              <a:off x="2882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59" name="AutoShape 211">
              <a:extLst>
                <a:ext uri="{FF2B5EF4-FFF2-40B4-BE49-F238E27FC236}">
                  <a16:creationId xmlns:a16="http://schemas.microsoft.com/office/drawing/2014/main" id="{D0816D7E-E2C2-4C76-8685-B5BCB8ED7117}"/>
                </a:ext>
              </a:extLst>
            </p:cNvPr>
            <p:cNvCxnSpPr>
              <a:cxnSpLocks noChangeShapeType="1"/>
              <a:stCxn id="411840" idx="0"/>
              <a:endCxn id="411845" idx="4"/>
            </p:cNvCxnSpPr>
            <p:nvPr/>
          </p:nvCxnSpPr>
          <p:spPr bwMode="auto">
            <a:xfrm flipV="1">
              <a:off x="2882" y="273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60" name="AutoShape 212">
              <a:extLst>
                <a:ext uri="{FF2B5EF4-FFF2-40B4-BE49-F238E27FC236}">
                  <a16:creationId xmlns:a16="http://schemas.microsoft.com/office/drawing/2014/main" id="{9122C492-0623-44BD-8A3E-E31A0359FE95}"/>
                </a:ext>
              </a:extLst>
            </p:cNvPr>
            <p:cNvCxnSpPr>
              <a:cxnSpLocks noChangeShapeType="1"/>
              <a:stCxn id="411840" idx="7"/>
              <a:endCxn id="411842" idx="3"/>
            </p:cNvCxnSpPr>
            <p:nvPr/>
          </p:nvCxnSpPr>
          <p:spPr bwMode="auto">
            <a:xfrm flipV="1">
              <a:off x="2939" y="2712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61" name="AutoShape 213">
              <a:extLst>
                <a:ext uri="{FF2B5EF4-FFF2-40B4-BE49-F238E27FC236}">
                  <a16:creationId xmlns:a16="http://schemas.microsoft.com/office/drawing/2014/main" id="{0B385ECE-F71F-41A9-9EDD-5CB95A526862}"/>
                </a:ext>
              </a:extLst>
            </p:cNvPr>
            <p:cNvCxnSpPr>
              <a:cxnSpLocks noChangeShapeType="1"/>
              <a:stCxn id="411843" idx="4"/>
              <a:endCxn id="411846" idx="4"/>
            </p:cNvCxnSpPr>
            <p:nvPr/>
          </p:nvCxnSpPr>
          <p:spPr bwMode="auto">
            <a:xfrm rot="16200000" flipH="1">
              <a:off x="2882" y="2809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62" name="AutoShape 214">
              <a:extLst>
                <a:ext uri="{FF2B5EF4-FFF2-40B4-BE49-F238E27FC236}">
                  <a16:creationId xmlns:a16="http://schemas.microsoft.com/office/drawing/2014/main" id="{D173858D-0BE1-4AA6-AC48-77C25AA32745}"/>
                </a:ext>
              </a:extLst>
            </p:cNvPr>
            <p:cNvCxnSpPr>
              <a:cxnSpLocks noChangeShapeType="1"/>
              <a:stCxn id="411846" idx="6"/>
              <a:endCxn id="411846" idx="5"/>
            </p:cNvCxnSpPr>
            <p:nvPr/>
          </p:nvCxnSpPr>
          <p:spPr bwMode="auto">
            <a:xfrm flipH="1">
              <a:off x="3578" y="3389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863" name="Text Box 215">
              <a:extLst>
                <a:ext uri="{FF2B5EF4-FFF2-40B4-BE49-F238E27FC236}">
                  <a16:creationId xmlns:a16="http://schemas.microsoft.com/office/drawing/2014/main" id="{55BC8C09-4A0C-49C4-B62C-7C6A9C1DC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9" y="280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1864" name="Text Box 216">
              <a:extLst>
                <a:ext uri="{FF2B5EF4-FFF2-40B4-BE49-F238E27FC236}">
                  <a16:creationId xmlns:a16="http://schemas.microsoft.com/office/drawing/2014/main" id="{EDBD3D2D-79D2-4617-A420-D2BD7A35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28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1865" name="Text Box 217">
              <a:extLst>
                <a:ext uri="{FF2B5EF4-FFF2-40B4-BE49-F238E27FC236}">
                  <a16:creationId xmlns:a16="http://schemas.microsoft.com/office/drawing/2014/main" id="{45CCC855-5003-4749-9B7C-5E29120C9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" y="338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1911" name="Text Box 263">
              <a:extLst>
                <a:ext uri="{FF2B5EF4-FFF2-40B4-BE49-F238E27FC236}">
                  <a16:creationId xmlns:a16="http://schemas.microsoft.com/office/drawing/2014/main" id="{ECF2670C-5A0F-4A01-B218-060D21AC3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" y="329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</p:grpSp>
      <p:grpSp>
        <p:nvGrpSpPr>
          <p:cNvPr id="411915" name="Group 267">
            <a:extLst>
              <a:ext uri="{FF2B5EF4-FFF2-40B4-BE49-F238E27FC236}">
                <a16:creationId xmlns:a16="http://schemas.microsoft.com/office/drawing/2014/main" id="{CC71C919-1256-47D9-AA2E-A029965EFC39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3871913"/>
            <a:ext cx="2763838" cy="1847850"/>
            <a:chOff x="272" y="2439"/>
            <a:chExt cx="1741" cy="1164"/>
          </a:xfrm>
        </p:grpSpPr>
        <p:sp>
          <p:nvSpPr>
            <p:cNvPr id="411870" name="Text Box 222">
              <a:extLst>
                <a:ext uri="{FF2B5EF4-FFF2-40B4-BE49-F238E27FC236}">
                  <a16:creationId xmlns:a16="http://schemas.microsoft.com/office/drawing/2014/main" id="{44124F33-B9AA-4043-9815-860E2DA50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" y="290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1871" name="Text Box 223">
              <a:extLst>
                <a:ext uri="{FF2B5EF4-FFF2-40B4-BE49-F238E27FC236}">
                  <a16:creationId xmlns:a16="http://schemas.microsoft.com/office/drawing/2014/main" id="{D52A1614-EC75-4FFC-83F8-14B0FD7B5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243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1872" name="Text Box 224">
              <a:extLst>
                <a:ext uri="{FF2B5EF4-FFF2-40B4-BE49-F238E27FC236}">
                  <a16:creationId xmlns:a16="http://schemas.microsoft.com/office/drawing/2014/main" id="{17D613ED-FC60-48DB-A13E-31299B796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2445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1873" name="Text Box 225">
              <a:extLst>
                <a:ext uri="{FF2B5EF4-FFF2-40B4-BE49-F238E27FC236}">
                  <a16:creationId xmlns:a16="http://schemas.microsoft.com/office/drawing/2014/main" id="{944E4366-FCFF-46B4-80AA-4705112B1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" y="245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1874" name="Text Box 226">
              <a:extLst>
                <a:ext uri="{FF2B5EF4-FFF2-40B4-BE49-F238E27FC236}">
                  <a16:creationId xmlns:a16="http://schemas.microsoft.com/office/drawing/2014/main" id="{A82E9E80-8928-4056-B0D2-F484DD2DF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" y="34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1875" name="Oval 227">
              <a:extLst>
                <a:ext uri="{FF2B5EF4-FFF2-40B4-BE49-F238E27FC236}">
                  <a16:creationId xmlns:a16="http://schemas.microsoft.com/office/drawing/2014/main" id="{34F384D1-5FFC-4890-9F8A-C3073314D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61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11/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1876" name="Oval 228">
              <a:extLst>
                <a:ext uri="{FF2B5EF4-FFF2-40B4-BE49-F238E27FC236}">
                  <a16:creationId xmlns:a16="http://schemas.microsoft.com/office/drawing/2014/main" id="{208127BF-D4A2-41F4-AE82-A20D3BC4A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8/9</a:t>
              </a:r>
              <a:endParaRPr lang="en-US" altLang="en-US" sz="1200"/>
            </a:p>
          </p:txBody>
        </p:sp>
        <p:sp>
          <p:nvSpPr>
            <p:cNvPr id="411877" name="Oval 229">
              <a:extLst>
                <a:ext uri="{FF2B5EF4-FFF2-40B4-BE49-F238E27FC236}">
                  <a16:creationId xmlns:a16="http://schemas.microsoft.com/office/drawing/2014/main" id="{EAB49BC3-CE48-4FA3-9456-4612B8C68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96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878" name="Oval 230">
              <a:extLst>
                <a:ext uri="{FF2B5EF4-FFF2-40B4-BE49-F238E27FC236}">
                  <a16:creationId xmlns:a16="http://schemas.microsoft.com/office/drawing/2014/main" id="{E21A561B-BB51-4B3F-9907-6A1A2D574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96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1879" name="Oval 231">
              <a:extLst>
                <a:ext uri="{FF2B5EF4-FFF2-40B4-BE49-F238E27FC236}">
                  <a16:creationId xmlns:a16="http://schemas.microsoft.com/office/drawing/2014/main" id="{507E6819-7C8F-4F1D-A9E7-53294F5A0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1880" name="Oval 232">
              <a:extLst>
                <a:ext uri="{FF2B5EF4-FFF2-40B4-BE49-F238E27FC236}">
                  <a16:creationId xmlns:a16="http://schemas.microsoft.com/office/drawing/2014/main" id="{3A2C26A0-EC3B-4583-85C4-CB6C818E4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1881" name="Oval 233">
              <a:extLst>
                <a:ext uri="{FF2B5EF4-FFF2-40B4-BE49-F238E27FC236}">
                  <a16:creationId xmlns:a16="http://schemas.microsoft.com/office/drawing/2014/main" id="{3A28BC75-BBDE-4A5C-B9F5-D1E0F1CFB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3328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1882" name="Oval 234">
              <a:extLst>
                <a:ext uri="{FF2B5EF4-FFF2-40B4-BE49-F238E27FC236}">
                  <a16:creationId xmlns:a16="http://schemas.microsoft.com/office/drawing/2014/main" id="{79C95C12-F8CA-4114-B788-A011F8208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261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1/10</a:t>
              </a:r>
              <a:endParaRPr lang="en-US" altLang="en-US" sz="1000"/>
            </a:p>
          </p:txBody>
        </p:sp>
        <p:sp>
          <p:nvSpPr>
            <p:cNvPr id="411883" name="Oval 235">
              <a:extLst>
                <a:ext uri="{FF2B5EF4-FFF2-40B4-BE49-F238E27FC236}">
                  <a16:creationId xmlns:a16="http://schemas.microsoft.com/office/drawing/2014/main" id="{5BFB5E81-9A33-418F-8240-B6CA77811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332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1884" name="AutoShape 236">
              <a:extLst>
                <a:ext uri="{FF2B5EF4-FFF2-40B4-BE49-F238E27FC236}">
                  <a16:creationId xmlns:a16="http://schemas.microsoft.com/office/drawing/2014/main" id="{4113C08A-125E-4BF7-B416-3033611DD5BE}"/>
                </a:ext>
              </a:extLst>
            </p:cNvPr>
            <p:cNvCxnSpPr>
              <a:cxnSpLocks noChangeShapeType="1"/>
              <a:stCxn id="411875" idx="6"/>
              <a:endCxn id="411882" idx="2"/>
            </p:cNvCxnSpPr>
            <p:nvPr/>
          </p:nvCxnSpPr>
          <p:spPr bwMode="auto">
            <a:xfrm>
              <a:off x="568" y="26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85" name="AutoShape 237">
              <a:extLst>
                <a:ext uri="{FF2B5EF4-FFF2-40B4-BE49-F238E27FC236}">
                  <a16:creationId xmlns:a16="http://schemas.microsoft.com/office/drawing/2014/main" id="{77661364-4CC8-487A-B400-E75C3D4B9F41}"/>
                </a:ext>
              </a:extLst>
            </p:cNvPr>
            <p:cNvCxnSpPr>
              <a:cxnSpLocks noChangeShapeType="1"/>
              <a:stCxn id="411875" idx="5"/>
              <a:endCxn id="411877" idx="2"/>
            </p:cNvCxnSpPr>
            <p:nvPr/>
          </p:nvCxnSpPr>
          <p:spPr bwMode="auto">
            <a:xfrm>
              <a:off x="544" y="2712"/>
              <a:ext cx="503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86" name="AutoShape 238">
              <a:extLst>
                <a:ext uri="{FF2B5EF4-FFF2-40B4-BE49-F238E27FC236}">
                  <a16:creationId xmlns:a16="http://schemas.microsoft.com/office/drawing/2014/main" id="{6377B837-5225-4CBA-9670-F93C9E275D36}"/>
                </a:ext>
              </a:extLst>
            </p:cNvPr>
            <p:cNvCxnSpPr>
              <a:cxnSpLocks noChangeShapeType="1"/>
              <a:stCxn id="411882" idx="5"/>
              <a:endCxn id="411876" idx="2"/>
            </p:cNvCxnSpPr>
            <p:nvPr/>
          </p:nvCxnSpPr>
          <p:spPr bwMode="auto">
            <a:xfrm>
              <a:off x="1184" y="2712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87" name="AutoShape 239">
              <a:extLst>
                <a:ext uri="{FF2B5EF4-FFF2-40B4-BE49-F238E27FC236}">
                  <a16:creationId xmlns:a16="http://schemas.microsoft.com/office/drawing/2014/main" id="{59F26FD4-1303-485A-BB0C-FEF3433955E7}"/>
                </a:ext>
              </a:extLst>
            </p:cNvPr>
            <p:cNvCxnSpPr>
              <a:cxnSpLocks noChangeShapeType="1"/>
              <a:stCxn id="411882" idx="6"/>
              <a:endCxn id="411879" idx="2"/>
            </p:cNvCxnSpPr>
            <p:nvPr/>
          </p:nvCxnSpPr>
          <p:spPr bwMode="auto">
            <a:xfrm>
              <a:off x="1207" y="2670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88" name="AutoShape 240">
              <a:extLst>
                <a:ext uri="{FF2B5EF4-FFF2-40B4-BE49-F238E27FC236}">
                  <a16:creationId xmlns:a16="http://schemas.microsoft.com/office/drawing/2014/main" id="{11E3B748-A287-4CF3-AC56-09619E3CFFF6}"/>
                </a:ext>
              </a:extLst>
            </p:cNvPr>
            <p:cNvCxnSpPr>
              <a:cxnSpLocks noChangeShapeType="1"/>
              <a:stCxn id="411877" idx="6"/>
              <a:endCxn id="411876" idx="2"/>
            </p:cNvCxnSpPr>
            <p:nvPr/>
          </p:nvCxnSpPr>
          <p:spPr bwMode="auto">
            <a:xfrm>
              <a:off x="1207" y="302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89" name="AutoShape 241">
              <a:extLst>
                <a:ext uri="{FF2B5EF4-FFF2-40B4-BE49-F238E27FC236}">
                  <a16:creationId xmlns:a16="http://schemas.microsoft.com/office/drawing/2014/main" id="{63C6DFFE-AC58-4267-9EE3-82D5A32F627F}"/>
                </a:ext>
              </a:extLst>
            </p:cNvPr>
            <p:cNvCxnSpPr>
              <a:cxnSpLocks noChangeShapeType="1"/>
              <a:stCxn id="411880" idx="6"/>
              <a:endCxn id="411881" idx="2"/>
            </p:cNvCxnSpPr>
            <p:nvPr/>
          </p:nvCxnSpPr>
          <p:spPr bwMode="auto">
            <a:xfrm>
              <a:off x="568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0" name="AutoShape 242">
              <a:extLst>
                <a:ext uri="{FF2B5EF4-FFF2-40B4-BE49-F238E27FC236}">
                  <a16:creationId xmlns:a16="http://schemas.microsoft.com/office/drawing/2014/main" id="{5EAF8A23-17A9-4CE3-8738-08E099C9E028}"/>
                </a:ext>
              </a:extLst>
            </p:cNvPr>
            <p:cNvCxnSpPr>
              <a:cxnSpLocks noChangeShapeType="1"/>
              <a:stCxn id="411881" idx="6"/>
              <a:endCxn id="411883" idx="2"/>
            </p:cNvCxnSpPr>
            <p:nvPr/>
          </p:nvCxnSpPr>
          <p:spPr bwMode="auto">
            <a:xfrm>
              <a:off x="1207" y="338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1" name="AutoShape 243">
              <a:extLst>
                <a:ext uri="{FF2B5EF4-FFF2-40B4-BE49-F238E27FC236}">
                  <a16:creationId xmlns:a16="http://schemas.microsoft.com/office/drawing/2014/main" id="{A93832F6-564D-4FDB-96FA-1F3771D94B33}"/>
                </a:ext>
              </a:extLst>
            </p:cNvPr>
            <p:cNvCxnSpPr>
              <a:cxnSpLocks noChangeShapeType="1"/>
              <a:stCxn id="411879" idx="3"/>
              <a:endCxn id="411878" idx="6"/>
            </p:cNvCxnSpPr>
            <p:nvPr/>
          </p:nvCxnSpPr>
          <p:spPr bwMode="auto">
            <a:xfrm flipH="1">
              <a:off x="568" y="2712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2" name="AutoShape 244">
              <a:extLst>
                <a:ext uri="{FF2B5EF4-FFF2-40B4-BE49-F238E27FC236}">
                  <a16:creationId xmlns:a16="http://schemas.microsoft.com/office/drawing/2014/main" id="{68373340-C77A-4655-AE25-39A11BFA894B}"/>
                </a:ext>
              </a:extLst>
            </p:cNvPr>
            <p:cNvCxnSpPr>
              <a:cxnSpLocks noChangeShapeType="1"/>
              <a:stCxn id="411878" idx="4"/>
              <a:endCxn id="411883" idx="1"/>
            </p:cNvCxnSpPr>
            <p:nvPr/>
          </p:nvCxnSpPr>
          <p:spPr bwMode="auto">
            <a:xfrm>
              <a:off x="488" y="3089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3" name="AutoShape 245">
              <a:extLst>
                <a:ext uri="{FF2B5EF4-FFF2-40B4-BE49-F238E27FC236}">
                  <a16:creationId xmlns:a16="http://schemas.microsoft.com/office/drawing/2014/main" id="{163E4F56-BD0A-4D1F-872E-9105E6BC6C3E}"/>
                </a:ext>
              </a:extLst>
            </p:cNvPr>
            <p:cNvCxnSpPr>
              <a:cxnSpLocks noChangeShapeType="1"/>
              <a:stCxn id="411877" idx="3"/>
              <a:endCxn id="411880" idx="7"/>
            </p:cNvCxnSpPr>
            <p:nvPr/>
          </p:nvCxnSpPr>
          <p:spPr bwMode="auto">
            <a:xfrm flipH="1">
              <a:off x="544" y="3072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4" name="AutoShape 246">
              <a:extLst>
                <a:ext uri="{FF2B5EF4-FFF2-40B4-BE49-F238E27FC236}">
                  <a16:creationId xmlns:a16="http://schemas.microsoft.com/office/drawing/2014/main" id="{7237ABBD-156A-4886-908A-7E9576AF7249}"/>
                </a:ext>
              </a:extLst>
            </p:cNvPr>
            <p:cNvCxnSpPr>
              <a:cxnSpLocks noChangeShapeType="1"/>
              <a:stCxn id="411876" idx="4"/>
              <a:endCxn id="411883" idx="0"/>
            </p:cNvCxnSpPr>
            <p:nvPr/>
          </p:nvCxnSpPr>
          <p:spPr bwMode="auto">
            <a:xfrm>
              <a:off x="1767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5" name="AutoShape 247">
              <a:extLst>
                <a:ext uri="{FF2B5EF4-FFF2-40B4-BE49-F238E27FC236}">
                  <a16:creationId xmlns:a16="http://schemas.microsoft.com/office/drawing/2014/main" id="{7279CD88-B940-49CB-93BE-5B7DDF91EAB0}"/>
                </a:ext>
              </a:extLst>
            </p:cNvPr>
            <p:cNvCxnSpPr>
              <a:cxnSpLocks noChangeShapeType="1"/>
              <a:stCxn id="411877" idx="4"/>
              <a:endCxn id="411881" idx="0"/>
            </p:cNvCxnSpPr>
            <p:nvPr/>
          </p:nvCxnSpPr>
          <p:spPr bwMode="auto">
            <a:xfrm>
              <a:off x="1127" y="308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6" name="AutoShape 248">
              <a:extLst>
                <a:ext uri="{FF2B5EF4-FFF2-40B4-BE49-F238E27FC236}">
                  <a16:creationId xmlns:a16="http://schemas.microsoft.com/office/drawing/2014/main" id="{0E20A08B-3937-4F3F-BE0D-DCE89C78FF38}"/>
                </a:ext>
              </a:extLst>
            </p:cNvPr>
            <p:cNvCxnSpPr>
              <a:cxnSpLocks noChangeShapeType="1"/>
              <a:stCxn id="411877" idx="0"/>
              <a:endCxn id="411882" idx="4"/>
            </p:cNvCxnSpPr>
            <p:nvPr/>
          </p:nvCxnSpPr>
          <p:spPr bwMode="auto">
            <a:xfrm flipV="1">
              <a:off x="1127" y="273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7" name="AutoShape 249">
              <a:extLst>
                <a:ext uri="{FF2B5EF4-FFF2-40B4-BE49-F238E27FC236}">
                  <a16:creationId xmlns:a16="http://schemas.microsoft.com/office/drawing/2014/main" id="{ACD7AE18-7E75-47A3-B39A-4487118F02D4}"/>
                </a:ext>
              </a:extLst>
            </p:cNvPr>
            <p:cNvCxnSpPr>
              <a:cxnSpLocks noChangeShapeType="1"/>
              <a:stCxn id="411877" idx="7"/>
              <a:endCxn id="411879" idx="3"/>
            </p:cNvCxnSpPr>
            <p:nvPr/>
          </p:nvCxnSpPr>
          <p:spPr bwMode="auto">
            <a:xfrm flipV="1">
              <a:off x="1184" y="2712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8" name="AutoShape 250">
              <a:extLst>
                <a:ext uri="{FF2B5EF4-FFF2-40B4-BE49-F238E27FC236}">
                  <a16:creationId xmlns:a16="http://schemas.microsoft.com/office/drawing/2014/main" id="{161597FD-4F18-4CF5-B63F-78FEF4CD074A}"/>
                </a:ext>
              </a:extLst>
            </p:cNvPr>
            <p:cNvCxnSpPr>
              <a:cxnSpLocks noChangeShapeType="1"/>
              <a:stCxn id="411880" idx="4"/>
              <a:endCxn id="411883" idx="4"/>
            </p:cNvCxnSpPr>
            <p:nvPr/>
          </p:nvCxnSpPr>
          <p:spPr bwMode="auto">
            <a:xfrm rot="16200000" flipH="1">
              <a:off x="1127" y="2809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899" name="AutoShape 251">
              <a:extLst>
                <a:ext uri="{FF2B5EF4-FFF2-40B4-BE49-F238E27FC236}">
                  <a16:creationId xmlns:a16="http://schemas.microsoft.com/office/drawing/2014/main" id="{A585FDDC-73E4-42AB-9A1F-CAC2529C44DB}"/>
                </a:ext>
              </a:extLst>
            </p:cNvPr>
            <p:cNvCxnSpPr>
              <a:cxnSpLocks noChangeShapeType="1"/>
              <a:stCxn id="411883" idx="6"/>
              <a:endCxn id="411883" idx="5"/>
            </p:cNvCxnSpPr>
            <p:nvPr/>
          </p:nvCxnSpPr>
          <p:spPr bwMode="auto">
            <a:xfrm flipH="1">
              <a:off x="1823" y="3389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900" name="Text Box 252">
              <a:extLst>
                <a:ext uri="{FF2B5EF4-FFF2-40B4-BE49-F238E27FC236}">
                  <a16:creationId xmlns:a16="http://schemas.microsoft.com/office/drawing/2014/main" id="{C9BFAFB0-E4D5-4A32-9BB4-C8327258C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280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1901" name="Text Box 253">
              <a:extLst>
                <a:ext uri="{FF2B5EF4-FFF2-40B4-BE49-F238E27FC236}">
                  <a16:creationId xmlns:a16="http://schemas.microsoft.com/office/drawing/2014/main" id="{215C0ECB-4F38-4906-A30E-56BF4D4B8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" y="28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1902" name="Text Box 254">
              <a:extLst>
                <a:ext uri="{FF2B5EF4-FFF2-40B4-BE49-F238E27FC236}">
                  <a16:creationId xmlns:a16="http://schemas.microsoft.com/office/drawing/2014/main" id="{6E6F5B6B-9C85-48E5-90B3-A1EEC824B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338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1913" name="Text Box 265">
              <a:extLst>
                <a:ext uri="{FF2B5EF4-FFF2-40B4-BE49-F238E27FC236}">
                  <a16:creationId xmlns:a16="http://schemas.microsoft.com/office/drawing/2014/main" id="{996AEDC7-94AB-4E75-8E65-D8843F9A6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32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</p:grpSp>
      <p:sp>
        <p:nvSpPr>
          <p:cNvPr id="411914" name="AutoShape 266">
            <a:extLst>
              <a:ext uri="{FF2B5EF4-FFF2-40B4-BE49-F238E27FC236}">
                <a16:creationId xmlns:a16="http://schemas.microsoft.com/office/drawing/2014/main" id="{C7747CB2-C2F0-4B43-B9E5-CD662A5A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6727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51" name="Line 303">
            <a:extLst>
              <a:ext uri="{FF2B5EF4-FFF2-40B4-BE49-F238E27FC236}">
                <a16:creationId xmlns:a16="http://schemas.microsoft.com/office/drawing/2014/main" id="{E77FF9E7-F91D-4538-BF93-5877F7E08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975" y="3810000"/>
            <a:ext cx="3524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Veri Yer Tutucusu 3">
            <a:extLst>
              <a:ext uri="{FF2B5EF4-FFF2-40B4-BE49-F238E27FC236}">
                <a16:creationId xmlns:a16="http://schemas.microsoft.com/office/drawing/2014/main" id="{7CC240D0-F8EE-4B38-B80F-DBE12B5F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0DCD9-A3FD-4399-83E7-EEFD61438E8F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225" name="Alt Bilgi Yer Tutucusu 4">
            <a:extLst>
              <a:ext uri="{FF2B5EF4-FFF2-40B4-BE49-F238E27FC236}">
                <a16:creationId xmlns:a16="http://schemas.microsoft.com/office/drawing/2014/main" id="{69A5F550-50E9-4828-A7BB-11960828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26" name="Slayt Numarası Yer Tutucusu 5">
            <a:extLst>
              <a:ext uri="{FF2B5EF4-FFF2-40B4-BE49-F238E27FC236}">
                <a16:creationId xmlns:a16="http://schemas.microsoft.com/office/drawing/2014/main" id="{A72283A7-B841-46D5-B4F3-47E50AA3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BD566-66A6-40D1-A748-47627A81DDF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BA842CE9-2ED9-468E-84A9-5E1BC4C9F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Example cont’d...</a:t>
            </a:r>
          </a:p>
        </p:txBody>
      </p:sp>
      <p:sp>
        <p:nvSpPr>
          <p:cNvPr id="412675" name="AutoShape 3">
            <a:extLst>
              <a:ext uri="{FF2B5EF4-FFF2-40B4-BE49-F238E27FC236}">
                <a16:creationId xmlns:a16="http://schemas.microsoft.com/office/drawing/2014/main" id="{C2016671-81C4-4549-A676-670B9C2D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14668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6" name="AutoShape 4">
            <a:extLst>
              <a:ext uri="{FF2B5EF4-FFF2-40B4-BE49-F238E27FC236}">
                <a16:creationId xmlns:a16="http://schemas.microsoft.com/office/drawing/2014/main" id="{E5C99E13-A572-48E2-8A1B-20ED5B642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4287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7" name="AutoShape 5">
            <a:extLst>
              <a:ext uri="{FF2B5EF4-FFF2-40B4-BE49-F238E27FC236}">
                <a16:creationId xmlns:a16="http://schemas.microsoft.com/office/drawing/2014/main" id="{A9B06E02-0332-4499-AA0D-4B0B81ADA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94322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8" name="AutoShape 6">
            <a:extLst>
              <a:ext uri="{FF2B5EF4-FFF2-40B4-BE49-F238E27FC236}">
                <a16:creationId xmlns:a16="http://schemas.microsoft.com/office/drawing/2014/main" id="{601331A5-6B6D-490A-8AE6-8706D9ACEF2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3825" y="25241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51" name="AutoShape 79">
            <a:extLst>
              <a:ext uri="{FF2B5EF4-FFF2-40B4-BE49-F238E27FC236}">
                <a16:creationId xmlns:a16="http://schemas.microsoft.com/office/drawing/2014/main" id="{B25CA21E-E983-4867-AE5E-3CE34ED1A5F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941888" y="366712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52" name="AutoShape 80">
            <a:extLst>
              <a:ext uri="{FF2B5EF4-FFF2-40B4-BE49-F238E27FC236}">
                <a16:creationId xmlns:a16="http://schemas.microsoft.com/office/drawing/2014/main" id="{5518F25A-3945-4EB7-82CF-C46D1030019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962150" y="3716338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896" name="AutoShape 224">
            <a:extLst>
              <a:ext uri="{FF2B5EF4-FFF2-40B4-BE49-F238E27FC236}">
                <a16:creationId xmlns:a16="http://schemas.microsoft.com/office/drawing/2014/main" id="{F901F56B-D0EC-4177-B34B-302F17628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6727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3153" name="Group 481">
            <a:extLst>
              <a:ext uri="{FF2B5EF4-FFF2-40B4-BE49-F238E27FC236}">
                <a16:creationId xmlns:a16="http://schemas.microsoft.com/office/drawing/2014/main" id="{2AF3C5D1-5EBF-495A-8B12-62032403FEF1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1530350"/>
            <a:ext cx="2763837" cy="1847850"/>
            <a:chOff x="339" y="964"/>
            <a:chExt cx="1741" cy="1164"/>
          </a:xfrm>
        </p:grpSpPr>
        <p:grpSp>
          <p:nvGrpSpPr>
            <p:cNvPr id="412932" name="Group 260">
              <a:extLst>
                <a:ext uri="{FF2B5EF4-FFF2-40B4-BE49-F238E27FC236}">
                  <a16:creationId xmlns:a16="http://schemas.microsoft.com/office/drawing/2014/main" id="{15F0AFA1-FDE0-4D70-BF94-83DD84E6C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" y="964"/>
              <a:ext cx="1619" cy="1164"/>
              <a:chOff x="461" y="964"/>
              <a:chExt cx="1619" cy="1164"/>
            </a:xfrm>
          </p:grpSpPr>
          <p:sp>
            <p:nvSpPr>
              <p:cNvPr id="412898" name="Text Box 226">
                <a:extLst>
                  <a:ext uri="{FF2B5EF4-FFF2-40B4-BE49-F238E27FC236}">
                    <a16:creationId xmlns:a16="http://schemas.microsoft.com/office/drawing/2014/main" id="{85987E73-25CD-4D17-A398-0234F2F7CB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3" y="1426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w</a:t>
                </a:r>
              </a:p>
            </p:txBody>
          </p:sp>
          <p:sp>
            <p:nvSpPr>
              <p:cNvPr id="412899" name="Text Box 227">
                <a:extLst>
                  <a:ext uri="{FF2B5EF4-FFF2-40B4-BE49-F238E27FC236}">
                    <a16:creationId xmlns:a16="http://schemas.microsoft.com/office/drawing/2014/main" id="{B67908A9-14D1-43AD-85FD-8CE48DB14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" y="96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s</a:t>
                </a:r>
              </a:p>
            </p:txBody>
          </p:sp>
          <p:sp>
            <p:nvSpPr>
              <p:cNvPr id="412900" name="Text Box 228">
                <a:extLst>
                  <a:ext uri="{FF2B5EF4-FFF2-40B4-BE49-F238E27FC236}">
                    <a16:creationId xmlns:a16="http://schemas.microsoft.com/office/drawing/2014/main" id="{5F0ED9EC-C354-431B-8A5C-75937D25B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1" y="970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t</a:t>
                </a:r>
              </a:p>
            </p:txBody>
          </p:sp>
          <p:sp>
            <p:nvSpPr>
              <p:cNvPr id="412901" name="Text Box 229">
                <a:extLst>
                  <a:ext uri="{FF2B5EF4-FFF2-40B4-BE49-F238E27FC236}">
                    <a16:creationId xmlns:a16="http://schemas.microsoft.com/office/drawing/2014/main" id="{6C21C5C5-B016-4B07-95B1-217EB19C3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" y="98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r</a:t>
                </a:r>
              </a:p>
            </p:txBody>
          </p:sp>
          <p:sp>
            <p:nvSpPr>
              <p:cNvPr id="412902" name="Text Box 230">
                <a:extLst>
                  <a:ext uri="{FF2B5EF4-FFF2-40B4-BE49-F238E27FC236}">
                    <a16:creationId xmlns:a16="http://schemas.microsoft.com/office/drawing/2014/main" id="{2E0D2E5A-8775-4576-9525-27E7D602C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193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y</a:t>
                </a:r>
              </a:p>
            </p:txBody>
          </p:sp>
          <p:sp>
            <p:nvSpPr>
              <p:cNvPr id="412903" name="Oval 231">
                <a:extLst>
                  <a:ext uri="{FF2B5EF4-FFF2-40B4-BE49-F238E27FC236}">
                    <a16:creationId xmlns:a16="http://schemas.microsoft.com/office/drawing/2014/main" id="{5EF56128-E704-4588-A0F7-7BECC489D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1135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000">
                    <a:cs typeface="Times New Roman" panose="02020603050405020304" pitchFamily="18" charset="0"/>
                  </a:rPr>
                  <a:t>11/</a:t>
                </a:r>
                <a:endParaRPr lang="en-US" altLang="en-US" sz="10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2904" name="Oval 232">
                <a:extLst>
                  <a:ext uri="{FF2B5EF4-FFF2-40B4-BE49-F238E27FC236}">
                    <a16:creationId xmlns:a16="http://schemas.microsoft.com/office/drawing/2014/main" id="{DF105580-9A4D-4E17-9B4D-BB456A15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149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8/9</a:t>
                </a:r>
                <a:endParaRPr lang="en-US" altLang="en-US" sz="1200"/>
              </a:p>
            </p:txBody>
          </p:sp>
          <p:sp>
            <p:nvSpPr>
              <p:cNvPr id="412905" name="Oval 233">
                <a:extLst>
                  <a:ext uri="{FF2B5EF4-FFF2-40B4-BE49-F238E27FC236}">
                    <a16:creationId xmlns:a16="http://schemas.microsoft.com/office/drawing/2014/main" id="{9EF48837-60BB-47DA-918B-0F342889E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1494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000"/>
                  <a:t>12/</a:t>
                </a:r>
                <a:endParaRPr lang="en-US" altLang="en-US" sz="1000"/>
              </a:p>
            </p:txBody>
          </p:sp>
          <p:sp>
            <p:nvSpPr>
              <p:cNvPr id="412906" name="Oval 234">
                <a:extLst>
                  <a:ext uri="{FF2B5EF4-FFF2-40B4-BE49-F238E27FC236}">
                    <a16:creationId xmlns:a16="http://schemas.microsoft.com/office/drawing/2014/main" id="{C6E3A5E4-4409-449F-8573-FA2416212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1494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>
                    <a:cs typeface="Times New Roman" panose="02020603050405020304" pitchFamily="18" charset="0"/>
                  </a:rPr>
                  <a:t>3/6</a:t>
                </a:r>
                <a:endParaRPr lang="en-US" altLang="en-US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2907" name="Oval 235">
                <a:extLst>
                  <a:ext uri="{FF2B5EF4-FFF2-40B4-BE49-F238E27FC236}">
                    <a16:creationId xmlns:a16="http://schemas.microsoft.com/office/drawing/2014/main" id="{98BF50B5-B05A-41E2-A9BF-E1F8E2144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113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2/7</a:t>
                </a:r>
                <a:endParaRPr lang="en-US" altLang="en-US" sz="1200"/>
              </a:p>
            </p:txBody>
          </p:sp>
          <p:sp>
            <p:nvSpPr>
              <p:cNvPr id="412908" name="Oval 236">
                <a:extLst>
                  <a:ext uri="{FF2B5EF4-FFF2-40B4-BE49-F238E27FC236}">
                    <a16:creationId xmlns:a16="http://schemas.microsoft.com/office/drawing/2014/main" id="{EE39A435-D766-49E3-A88D-DD08910B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" y="185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>
                  <a:cs typeface="Times New Roman" panose="02020603050405020304" pitchFamily="18" charset="0"/>
                </a:endParaRPr>
              </a:p>
            </p:txBody>
          </p:sp>
          <p:sp>
            <p:nvSpPr>
              <p:cNvPr id="412909" name="Oval 237">
                <a:extLst>
                  <a:ext uri="{FF2B5EF4-FFF2-40B4-BE49-F238E27FC236}">
                    <a16:creationId xmlns:a16="http://schemas.microsoft.com/office/drawing/2014/main" id="{8B3BC948-7A70-4985-B2C0-5907C6DE2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1853"/>
                <a:ext cx="160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12910" name="Oval 238">
                <a:extLst>
                  <a:ext uri="{FF2B5EF4-FFF2-40B4-BE49-F238E27FC236}">
                    <a16:creationId xmlns:a16="http://schemas.microsoft.com/office/drawing/2014/main" id="{4F185E8D-0977-44CD-AA3A-60EE76263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1135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000"/>
                  <a:t>1/10</a:t>
                </a:r>
                <a:endParaRPr lang="en-US" altLang="en-US" sz="1000"/>
              </a:p>
            </p:txBody>
          </p:sp>
          <p:sp>
            <p:nvSpPr>
              <p:cNvPr id="412911" name="Oval 239">
                <a:extLst>
                  <a:ext uri="{FF2B5EF4-FFF2-40B4-BE49-F238E27FC236}">
                    <a16:creationId xmlns:a16="http://schemas.microsoft.com/office/drawing/2014/main" id="{6528D0B3-4525-4604-99EB-4CCD994DF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1853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4/5</a:t>
                </a:r>
                <a:endParaRPr lang="en-US" altLang="en-US" sz="1200"/>
              </a:p>
            </p:txBody>
          </p:sp>
          <p:cxnSp>
            <p:nvCxnSpPr>
              <p:cNvPr id="412912" name="AutoShape 240">
                <a:extLst>
                  <a:ext uri="{FF2B5EF4-FFF2-40B4-BE49-F238E27FC236}">
                    <a16:creationId xmlns:a16="http://schemas.microsoft.com/office/drawing/2014/main" id="{FE98C82E-C8F6-469B-8CDF-D8780D8AD174}"/>
                  </a:ext>
                </a:extLst>
              </p:cNvPr>
              <p:cNvCxnSpPr>
                <a:cxnSpLocks noChangeShapeType="1"/>
                <a:stCxn id="412903" idx="6"/>
                <a:endCxn id="412910" idx="2"/>
              </p:cNvCxnSpPr>
              <p:nvPr/>
            </p:nvCxnSpPr>
            <p:spPr bwMode="auto">
              <a:xfrm>
                <a:off x="635" y="1195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13" name="AutoShape 241">
                <a:extLst>
                  <a:ext uri="{FF2B5EF4-FFF2-40B4-BE49-F238E27FC236}">
                    <a16:creationId xmlns:a16="http://schemas.microsoft.com/office/drawing/2014/main" id="{A28969A3-D456-41E1-8A1A-A97464553DC4}"/>
                  </a:ext>
                </a:extLst>
              </p:cNvPr>
              <p:cNvCxnSpPr>
                <a:cxnSpLocks noChangeShapeType="1"/>
                <a:stCxn id="412903" idx="5"/>
                <a:endCxn id="412905" idx="2"/>
              </p:cNvCxnSpPr>
              <p:nvPr/>
            </p:nvCxnSpPr>
            <p:spPr bwMode="auto">
              <a:xfrm>
                <a:off x="611" y="1237"/>
                <a:ext cx="503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14" name="AutoShape 242">
                <a:extLst>
                  <a:ext uri="{FF2B5EF4-FFF2-40B4-BE49-F238E27FC236}">
                    <a16:creationId xmlns:a16="http://schemas.microsoft.com/office/drawing/2014/main" id="{E02E5459-5618-4F8E-B8F9-D3BDDFAB65A0}"/>
                  </a:ext>
                </a:extLst>
              </p:cNvPr>
              <p:cNvCxnSpPr>
                <a:cxnSpLocks noChangeShapeType="1"/>
                <a:stCxn id="412910" idx="5"/>
                <a:endCxn id="412904" idx="2"/>
              </p:cNvCxnSpPr>
              <p:nvPr/>
            </p:nvCxnSpPr>
            <p:spPr bwMode="auto">
              <a:xfrm>
                <a:off x="1251" y="1237"/>
                <a:ext cx="502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15" name="AutoShape 243">
                <a:extLst>
                  <a:ext uri="{FF2B5EF4-FFF2-40B4-BE49-F238E27FC236}">
                    <a16:creationId xmlns:a16="http://schemas.microsoft.com/office/drawing/2014/main" id="{E2CC93B9-0997-45D6-A62A-E97FDB92F850}"/>
                  </a:ext>
                </a:extLst>
              </p:cNvPr>
              <p:cNvCxnSpPr>
                <a:cxnSpLocks noChangeShapeType="1"/>
                <a:stCxn id="412910" idx="6"/>
                <a:endCxn id="412907" idx="2"/>
              </p:cNvCxnSpPr>
              <p:nvPr/>
            </p:nvCxnSpPr>
            <p:spPr bwMode="auto">
              <a:xfrm>
                <a:off x="1274" y="1195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16" name="AutoShape 244">
                <a:extLst>
                  <a:ext uri="{FF2B5EF4-FFF2-40B4-BE49-F238E27FC236}">
                    <a16:creationId xmlns:a16="http://schemas.microsoft.com/office/drawing/2014/main" id="{EB279BF5-80B3-439F-96F2-A04F84A1FB47}"/>
                  </a:ext>
                </a:extLst>
              </p:cNvPr>
              <p:cNvCxnSpPr>
                <a:cxnSpLocks noChangeShapeType="1"/>
                <a:stCxn id="412905" idx="6"/>
                <a:endCxn id="412904" idx="2"/>
              </p:cNvCxnSpPr>
              <p:nvPr/>
            </p:nvCxnSpPr>
            <p:spPr bwMode="auto">
              <a:xfrm>
                <a:off x="1274" y="1554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17" name="AutoShape 245">
                <a:extLst>
                  <a:ext uri="{FF2B5EF4-FFF2-40B4-BE49-F238E27FC236}">
                    <a16:creationId xmlns:a16="http://schemas.microsoft.com/office/drawing/2014/main" id="{F344B8E1-56D1-4E91-8CF3-D1B4C5A73A1B}"/>
                  </a:ext>
                </a:extLst>
              </p:cNvPr>
              <p:cNvCxnSpPr>
                <a:cxnSpLocks noChangeShapeType="1"/>
                <a:stCxn id="412908" idx="6"/>
                <a:endCxn id="412909" idx="2"/>
              </p:cNvCxnSpPr>
              <p:nvPr/>
            </p:nvCxnSpPr>
            <p:spPr bwMode="auto">
              <a:xfrm>
                <a:off x="635" y="191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18" name="AutoShape 246">
                <a:extLst>
                  <a:ext uri="{FF2B5EF4-FFF2-40B4-BE49-F238E27FC236}">
                    <a16:creationId xmlns:a16="http://schemas.microsoft.com/office/drawing/2014/main" id="{32D5CDAE-6F5C-4E0E-A358-FCF30FD82CAE}"/>
                  </a:ext>
                </a:extLst>
              </p:cNvPr>
              <p:cNvCxnSpPr>
                <a:cxnSpLocks noChangeShapeType="1"/>
                <a:stCxn id="412909" idx="6"/>
                <a:endCxn id="412911" idx="2"/>
              </p:cNvCxnSpPr>
              <p:nvPr/>
            </p:nvCxnSpPr>
            <p:spPr bwMode="auto">
              <a:xfrm>
                <a:off x="1274" y="1913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19" name="AutoShape 247">
                <a:extLst>
                  <a:ext uri="{FF2B5EF4-FFF2-40B4-BE49-F238E27FC236}">
                    <a16:creationId xmlns:a16="http://schemas.microsoft.com/office/drawing/2014/main" id="{777FCDC0-62F5-420C-9822-575FF8FAC221}"/>
                  </a:ext>
                </a:extLst>
              </p:cNvPr>
              <p:cNvCxnSpPr>
                <a:cxnSpLocks noChangeShapeType="1"/>
                <a:stCxn id="412907" idx="3"/>
                <a:endCxn id="412906" idx="6"/>
              </p:cNvCxnSpPr>
              <p:nvPr/>
            </p:nvCxnSpPr>
            <p:spPr bwMode="auto">
              <a:xfrm flipH="1">
                <a:off x="635" y="1237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20" name="AutoShape 248">
                <a:extLst>
                  <a:ext uri="{FF2B5EF4-FFF2-40B4-BE49-F238E27FC236}">
                    <a16:creationId xmlns:a16="http://schemas.microsoft.com/office/drawing/2014/main" id="{98FD5354-FA68-4ACA-8ACF-78108E92B4A5}"/>
                  </a:ext>
                </a:extLst>
              </p:cNvPr>
              <p:cNvCxnSpPr>
                <a:cxnSpLocks noChangeShapeType="1"/>
                <a:stCxn id="412906" idx="4"/>
                <a:endCxn id="412911" idx="1"/>
              </p:cNvCxnSpPr>
              <p:nvPr/>
            </p:nvCxnSpPr>
            <p:spPr bwMode="auto">
              <a:xfrm>
                <a:off x="555" y="1614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21" name="AutoShape 249">
                <a:extLst>
                  <a:ext uri="{FF2B5EF4-FFF2-40B4-BE49-F238E27FC236}">
                    <a16:creationId xmlns:a16="http://schemas.microsoft.com/office/drawing/2014/main" id="{658B3208-8E35-492D-9979-42411548F1B1}"/>
                  </a:ext>
                </a:extLst>
              </p:cNvPr>
              <p:cNvCxnSpPr>
                <a:cxnSpLocks noChangeShapeType="1"/>
                <a:stCxn id="412905" idx="3"/>
                <a:endCxn id="412908" idx="7"/>
              </p:cNvCxnSpPr>
              <p:nvPr/>
            </p:nvCxnSpPr>
            <p:spPr bwMode="auto">
              <a:xfrm flipH="1">
                <a:off x="611" y="1597"/>
                <a:ext cx="526" cy="27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22" name="AutoShape 250">
                <a:extLst>
                  <a:ext uri="{FF2B5EF4-FFF2-40B4-BE49-F238E27FC236}">
                    <a16:creationId xmlns:a16="http://schemas.microsoft.com/office/drawing/2014/main" id="{BC439FE2-135F-485E-BEC3-26C2991563CD}"/>
                  </a:ext>
                </a:extLst>
              </p:cNvPr>
              <p:cNvCxnSpPr>
                <a:cxnSpLocks noChangeShapeType="1"/>
                <a:stCxn id="412904" idx="4"/>
                <a:endCxn id="412911" idx="0"/>
              </p:cNvCxnSpPr>
              <p:nvPr/>
            </p:nvCxnSpPr>
            <p:spPr bwMode="auto">
              <a:xfrm>
                <a:off x="1834" y="161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23" name="AutoShape 251">
                <a:extLst>
                  <a:ext uri="{FF2B5EF4-FFF2-40B4-BE49-F238E27FC236}">
                    <a16:creationId xmlns:a16="http://schemas.microsoft.com/office/drawing/2014/main" id="{78B95861-15E4-4040-9DC3-2363D2066E3E}"/>
                  </a:ext>
                </a:extLst>
              </p:cNvPr>
              <p:cNvCxnSpPr>
                <a:cxnSpLocks noChangeShapeType="1"/>
                <a:stCxn id="412905" idx="4"/>
                <a:endCxn id="412909" idx="0"/>
              </p:cNvCxnSpPr>
              <p:nvPr/>
            </p:nvCxnSpPr>
            <p:spPr bwMode="auto">
              <a:xfrm>
                <a:off x="1194" y="1614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24" name="AutoShape 252">
                <a:extLst>
                  <a:ext uri="{FF2B5EF4-FFF2-40B4-BE49-F238E27FC236}">
                    <a16:creationId xmlns:a16="http://schemas.microsoft.com/office/drawing/2014/main" id="{3C885090-B6FB-4C05-B2DE-4B04FAE766BF}"/>
                  </a:ext>
                </a:extLst>
              </p:cNvPr>
              <p:cNvCxnSpPr>
                <a:cxnSpLocks noChangeShapeType="1"/>
                <a:stCxn id="412905" idx="0"/>
                <a:endCxn id="412910" idx="4"/>
              </p:cNvCxnSpPr>
              <p:nvPr/>
            </p:nvCxnSpPr>
            <p:spPr bwMode="auto">
              <a:xfrm flipV="1">
                <a:off x="1194" y="1255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25" name="AutoShape 253">
                <a:extLst>
                  <a:ext uri="{FF2B5EF4-FFF2-40B4-BE49-F238E27FC236}">
                    <a16:creationId xmlns:a16="http://schemas.microsoft.com/office/drawing/2014/main" id="{BD3F4A20-9C7C-475B-ABD3-3987010FEF58}"/>
                  </a:ext>
                </a:extLst>
              </p:cNvPr>
              <p:cNvCxnSpPr>
                <a:cxnSpLocks noChangeShapeType="1"/>
                <a:stCxn id="412905" idx="7"/>
                <a:endCxn id="412907" idx="3"/>
              </p:cNvCxnSpPr>
              <p:nvPr/>
            </p:nvCxnSpPr>
            <p:spPr bwMode="auto">
              <a:xfrm flipV="1">
                <a:off x="1251" y="1237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26" name="AutoShape 254">
                <a:extLst>
                  <a:ext uri="{FF2B5EF4-FFF2-40B4-BE49-F238E27FC236}">
                    <a16:creationId xmlns:a16="http://schemas.microsoft.com/office/drawing/2014/main" id="{EFBF63A3-E931-4452-8C1D-0CA13B52E3AF}"/>
                  </a:ext>
                </a:extLst>
              </p:cNvPr>
              <p:cNvCxnSpPr>
                <a:cxnSpLocks noChangeShapeType="1"/>
                <a:stCxn id="412908" idx="4"/>
                <a:endCxn id="412911" idx="4"/>
              </p:cNvCxnSpPr>
              <p:nvPr/>
            </p:nvCxnSpPr>
            <p:spPr bwMode="auto">
              <a:xfrm rot="16200000" flipH="1">
                <a:off x="1194" y="1334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2927" name="AutoShape 255">
                <a:extLst>
                  <a:ext uri="{FF2B5EF4-FFF2-40B4-BE49-F238E27FC236}">
                    <a16:creationId xmlns:a16="http://schemas.microsoft.com/office/drawing/2014/main" id="{E2D4A971-DC01-4E93-A247-E5E97BEDD2CE}"/>
                  </a:ext>
                </a:extLst>
              </p:cNvPr>
              <p:cNvCxnSpPr>
                <a:cxnSpLocks noChangeShapeType="1"/>
                <a:stCxn id="412911" idx="6"/>
                <a:endCxn id="412911" idx="5"/>
              </p:cNvCxnSpPr>
              <p:nvPr/>
            </p:nvCxnSpPr>
            <p:spPr bwMode="auto">
              <a:xfrm flipH="1">
                <a:off x="1890" y="1914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2928" name="Text Box 256">
                <a:extLst>
                  <a:ext uri="{FF2B5EF4-FFF2-40B4-BE49-F238E27FC236}">
                    <a16:creationId xmlns:a16="http://schemas.microsoft.com/office/drawing/2014/main" id="{FCFD4906-851D-4A8E-81D7-00A13D6BB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" y="133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u</a:t>
                </a:r>
              </a:p>
            </p:txBody>
          </p:sp>
          <p:sp>
            <p:nvSpPr>
              <p:cNvPr id="412929" name="Text Box 257">
                <a:extLst>
                  <a:ext uri="{FF2B5EF4-FFF2-40B4-BE49-F238E27FC236}">
                    <a16:creationId xmlns:a16="http://schemas.microsoft.com/office/drawing/2014/main" id="{F1ECD6F6-0F42-4B59-B586-C00D49C69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" y="135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v</a:t>
                </a:r>
              </a:p>
            </p:txBody>
          </p:sp>
          <p:sp>
            <p:nvSpPr>
              <p:cNvPr id="412930" name="Text Box 258">
                <a:extLst>
                  <a:ext uri="{FF2B5EF4-FFF2-40B4-BE49-F238E27FC236}">
                    <a16:creationId xmlns:a16="http://schemas.microsoft.com/office/drawing/2014/main" id="{8F2CEA6D-0956-4126-AB2F-BD2594EFC3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" y="1912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z</a:t>
                </a:r>
              </a:p>
            </p:txBody>
          </p:sp>
        </p:grpSp>
        <p:sp>
          <p:nvSpPr>
            <p:cNvPr id="412931" name="Text Box 259">
              <a:extLst>
                <a:ext uri="{FF2B5EF4-FFF2-40B4-BE49-F238E27FC236}">
                  <a16:creationId xmlns:a16="http://schemas.microsoft.com/office/drawing/2014/main" id="{F61332DE-7FAC-4EA9-8CBD-9BE64125E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181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</p:grpSp>
      <p:grpSp>
        <p:nvGrpSpPr>
          <p:cNvPr id="412970" name="Group 298">
            <a:extLst>
              <a:ext uri="{FF2B5EF4-FFF2-40B4-BE49-F238E27FC236}">
                <a16:creationId xmlns:a16="http://schemas.microsoft.com/office/drawing/2014/main" id="{2555295F-3E8A-44C5-8640-D9C75D99AA50}"/>
              </a:ext>
            </a:extLst>
          </p:cNvPr>
          <p:cNvGrpSpPr>
            <a:grpSpLocks/>
          </p:cNvGrpSpPr>
          <p:nvPr/>
        </p:nvGrpSpPr>
        <p:grpSpPr bwMode="auto">
          <a:xfrm>
            <a:off x="3321050" y="1531938"/>
            <a:ext cx="2735263" cy="1847850"/>
            <a:chOff x="2014" y="965"/>
            <a:chExt cx="1723" cy="1164"/>
          </a:xfrm>
        </p:grpSpPr>
        <p:sp>
          <p:nvSpPr>
            <p:cNvPr id="412934" name="Text Box 262">
              <a:extLst>
                <a:ext uri="{FF2B5EF4-FFF2-40B4-BE49-F238E27FC236}">
                  <a16:creationId xmlns:a16="http://schemas.microsoft.com/office/drawing/2014/main" id="{7FB9C43E-E631-4503-94E9-4A8C496C4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42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2935" name="Text Box 263">
              <a:extLst>
                <a:ext uri="{FF2B5EF4-FFF2-40B4-BE49-F238E27FC236}">
                  <a16:creationId xmlns:a16="http://schemas.microsoft.com/office/drawing/2014/main" id="{C2590DB1-48CB-4BA9-923C-375D1622F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" y="96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2936" name="Text Box 264">
              <a:extLst>
                <a:ext uri="{FF2B5EF4-FFF2-40B4-BE49-F238E27FC236}">
                  <a16:creationId xmlns:a16="http://schemas.microsoft.com/office/drawing/2014/main" id="{8961F5DC-2C82-4BB4-ABF9-B33A9B255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971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2937" name="Text Box 265">
              <a:extLst>
                <a:ext uri="{FF2B5EF4-FFF2-40B4-BE49-F238E27FC236}">
                  <a16:creationId xmlns:a16="http://schemas.microsoft.com/office/drawing/2014/main" id="{906F8ED1-7EEF-418D-B8CF-D2373344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98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2938" name="Text Box 266">
              <a:extLst>
                <a:ext uri="{FF2B5EF4-FFF2-40B4-BE49-F238E27FC236}">
                  <a16:creationId xmlns:a16="http://schemas.microsoft.com/office/drawing/2014/main" id="{778348D7-FD5D-496F-89AC-114630087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6" y="193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2939" name="Oval 267">
              <a:extLst>
                <a:ext uri="{FF2B5EF4-FFF2-40B4-BE49-F238E27FC236}">
                  <a16:creationId xmlns:a16="http://schemas.microsoft.com/office/drawing/2014/main" id="{2F79F73A-1B4B-466C-9111-C38A5EC54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136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11/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2940" name="Oval 268">
              <a:extLst>
                <a:ext uri="{FF2B5EF4-FFF2-40B4-BE49-F238E27FC236}">
                  <a16:creationId xmlns:a16="http://schemas.microsoft.com/office/drawing/2014/main" id="{4209CC92-2B6B-4248-86E4-A7DCFE6E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1495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8/9</a:t>
              </a:r>
              <a:endParaRPr lang="en-US" altLang="en-US" sz="1200"/>
            </a:p>
          </p:txBody>
        </p:sp>
        <p:sp>
          <p:nvSpPr>
            <p:cNvPr id="412941" name="Oval 269">
              <a:extLst>
                <a:ext uri="{FF2B5EF4-FFF2-40B4-BE49-F238E27FC236}">
                  <a16:creationId xmlns:a16="http://schemas.microsoft.com/office/drawing/2014/main" id="{0096B410-1A28-4EF8-9335-27785132F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495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12/</a:t>
              </a:r>
              <a:endParaRPr lang="en-US" altLang="en-US" sz="1000"/>
            </a:p>
          </p:txBody>
        </p:sp>
        <p:sp>
          <p:nvSpPr>
            <p:cNvPr id="412942" name="Oval 270">
              <a:extLst>
                <a:ext uri="{FF2B5EF4-FFF2-40B4-BE49-F238E27FC236}">
                  <a16:creationId xmlns:a16="http://schemas.microsoft.com/office/drawing/2014/main" id="{2B375781-E05F-4329-8188-5192AB54D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495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2943" name="Oval 271">
              <a:extLst>
                <a:ext uri="{FF2B5EF4-FFF2-40B4-BE49-F238E27FC236}">
                  <a16:creationId xmlns:a16="http://schemas.microsoft.com/office/drawing/2014/main" id="{AB86CC91-265D-47DC-94D2-3E45E6B38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1136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2944" name="Oval 272">
              <a:extLst>
                <a:ext uri="{FF2B5EF4-FFF2-40B4-BE49-F238E27FC236}">
                  <a16:creationId xmlns:a16="http://schemas.microsoft.com/office/drawing/2014/main" id="{F91735F8-F0CF-4DA7-9B0F-81ACAD2C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85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cs typeface="Times New Roman" panose="02020603050405020304" pitchFamily="18" charset="0"/>
              </a:endParaRPr>
            </a:p>
          </p:txBody>
        </p:sp>
        <p:sp>
          <p:nvSpPr>
            <p:cNvPr id="412945" name="Oval 273">
              <a:extLst>
                <a:ext uri="{FF2B5EF4-FFF2-40B4-BE49-F238E27FC236}">
                  <a16:creationId xmlns:a16="http://schemas.microsoft.com/office/drawing/2014/main" id="{C0483456-F3B8-4A96-8836-FCA972969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854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946" name="Oval 274">
              <a:extLst>
                <a:ext uri="{FF2B5EF4-FFF2-40B4-BE49-F238E27FC236}">
                  <a16:creationId xmlns:a16="http://schemas.microsoft.com/office/drawing/2014/main" id="{27E7D754-E735-45B4-B76E-C8D38706E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136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1/10</a:t>
              </a:r>
              <a:endParaRPr lang="en-US" altLang="en-US" sz="1000"/>
            </a:p>
          </p:txBody>
        </p:sp>
        <p:sp>
          <p:nvSpPr>
            <p:cNvPr id="412947" name="Oval 275">
              <a:extLst>
                <a:ext uri="{FF2B5EF4-FFF2-40B4-BE49-F238E27FC236}">
                  <a16:creationId xmlns:a16="http://schemas.microsoft.com/office/drawing/2014/main" id="{D3A15BAD-6D2B-4ACD-BDC9-FE6CD7EF9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185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2948" name="AutoShape 276">
              <a:extLst>
                <a:ext uri="{FF2B5EF4-FFF2-40B4-BE49-F238E27FC236}">
                  <a16:creationId xmlns:a16="http://schemas.microsoft.com/office/drawing/2014/main" id="{1B715013-11E8-49B0-8D38-1B4BABFDC1C9}"/>
                </a:ext>
              </a:extLst>
            </p:cNvPr>
            <p:cNvCxnSpPr>
              <a:cxnSpLocks noChangeShapeType="1"/>
              <a:stCxn id="412939" idx="6"/>
              <a:endCxn id="412946" idx="2"/>
            </p:cNvCxnSpPr>
            <p:nvPr/>
          </p:nvCxnSpPr>
          <p:spPr bwMode="auto">
            <a:xfrm>
              <a:off x="2292" y="1196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49" name="AutoShape 277">
              <a:extLst>
                <a:ext uri="{FF2B5EF4-FFF2-40B4-BE49-F238E27FC236}">
                  <a16:creationId xmlns:a16="http://schemas.microsoft.com/office/drawing/2014/main" id="{93A034E6-2B70-40C0-AEDD-E09ED5CC0403}"/>
                </a:ext>
              </a:extLst>
            </p:cNvPr>
            <p:cNvCxnSpPr>
              <a:cxnSpLocks noChangeShapeType="1"/>
              <a:stCxn id="412939" idx="5"/>
              <a:endCxn id="412941" idx="2"/>
            </p:cNvCxnSpPr>
            <p:nvPr/>
          </p:nvCxnSpPr>
          <p:spPr bwMode="auto">
            <a:xfrm>
              <a:off x="2268" y="1238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0" name="AutoShape 278">
              <a:extLst>
                <a:ext uri="{FF2B5EF4-FFF2-40B4-BE49-F238E27FC236}">
                  <a16:creationId xmlns:a16="http://schemas.microsoft.com/office/drawing/2014/main" id="{63325191-505D-4ADC-A232-27FB7451AD6E}"/>
                </a:ext>
              </a:extLst>
            </p:cNvPr>
            <p:cNvCxnSpPr>
              <a:cxnSpLocks noChangeShapeType="1"/>
              <a:stCxn id="412946" idx="5"/>
              <a:endCxn id="412940" idx="2"/>
            </p:cNvCxnSpPr>
            <p:nvPr/>
          </p:nvCxnSpPr>
          <p:spPr bwMode="auto">
            <a:xfrm>
              <a:off x="2908" y="1238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1" name="AutoShape 279">
              <a:extLst>
                <a:ext uri="{FF2B5EF4-FFF2-40B4-BE49-F238E27FC236}">
                  <a16:creationId xmlns:a16="http://schemas.microsoft.com/office/drawing/2014/main" id="{9AAC72F4-9FD5-45EF-93F4-8747CDD47A72}"/>
                </a:ext>
              </a:extLst>
            </p:cNvPr>
            <p:cNvCxnSpPr>
              <a:cxnSpLocks noChangeShapeType="1"/>
              <a:stCxn id="412946" idx="6"/>
              <a:endCxn id="412943" idx="2"/>
            </p:cNvCxnSpPr>
            <p:nvPr/>
          </p:nvCxnSpPr>
          <p:spPr bwMode="auto">
            <a:xfrm>
              <a:off x="2931" y="1196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2" name="AutoShape 280">
              <a:extLst>
                <a:ext uri="{FF2B5EF4-FFF2-40B4-BE49-F238E27FC236}">
                  <a16:creationId xmlns:a16="http://schemas.microsoft.com/office/drawing/2014/main" id="{E2088E7F-D075-43E8-9EFE-A8BDC9D94EA4}"/>
                </a:ext>
              </a:extLst>
            </p:cNvPr>
            <p:cNvCxnSpPr>
              <a:cxnSpLocks noChangeShapeType="1"/>
              <a:stCxn id="412941" idx="6"/>
              <a:endCxn id="412940" idx="2"/>
            </p:cNvCxnSpPr>
            <p:nvPr/>
          </p:nvCxnSpPr>
          <p:spPr bwMode="auto">
            <a:xfrm>
              <a:off x="2931" y="1555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3" name="AutoShape 281">
              <a:extLst>
                <a:ext uri="{FF2B5EF4-FFF2-40B4-BE49-F238E27FC236}">
                  <a16:creationId xmlns:a16="http://schemas.microsoft.com/office/drawing/2014/main" id="{AFA7789A-809A-47DC-8A98-847E6DADE800}"/>
                </a:ext>
              </a:extLst>
            </p:cNvPr>
            <p:cNvCxnSpPr>
              <a:cxnSpLocks noChangeShapeType="1"/>
              <a:stCxn id="412944" idx="6"/>
              <a:endCxn id="412945" idx="2"/>
            </p:cNvCxnSpPr>
            <p:nvPr/>
          </p:nvCxnSpPr>
          <p:spPr bwMode="auto">
            <a:xfrm>
              <a:off x="2292" y="191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4" name="AutoShape 282">
              <a:extLst>
                <a:ext uri="{FF2B5EF4-FFF2-40B4-BE49-F238E27FC236}">
                  <a16:creationId xmlns:a16="http://schemas.microsoft.com/office/drawing/2014/main" id="{3D192463-4941-4B22-BFCA-B9746F8EFDE7}"/>
                </a:ext>
              </a:extLst>
            </p:cNvPr>
            <p:cNvCxnSpPr>
              <a:cxnSpLocks noChangeShapeType="1"/>
              <a:stCxn id="412945" idx="6"/>
              <a:endCxn id="412947" idx="2"/>
            </p:cNvCxnSpPr>
            <p:nvPr/>
          </p:nvCxnSpPr>
          <p:spPr bwMode="auto">
            <a:xfrm>
              <a:off x="2931" y="191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5" name="AutoShape 283">
              <a:extLst>
                <a:ext uri="{FF2B5EF4-FFF2-40B4-BE49-F238E27FC236}">
                  <a16:creationId xmlns:a16="http://schemas.microsoft.com/office/drawing/2014/main" id="{72229C18-CDC1-4DB3-A501-394E63D7A664}"/>
                </a:ext>
              </a:extLst>
            </p:cNvPr>
            <p:cNvCxnSpPr>
              <a:cxnSpLocks noChangeShapeType="1"/>
              <a:stCxn id="412943" idx="3"/>
              <a:endCxn id="412942" idx="6"/>
            </p:cNvCxnSpPr>
            <p:nvPr/>
          </p:nvCxnSpPr>
          <p:spPr bwMode="auto">
            <a:xfrm flipH="1">
              <a:off x="2292" y="1238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6" name="AutoShape 284">
              <a:extLst>
                <a:ext uri="{FF2B5EF4-FFF2-40B4-BE49-F238E27FC236}">
                  <a16:creationId xmlns:a16="http://schemas.microsoft.com/office/drawing/2014/main" id="{1391AA23-3124-4EB9-B392-5956BA9687D3}"/>
                </a:ext>
              </a:extLst>
            </p:cNvPr>
            <p:cNvCxnSpPr>
              <a:cxnSpLocks noChangeShapeType="1"/>
              <a:stCxn id="412942" idx="4"/>
              <a:endCxn id="412947" idx="1"/>
            </p:cNvCxnSpPr>
            <p:nvPr/>
          </p:nvCxnSpPr>
          <p:spPr bwMode="auto">
            <a:xfrm>
              <a:off x="2212" y="1615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7" name="AutoShape 285">
              <a:extLst>
                <a:ext uri="{FF2B5EF4-FFF2-40B4-BE49-F238E27FC236}">
                  <a16:creationId xmlns:a16="http://schemas.microsoft.com/office/drawing/2014/main" id="{E0574A18-3E2D-424F-ACC3-7A280139E77B}"/>
                </a:ext>
              </a:extLst>
            </p:cNvPr>
            <p:cNvCxnSpPr>
              <a:cxnSpLocks noChangeShapeType="1"/>
              <a:stCxn id="412941" idx="3"/>
              <a:endCxn id="412944" idx="7"/>
            </p:cNvCxnSpPr>
            <p:nvPr/>
          </p:nvCxnSpPr>
          <p:spPr bwMode="auto">
            <a:xfrm flipH="1">
              <a:off x="2268" y="1598"/>
              <a:ext cx="526" cy="2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8" name="AutoShape 286">
              <a:extLst>
                <a:ext uri="{FF2B5EF4-FFF2-40B4-BE49-F238E27FC236}">
                  <a16:creationId xmlns:a16="http://schemas.microsoft.com/office/drawing/2014/main" id="{7F1405FA-AE3F-4605-A6EA-39E6AE667938}"/>
                </a:ext>
              </a:extLst>
            </p:cNvPr>
            <p:cNvCxnSpPr>
              <a:cxnSpLocks noChangeShapeType="1"/>
              <a:stCxn id="412940" idx="4"/>
              <a:endCxn id="412947" idx="0"/>
            </p:cNvCxnSpPr>
            <p:nvPr/>
          </p:nvCxnSpPr>
          <p:spPr bwMode="auto">
            <a:xfrm>
              <a:off x="3491" y="161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59" name="AutoShape 287">
              <a:extLst>
                <a:ext uri="{FF2B5EF4-FFF2-40B4-BE49-F238E27FC236}">
                  <a16:creationId xmlns:a16="http://schemas.microsoft.com/office/drawing/2014/main" id="{FCD09E70-05A7-45DF-A9A7-84AFC871AACD}"/>
                </a:ext>
              </a:extLst>
            </p:cNvPr>
            <p:cNvCxnSpPr>
              <a:cxnSpLocks noChangeShapeType="1"/>
              <a:stCxn id="412941" idx="4"/>
              <a:endCxn id="412945" idx="0"/>
            </p:cNvCxnSpPr>
            <p:nvPr/>
          </p:nvCxnSpPr>
          <p:spPr bwMode="auto">
            <a:xfrm>
              <a:off x="2851" y="161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60" name="AutoShape 288">
              <a:extLst>
                <a:ext uri="{FF2B5EF4-FFF2-40B4-BE49-F238E27FC236}">
                  <a16:creationId xmlns:a16="http://schemas.microsoft.com/office/drawing/2014/main" id="{E934E5F7-FBCE-4843-B3BD-18088224A192}"/>
                </a:ext>
              </a:extLst>
            </p:cNvPr>
            <p:cNvCxnSpPr>
              <a:cxnSpLocks noChangeShapeType="1"/>
              <a:stCxn id="412941" idx="0"/>
              <a:endCxn id="412946" idx="4"/>
            </p:cNvCxnSpPr>
            <p:nvPr/>
          </p:nvCxnSpPr>
          <p:spPr bwMode="auto">
            <a:xfrm flipV="1">
              <a:off x="2851" y="1256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61" name="AutoShape 289">
              <a:extLst>
                <a:ext uri="{FF2B5EF4-FFF2-40B4-BE49-F238E27FC236}">
                  <a16:creationId xmlns:a16="http://schemas.microsoft.com/office/drawing/2014/main" id="{4ACABAE1-27F6-4107-AFA8-4E93B11CEECB}"/>
                </a:ext>
              </a:extLst>
            </p:cNvPr>
            <p:cNvCxnSpPr>
              <a:cxnSpLocks noChangeShapeType="1"/>
              <a:stCxn id="412941" idx="7"/>
              <a:endCxn id="412943" idx="3"/>
            </p:cNvCxnSpPr>
            <p:nvPr/>
          </p:nvCxnSpPr>
          <p:spPr bwMode="auto">
            <a:xfrm flipV="1">
              <a:off x="2908" y="1238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62" name="AutoShape 290">
              <a:extLst>
                <a:ext uri="{FF2B5EF4-FFF2-40B4-BE49-F238E27FC236}">
                  <a16:creationId xmlns:a16="http://schemas.microsoft.com/office/drawing/2014/main" id="{0CA9E725-F396-4A88-84AF-13C4CEFCFA95}"/>
                </a:ext>
              </a:extLst>
            </p:cNvPr>
            <p:cNvCxnSpPr>
              <a:cxnSpLocks noChangeShapeType="1"/>
              <a:stCxn id="412944" idx="4"/>
              <a:endCxn id="412947" idx="4"/>
            </p:cNvCxnSpPr>
            <p:nvPr/>
          </p:nvCxnSpPr>
          <p:spPr bwMode="auto">
            <a:xfrm rot="16200000" flipH="1">
              <a:off x="2851" y="1335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63" name="AutoShape 291">
              <a:extLst>
                <a:ext uri="{FF2B5EF4-FFF2-40B4-BE49-F238E27FC236}">
                  <a16:creationId xmlns:a16="http://schemas.microsoft.com/office/drawing/2014/main" id="{77442A18-224A-4C1A-A34A-5B5538DDE5EE}"/>
                </a:ext>
              </a:extLst>
            </p:cNvPr>
            <p:cNvCxnSpPr>
              <a:cxnSpLocks noChangeShapeType="1"/>
              <a:stCxn id="412947" idx="6"/>
              <a:endCxn id="412947" idx="5"/>
            </p:cNvCxnSpPr>
            <p:nvPr/>
          </p:nvCxnSpPr>
          <p:spPr bwMode="auto">
            <a:xfrm flipH="1">
              <a:off x="3547" y="1915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2964" name="Text Box 292">
              <a:extLst>
                <a:ext uri="{FF2B5EF4-FFF2-40B4-BE49-F238E27FC236}">
                  <a16:creationId xmlns:a16="http://schemas.microsoft.com/office/drawing/2014/main" id="{B43BF997-8471-4A15-AF31-43BB23717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" y="133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2965" name="Text Box 293">
              <a:extLst>
                <a:ext uri="{FF2B5EF4-FFF2-40B4-BE49-F238E27FC236}">
                  <a16:creationId xmlns:a16="http://schemas.microsoft.com/office/drawing/2014/main" id="{4C187FDF-E9F3-4A8D-BA12-BDB1E4DDD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135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2966" name="Text Box 294">
              <a:extLst>
                <a:ext uri="{FF2B5EF4-FFF2-40B4-BE49-F238E27FC236}">
                  <a16:creationId xmlns:a16="http://schemas.microsoft.com/office/drawing/2014/main" id="{AD2B528C-7EB4-477B-8805-FB265F2BB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191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2968" name="Line 296">
              <a:extLst>
                <a:ext uri="{FF2B5EF4-FFF2-40B4-BE49-F238E27FC236}">
                  <a16:creationId xmlns:a16="http://schemas.microsoft.com/office/drawing/2014/main" id="{05935313-16BD-43BB-BDD7-6DCFF3346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78" y="1326"/>
              <a:ext cx="240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69" name="Text Box 297">
              <a:extLst>
                <a:ext uri="{FF2B5EF4-FFF2-40B4-BE49-F238E27FC236}">
                  <a16:creationId xmlns:a16="http://schemas.microsoft.com/office/drawing/2014/main" id="{822EC198-6F41-499F-A4AF-F651C0A45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182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</p:grpSp>
      <p:grpSp>
        <p:nvGrpSpPr>
          <p:cNvPr id="413041" name="Group 369">
            <a:extLst>
              <a:ext uri="{FF2B5EF4-FFF2-40B4-BE49-F238E27FC236}">
                <a16:creationId xmlns:a16="http://schemas.microsoft.com/office/drawing/2014/main" id="{E4C9D0D0-DB8D-4688-AE9E-491E5D63217B}"/>
              </a:ext>
            </a:extLst>
          </p:cNvPr>
          <p:cNvGrpSpPr>
            <a:grpSpLocks/>
          </p:cNvGrpSpPr>
          <p:nvPr/>
        </p:nvGrpSpPr>
        <p:grpSpPr bwMode="auto">
          <a:xfrm>
            <a:off x="6132513" y="1524000"/>
            <a:ext cx="2735262" cy="1847850"/>
            <a:chOff x="3863" y="960"/>
            <a:chExt cx="1723" cy="1164"/>
          </a:xfrm>
        </p:grpSpPr>
        <p:sp>
          <p:nvSpPr>
            <p:cNvPr id="412972" name="Text Box 300">
              <a:extLst>
                <a:ext uri="{FF2B5EF4-FFF2-40B4-BE49-F238E27FC236}">
                  <a16:creationId xmlns:a16="http://schemas.microsoft.com/office/drawing/2014/main" id="{2B7B72BB-C7E1-45E0-81AB-8756F5F43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" y="1422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2973" name="Text Box 301">
              <a:extLst>
                <a:ext uri="{FF2B5EF4-FFF2-40B4-BE49-F238E27FC236}">
                  <a16:creationId xmlns:a16="http://schemas.microsoft.com/office/drawing/2014/main" id="{420390E7-8AFA-4431-A0B0-4D277CD3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1" y="960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2974" name="Text Box 302">
              <a:extLst>
                <a:ext uri="{FF2B5EF4-FFF2-40B4-BE49-F238E27FC236}">
                  <a16:creationId xmlns:a16="http://schemas.microsoft.com/office/drawing/2014/main" id="{0C9D1596-EAC9-41E3-BC5B-3610326AC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" y="966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2975" name="Text Box 303">
              <a:extLst>
                <a:ext uri="{FF2B5EF4-FFF2-40B4-BE49-F238E27FC236}">
                  <a16:creationId xmlns:a16="http://schemas.microsoft.com/office/drawing/2014/main" id="{E1D9D3AC-4049-40F6-912A-DB45C8A2B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97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2976" name="Text Box 304">
              <a:extLst>
                <a:ext uri="{FF2B5EF4-FFF2-40B4-BE49-F238E27FC236}">
                  <a16:creationId xmlns:a16="http://schemas.microsoft.com/office/drawing/2014/main" id="{170E9A05-43E0-4CF8-BA3B-1EBC166C7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19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2977" name="Oval 305">
              <a:extLst>
                <a:ext uri="{FF2B5EF4-FFF2-40B4-BE49-F238E27FC236}">
                  <a16:creationId xmlns:a16="http://schemas.microsoft.com/office/drawing/2014/main" id="{07A32654-7154-4DDE-8529-70A93B984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131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11/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2978" name="Oval 306">
              <a:extLst>
                <a:ext uri="{FF2B5EF4-FFF2-40B4-BE49-F238E27FC236}">
                  <a16:creationId xmlns:a16="http://schemas.microsoft.com/office/drawing/2014/main" id="{84A29DDF-F93D-4019-B6D5-EEE8B9BC6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149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8/9</a:t>
              </a:r>
              <a:endParaRPr lang="en-US" altLang="en-US" sz="1200"/>
            </a:p>
          </p:txBody>
        </p:sp>
        <p:sp>
          <p:nvSpPr>
            <p:cNvPr id="412979" name="Oval 307">
              <a:extLst>
                <a:ext uri="{FF2B5EF4-FFF2-40B4-BE49-F238E27FC236}">
                  <a16:creationId xmlns:a16="http://schemas.microsoft.com/office/drawing/2014/main" id="{5655DAA5-6787-4F19-BA0A-E6121F596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49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12/</a:t>
              </a:r>
              <a:endParaRPr lang="en-US" altLang="en-US" sz="1000"/>
            </a:p>
          </p:txBody>
        </p:sp>
        <p:sp>
          <p:nvSpPr>
            <p:cNvPr id="412980" name="Oval 308">
              <a:extLst>
                <a:ext uri="{FF2B5EF4-FFF2-40B4-BE49-F238E27FC236}">
                  <a16:creationId xmlns:a16="http://schemas.microsoft.com/office/drawing/2014/main" id="{30D19CBD-0C8F-4F88-A89D-0F9C67F62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49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2981" name="Oval 309">
              <a:extLst>
                <a:ext uri="{FF2B5EF4-FFF2-40B4-BE49-F238E27FC236}">
                  <a16:creationId xmlns:a16="http://schemas.microsoft.com/office/drawing/2014/main" id="{78862C0A-0E37-4644-902E-D590DA052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113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2982" name="Oval 310">
              <a:extLst>
                <a:ext uri="{FF2B5EF4-FFF2-40B4-BE49-F238E27FC236}">
                  <a16:creationId xmlns:a16="http://schemas.microsoft.com/office/drawing/2014/main" id="{A4B4D8F9-19ED-4B50-BBAD-B2402A8D3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84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13/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2983" name="Oval 311">
              <a:extLst>
                <a:ext uri="{FF2B5EF4-FFF2-40B4-BE49-F238E27FC236}">
                  <a16:creationId xmlns:a16="http://schemas.microsoft.com/office/drawing/2014/main" id="{6AB97B52-E298-41FE-899A-DA4E5EB45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849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2984" name="Oval 312">
              <a:extLst>
                <a:ext uri="{FF2B5EF4-FFF2-40B4-BE49-F238E27FC236}">
                  <a16:creationId xmlns:a16="http://schemas.microsoft.com/office/drawing/2014/main" id="{284599E7-FA09-4911-BEFF-389BFDA82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31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1/10</a:t>
              </a:r>
              <a:endParaRPr lang="en-US" altLang="en-US" sz="1000"/>
            </a:p>
          </p:txBody>
        </p:sp>
        <p:sp>
          <p:nvSpPr>
            <p:cNvPr id="412985" name="Oval 313">
              <a:extLst>
                <a:ext uri="{FF2B5EF4-FFF2-40B4-BE49-F238E27FC236}">
                  <a16:creationId xmlns:a16="http://schemas.microsoft.com/office/drawing/2014/main" id="{8AA398CF-A8AE-4ADD-BD18-498E58DF0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184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2986" name="AutoShape 314">
              <a:extLst>
                <a:ext uri="{FF2B5EF4-FFF2-40B4-BE49-F238E27FC236}">
                  <a16:creationId xmlns:a16="http://schemas.microsoft.com/office/drawing/2014/main" id="{40FA5B37-D155-46C2-8E42-98CCE99A8A44}"/>
                </a:ext>
              </a:extLst>
            </p:cNvPr>
            <p:cNvCxnSpPr>
              <a:cxnSpLocks noChangeShapeType="1"/>
              <a:stCxn id="412977" idx="6"/>
              <a:endCxn id="412984" idx="2"/>
            </p:cNvCxnSpPr>
            <p:nvPr/>
          </p:nvCxnSpPr>
          <p:spPr bwMode="auto">
            <a:xfrm>
              <a:off x="4141" y="1191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87" name="AutoShape 315">
              <a:extLst>
                <a:ext uri="{FF2B5EF4-FFF2-40B4-BE49-F238E27FC236}">
                  <a16:creationId xmlns:a16="http://schemas.microsoft.com/office/drawing/2014/main" id="{6A111688-3099-47E0-9DA8-7FDCF750AF8D}"/>
                </a:ext>
              </a:extLst>
            </p:cNvPr>
            <p:cNvCxnSpPr>
              <a:cxnSpLocks noChangeShapeType="1"/>
              <a:stCxn id="412977" idx="5"/>
              <a:endCxn id="412979" idx="2"/>
            </p:cNvCxnSpPr>
            <p:nvPr/>
          </p:nvCxnSpPr>
          <p:spPr bwMode="auto">
            <a:xfrm>
              <a:off x="4117" y="1233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88" name="AutoShape 316">
              <a:extLst>
                <a:ext uri="{FF2B5EF4-FFF2-40B4-BE49-F238E27FC236}">
                  <a16:creationId xmlns:a16="http://schemas.microsoft.com/office/drawing/2014/main" id="{3E22235C-BF52-474B-B40F-ABE9176F5DC9}"/>
                </a:ext>
              </a:extLst>
            </p:cNvPr>
            <p:cNvCxnSpPr>
              <a:cxnSpLocks noChangeShapeType="1"/>
              <a:stCxn id="412984" idx="5"/>
              <a:endCxn id="412978" idx="2"/>
            </p:cNvCxnSpPr>
            <p:nvPr/>
          </p:nvCxnSpPr>
          <p:spPr bwMode="auto">
            <a:xfrm>
              <a:off x="4757" y="1233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89" name="AutoShape 317">
              <a:extLst>
                <a:ext uri="{FF2B5EF4-FFF2-40B4-BE49-F238E27FC236}">
                  <a16:creationId xmlns:a16="http://schemas.microsoft.com/office/drawing/2014/main" id="{140D1F50-8C8B-479C-B74C-EFD827BE67B7}"/>
                </a:ext>
              </a:extLst>
            </p:cNvPr>
            <p:cNvCxnSpPr>
              <a:cxnSpLocks noChangeShapeType="1"/>
              <a:stCxn id="412984" idx="6"/>
              <a:endCxn id="412981" idx="2"/>
            </p:cNvCxnSpPr>
            <p:nvPr/>
          </p:nvCxnSpPr>
          <p:spPr bwMode="auto">
            <a:xfrm>
              <a:off x="4780" y="1191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0" name="AutoShape 318">
              <a:extLst>
                <a:ext uri="{FF2B5EF4-FFF2-40B4-BE49-F238E27FC236}">
                  <a16:creationId xmlns:a16="http://schemas.microsoft.com/office/drawing/2014/main" id="{965EEDA0-8881-432B-AC38-10D39D0B1B4E}"/>
                </a:ext>
              </a:extLst>
            </p:cNvPr>
            <p:cNvCxnSpPr>
              <a:cxnSpLocks noChangeShapeType="1"/>
              <a:stCxn id="412979" idx="6"/>
              <a:endCxn id="412978" idx="2"/>
            </p:cNvCxnSpPr>
            <p:nvPr/>
          </p:nvCxnSpPr>
          <p:spPr bwMode="auto">
            <a:xfrm>
              <a:off x="4780" y="155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1" name="AutoShape 319">
              <a:extLst>
                <a:ext uri="{FF2B5EF4-FFF2-40B4-BE49-F238E27FC236}">
                  <a16:creationId xmlns:a16="http://schemas.microsoft.com/office/drawing/2014/main" id="{994840BD-98ED-40D3-AB93-1CA40DE51CE5}"/>
                </a:ext>
              </a:extLst>
            </p:cNvPr>
            <p:cNvCxnSpPr>
              <a:cxnSpLocks noChangeShapeType="1"/>
              <a:stCxn id="412982" idx="6"/>
              <a:endCxn id="412983" idx="2"/>
            </p:cNvCxnSpPr>
            <p:nvPr/>
          </p:nvCxnSpPr>
          <p:spPr bwMode="auto">
            <a:xfrm>
              <a:off x="4141" y="190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2" name="AutoShape 320">
              <a:extLst>
                <a:ext uri="{FF2B5EF4-FFF2-40B4-BE49-F238E27FC236}">
                  <a16:creationId xmlns:a16="http://schemas.microsoft.com/office/drawing/2014/main" id="{BFCB59E9-E1BA-4721-AC0E-A4FF1E843BE3}"/>
                </a:ext>
              </a:extLst>
            </p:cNvPr>
            <p:cNvCxnSpPr>
              <a:cxnSpLocks noChangeShapeType="1"/>
              <a:stCxn id="412983" idx="6"/>
              <a:endCxn id="412985" idx="2"/>
            </p:cNvCxnSpPr>
            <p:nvPr/>
          </p:nvCxnSpPr>
          <p:spPr bwMode="auto">
            <a:xfrm>
              <a:off x="4780" y="190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3" name="AutoShape 321">
              <a:extLst>
                <a:ext uri="{FF2B5EF4-FFF2-40B4-BE49-F238E27FC236}">
                  <a16:creationId xmlns:a16="http://schemas.microsoft.com/office/drawing/2014/main" id="{C1BAF0BC-7F52-477B-A1AC-18C57B5D992C}"/>
                </a:ext>
              </a:extLst>
            </p:cNvPr>
            <p:cNvCxnSpPr>
              <a:cxnSpLocks noChangeShapeType="1"/>
              <a:stCxn id="412981" idx="3"/>
              <a:endCxn id="412980" idx="6"/>
            </p:cNvCxnSpPr>
            <p:nvPr/>
          </p:nvCxnSpPr>
          <p:spPr bwMode="auto">
            <a:xfrm flipH="1">
              <a:off x="4141" y="1233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4" name="AutoShape 322">
              <a:extLst>
                <a:ext uri="{FF2B5EF4-FFF2-40B4-BE49-F238E27FC236}">
                  <a16:creationId xmlns:a16="http://schemas.microsoft.com/office/drawing/2014/main" id="{A730A82A-6732-4650-AD58-806F38C872C8}"/>
                </a:ext>
              </a:extLst>
            </p:cNvPr>
            <p:cNvCxnSpPr>
              <a:cxnSpLocks noChangeShapeType="1"/>
              <a:stCxn id="412980" idx="4"/>
              <a:endCxn id="412985" idx="1"/>
            </p:cNvCxnSpPr>
            <p:nvPr/>
          </p:nvCxnSpPr>
          <p:spPr bwMode="auto">
            <a:xfrm>
              <a:off x="4061" y="1610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5" name="AutoShape 323">
              <a:extLst>
                <a:ext uri="{FF2B5EF4-FFF2-40B4-BE49-F238E27FC236}">
                  <a16:creationId xmlns:a16="http://schemas.microsoft.com/office/drawing/2014/main" id="{85515742-4C7F-4FD7-AEA7-0564772BA6B5}"/>
                </a:ext>
              </a:extLst>
            </p:cNvPr>
            <p:cNvCxnSpPr>
              <a:cxnSpLocks noChangeShapeType="1"/>
              <a:stCxn id="412979" idx="3"/>
              <a:endCxn id="412982" idx="7"/>
            </p:cNvCxnSpPr>
            <p:nvPr/>
          </p:nvCxnSpPr>
          <p:spPr bwMode="auto">
            <a:xfrm flipH="1">
              <a:off x="4117" y="1593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6" name="AutoShape 324">
              <a:extLst>
                <a:ext uri="{FF2B5EF4-FFF2-40B4-BE49-F238E27FC236}">
                  <a16:creationId xmlns:a16="http://schemas.microsoft.com/office/drawing/2014/main" id="{DE0272DD-DE32-4EC0-BAA5-0A028F8F790B}"/>
                </a:ext>
              </a:extLst>
            </p:cNvPr>
            <p:cNvCxnSpPr>
              <a:cxnSpLocks noChangeShapeType="1"/>
              <a:stCxn id="412978" idx="4"/>
              <a:endCxn id="412985" idx="0"/>
            </p:cNvCxnSpPr>
            <p:nvPr/>
          </p:nvCxnSpPr>
          <p:spPr bwMode="auto">
            <a:xfrm>
              <a:off x="5340" y="161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7" name="AutoShape 325">
              <a:extLst>
                <a:ext uri="{FF2B5EF4-FFF2-40B4-BE49-F238E27FC236}">
                  <a16:creationId xmlns:a16="http://schemas.microsoft.com/office/drawing/2014/main" id="{296F09C1-C366-4593-99B4-776D0105A6A7}"/>
                </a:ext>
              </a:extLst>
            </p:cNvPr>
            <p:cNvCxnSpPr>
              <a:cxnSpLocks noChangeShapeType="1"/>
              <a:stCxn id="412979" idx="4"/>
              <a:endCxn id="412983" idx="0"/>
            </p:cNvCxnSpPr>
            <p:nvPr/>
          </p:nvCxnSpPr>
          <p:spPr bwMode="auto">
            <a:xfrm>
              <a:off x="4700" y="161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8" name="AutoShape 326">
              <a:extLst>
                <a:ext uri="{FF2B5EF4-FFF2-40B4-BE49-F238E27FC236}">
                  <a16:creationId xmlns:a16="http://schemas.microsoft.com/office/drawing/2014/main" id="{24AF3F09-EE47-46F7-A006-4AF66C596310}"/>
                </a:ext>
              </a:extLst>
            </p:cNvPr>
            <p:cNvCxnSpPr>
              <a:cxnSpLocks noChangeShapeType="1"/>
              <a:stCxn id="412979" idx="0"/>
              <a:endCxn id="412984" idx="4"/>
            </p:cNvCxnSpPr>
            <p:nvPr/>
          </p:nvCxnSpPr>
          <p:spPr bwMode="auto">
            <a:xfrm flipV="1">
              <a:off x="4700" y="1251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999" name="AutoShape 327">
              <a:extLst>
                <a:ext uri="{FF2B5EF4-FFF2-40B4-BE49-F238E27FC236}">
                  <a16:creationId xmlns:a16="http://schemas.microsoft.com/office/drawing/2014/main" id="{D37EC4BF-3BA4-4E5E-BF97-310B33169204}"/>
                </a:ext>
              </a:extLst>
            </p:cNvPr>
            <p:cNvCxnSpPr>
              <a:cxnSpLocks noChangeShapeType="1"/>
              <a:stCxn id="412979" idx="7"/>
              <a:endCxn id="412981" idx="3"/>
            </p:cNvCxnSpPr>
            <p:nvPr/>
          </p:nvCxnSpPr>
          <p:spPr bwMode="auto">
            <a:xfrm flipV="1">
              <a:off x="4757" y="1233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00" name="AutoShape 328">
              <a:extLst>
                <a:ext uri="{FF2B5EF4-FFF2-40B4-BE49-F238E27FC236}">
                  <a16:creationId xmlns:a16="http://schemas.microsoft.com/office/drawing/2014/main" id="{BB44D996-1F7E-49C5-9A8C-D31863086D03}"/>
                </a:ext>
              </a:extLst>
            </p:cNvPr>
            <p:cNvCxnSpPr>
              <a:cxnSpLocks noChangeShapeType="1"/>
              <a:stCxn id="412982" idx="4"/>
              <a:endCxn id="412985" idx="4"/>
            </p:cNvCxnSpPr>
            <p:nvPr/>
          </p:nvCxnSpPr>
          <p:spPr bwMode="auto">
            <a:xfrm rot="16200000" flipH="1">
              <a:off x="4700" y="1330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01" name="AutoShape 329">
              <a:extLst>
                <a:ext uri="{FF2B5EF4-FFF2-40B4-BE49-F238E27FC236}">
                  <a16:creationId xmlns:a16="http://schemas.microsoft.com/office/drawing/2014/main" id="{CA7D6D69-AF51-4D22-8CF9-AADCF6EFFE6B}"/>
                </a:ext>
              </a:extLst>
            </p:cNvPr>
            <p:cNvCxnSpPr>
              <a:cxnSpLocks noChangeShapeType="1"/>
              <a:stCxn id="412985" idx="6"/>
              <a:endCxn id="412985" idx="5"/>
            </p:cNvCxnSpPr>
            <p:nvPr/>
          </p:nvCxnSpPr>
          <p:spPr bwMode="auto">
            <a:xfrm flipH="1">
              <a:off x="5396" y="1910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3002" name="Text Box 330">
              <a:extLst>
                <a:ext uri="{FF2B5EF4-FFF2-40B4-BE49-F238E27FC236}">
                  <a16:creationId xmlns:a16="http://schemas.microsoft.com/office/drawing/2014/main" id="{17613124-0576-4752-B862-D12B84F7E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" y="1326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3003" name="Text Box 331">
              <a:extLst>
                <a:ext uri="{FF2B5EF4-FFF2-40B4-BE49-F238E27FC236}">
                  <a16:creationId xmlns:a16="http://schemas.microsoft.com/office/drawing/2014/main" id="{CD0A9E6A-CBB8-4C24-8D92-5FDA96C1D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" y="135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3004" name="Text Box 332">
              <a:extLst>
                <a:ext uri="{FF2B5EF4-FFF2-40B4-BE49-F238E27FC236}">
                  <a16:creationId xmlns:a16="http://schemas.microsoft.com/office/drawing/2014/main" id="{5F99DBAD-9855-411C-B52D-60864BEB4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" y="1908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3006" name="Text Box 334">
              <a:extLst>
                <a:ext uri="{FF2B5EF4-FFF2-40B4-BE49-F238E27FC236}">
                  <a16:creationId xmlns:a16="http://schemas.microsoft.com/office/drawing/2014/main" id="{F464284D-A58D-488A-88C0-E3C6F8A22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" y="181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</p:grpSp>
      <p:grpSp>
        <p:nvGrpSpPr>
          <p:cNvPr id="413078" name="Group 406">
            <a:extLst>
              <a:ext uri="{FF2B5EF4-FFF2-40B4-BE49-F238E27FC236}">
                <a16:creationId xmlns:a16="http://schemas.microsoft.com/office/drawing/2014/main" id="{3EE9144F-25EC-4D72-8CE0-907AF0F4C998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830638"/>
            <a:ext cx="2735263" cy="2198687"/>
            <a:chOff x="3888" y="2413"/>
            <a:chExt cx="1723" cy="1385"/>
          </a:xfrm>
        </p:grpSpPr>
        <p:sp>
          <p:nvSpPr>
            <p:cNvPr id="413043" name="Text Box 371">
              <a:extLst>
                <a:ext uri="{FF2B5EF4-FFF2-40B4-BE49-F238E27FC236}">
                  <a16:creationId xmlns:a16="http://schemas.microsoft.com/office/drawing/2014/main" id="{AD64F099-1A32-4AF6-A67F-0323C6FEE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" y="287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3044" name="Text Box 372">
              <a:extLst>
                <a:ext uri="{FF2B5EF4-FFF2-40B4-BE49-F238E27FC236}">
                  <a16:creationId xmlns:a16="http://schemas.microsoft.com/office/drawing/2014/main" id="{C20EFD58-371B-45FE-A7E5-1A34276A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2413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3045" name="Text Box 373">
              <a:extLst>
                <a:ext uri="{FF2B5EF4-FFF2-40B4-BE49-F238E27FC236}">
                  <a16:creationId xmlns:a16="http://schemas.microsoft.com/office/drawing/2014/main" id="{3C7F61BF-43EA-4432-B050-4C4AAF4B4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2" y="2419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3046" name="Text Box 374">
              <a:extLst>
                <a:ext uri="{FF2B5EF4-FFF2-40B4-BE49-F238E27FC236}">
                  <a16:creationId xmlns:a16="http://schemas.microsoft.com/office/drawing/2014/main" id="{3D7199A0-FF43-4F23-B324-3DBED2A24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3" y="243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3047" name="Text Box 375">
              <a:extLst>
                <a:ext uri="{FF2B5EF4-FFF2-40B4-BE49-F238E27FC236}">
                  <a16:creationId xmlns:a16="http://schemas.microsoft.com/office/drawing/2014/main" id="{F16A0EF4-E07F-42F0-9E1D-EDD3BC681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0" y="338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3048" name="Oval 376">
              <a:extLst>
                <a:ext uri="{FF2B5EF4-FFF2-40B4-BE49-F238E27FC236}">
                  <a16:creationId xmlns:a16="http://schemas.microsoft.com/office/drawing/2014/main" id="{34328477-9C05-4EC3-BA39-68E282210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584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11/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3049" name="Oval 377">
              <a:extLst>
                <a:ext uri="{FF2B5EF4-FFF2-40B4-BE49-F238E27FC236}">
                  <a16:creationId xmlns:a16="http://schemas.microsoft.com/office/drawing/2014/main" id="{A67F2B44-3AF5-45DB-9BE9-D6EBDA17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29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8/9</a:t>
              </a:r>
              <a:endParaRPr lang="en-US" altLang="en-US" sz="1200"/>
            </a:p>
          </p:txBody>
        </p:sp>
        <p:sp>
          <p:nvSpPr>
            <p:cNvPr id="413050" name="Oval 378">
              <a:extLst>
                <a:ext uri="{FF2B5EF4-FFF2-40B4-BE49-F238E27FC236}">
                  <a16:creationId xmlns:a16="http://schemas.microsoft.com/office/drawing/2014/main" id="{2791837C-3DB9-47AF-9FCE-439FDEE6D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943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12/</a:t>
              </a:r>
              <a:endParaRPr lang="en-US" altLang="en-US" sz="1000"/>
            </a:p>
          </p:txBody>
        </p:sp>
        <p:sp>
          <p:nvSpPr>
            <p:cNvPr id="413051" name="Oval 379">
              <a:extLst>
                <a:ext uri="{FF2B5EF4-FFF2-40B4-BE49-F238E27FC236}">
                  <a16:creationId xmlns:a16="http://schemas.microsoft.com/office/drawing/2014/main" id="{4473CBE8-C770-4D70-B6DD-95FAA23F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94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3052" name="Oval 380">
              <a:extLst>
                <a:ext uri="{FF2B5EF4-FFF2-40B4-BE49-F238E27FC236}">
                  <a16:creationId xmlns:a16="http://schemas.microsoft.com/office/drawing/2014/main" id="{FFDCC538-EB01-4A30-BBBD-051F16DAE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258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3053" name="Oval 381">
              <a:extLst>
                <a:ext uri="{FF2B5EF4-FFF2-40B4-BE49-F238E27FC236}">
                  <a16:creationId xmlns:a16="http://schemas.microsoft.com/office/drawing/2014/main" id="{D175BC80-4E24-4CD7-86CC-63897976B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3302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13/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3054" name="Oval 382">
              <a:extLst>
                <a:ext uri="{FF2B5EF4-FFF2-40B4-BE49-F238E27FC236}">
                  <a16:creationId xmlns:a16="http://schemas.microsoft.com/office/drawing/2014/main" id="{3973BE98-F13B-42AB-8FB9-BEE661148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3302"/>
              <a:ext cx="160" cy="1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413055" name="Oval 383">
              <a:extLst>
                <a:ext uri="{FF2B5EF4-FFF2-40B4-BE49-F238E27FC236}">
                  <a16:creationId xmlns:a16="http://schemas.microsoft.com/office/drawing/2014/main" id="{699FCD95-7D3E-426A-9AAA-528A8DF16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58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1/10</a:t>
              </a:r>
              <a:endParaRPr lang="en-US" altLang="en-US" sz="1000"/>
            </a:p>
          </p:txBody>
        </p:sp>
        <p:sp>
          <p:nvSpPr>
            <p:cNvPr id="413056" name="Oval 384">
              <a:extLst>
                <a:ext uri="{FF2B5EF4-FFF2-40B4-BE49-F238E27FC236}">
                  <a16:creationId xmlns:a16="http://schemas.microsoft.com/office/drawing/2014/main" id="{386642ED-4DE1-4C8E-94CF-F43D0B230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3302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3057" name="AutoShape 385">
              <a:extLst>
                <a:ext uri="{FF2B5EF4-FFF2-40B4-BE49-F238E27FC236}">
                  <a16:creationId xmlns:a16="http://schemas.microsoft.com/office/drawing/2014/main" id="{50D39431-43A3-4182-91EF-5F2B93FF7F24}"/>
                </a:ext>
              </a:extLst>
            </p:cNvPr>
            <p:cNvCxnSpPr>
              <a:cxnSpLocks noChangeShapeType="1"/>
              <a:stCxn id="413048" idx="6"/>
              <a:endCxn id="413055" idx="2"/>
            </p:cNvCxnSpPr>
            <p:nvPr/>
          </p:nvCxnSpPr>
          <p:spPr bwMode="auto">
            <a:xfrm>
              <a:off x="4166" y="264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58" name="AutoShape 386">
              <a:extLst>
                <a:ext uri="{FF2B5EF4-FFF2-40B4-BE49-F238E27FC236}">
                  <a16:creationId xmlns:a16="http://schemas.microsoft.com/office/drawing/2014/main" id="{CB914899-8EED-4F23-A85D-5AA1BFC7455A}"/>
                </a:ext>
              </a:extLst>
            </p:cNvPr>
            <p:cNvCxnSpPr>
              <a:cxnSpLocks noChangeShapeType="1"/>
              <a:stCxn id="413048" idx="5"/>
              <a:endCxn id="413050" idx="2"/>
            </p:cNvCxnSpPr>
            <p:nvPr/>
          </p:nvCxnSpPr>
          <p:spPr bwMode="auto">
            <a:xfrm>
              <a:off x="4142" y="2686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59" name="AutoShape 387">
              <a:extLst>
                <a:ext uri="{FF2B5EF4-FFF2-40B4-BE49-F238E27FC236}">
                  <a16:creationId xmlns:a16="http://schemas.microsoft.com/office/drawing/2014/main" id="{13549934-4E41-4DA2-8BF8-6050F37D45AF}"/>
                </a:ext>
              </a:extLst>
            </p:cNvPr>
            <p:cNvCxnSpPr>
              <a:cxnSpLocks noChangeShapeType="1"/>
              <a:stCxn id="413055" idx="5"/>
              <a:endCxn id="413049" idx="2"/>
            </p:cNvCxnSpPr>
            <p:nvPr/>
          </p:nvCxnSpPr>
          <p:spPr bwMode="auto">
            <a:xfrm>
              <a:off x="4782" y="2686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0" name="AutoShape 388">
              <a:extLst>
                <a:ext uri="{FF2B5EF4-FFF2-40B4-BE49-F238E27FC236}">
                  <a16:creationId xmlns:a16="http://schemas.microsoft.com/office/drawing/2014/main" id="{2EFCFCE9-9535-464B-ACCD-70342B45255D}"/>
                </a:ext>
              </a:extLst>
            </p:cNvPr>
            <p:cNvCxnSpPr>
              <a:cxnSpLocks noChangeShapeType="1"/>
              <a:stCxn id="413055" idx="6"/>
              <a:endCxn id="413052" idx="2"/>
            </p:cNvCxnSpPr>
            <p:nvPr/>
          </p:nvCxnSpPr>
          <p:spPr bwMode="auto">
            <a:xfrm>
              <a:off x="4805" y="2644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1" name="AutoShape 389">
              <a:extLst>
                <a:ext uri="{FF2B5EF4-FFF2-40B4-BE49-F238E27FC236}">
                  <a16:creationId xmlns:a16="http://schemas.microsoft.com/office/drawing/2014/main" id="{5192AAFF-910B-461E-8124-FE7324406D4A}"/>
                </a:ext>
              </a:extLst>
            </p:cNvPr>
            <p:cNvCxnSpPr>
              <a:cxnSpLocks noChangeShapeType="1"/>
              <a:stCxn id="413050" idx="6"/>
              <a:endCxn id="413049" idx="2"/>
            </p:cNvCxnSpPr>
            <p:nvPr/>
          </p:nvCxnSpPr>
          <p:spPr bwMode="auto">
            <a:xfrm>
              <a:off x="4805" y="3003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2" name="AutoShape 390">
              <a:extLst>
                <a:ext uri="{FF2B5EF4-FFF2-40B4-BE49-F238E27FC236}">
                  <a16:creationId xmlns:a16="http://schemas.microsoft.com/office/drawing/2014/main" id="{772C6955-DA16-420C-BBC7-2655F7C28E3F}"/>
                </a:ext>
              </a:extLst>
            </p:cNvPr>
            <p:cNvCxnSpPr>
              <a:cxnSpLocks noChangeShapeType="1"/>
              <a:stCxn id="413053" idx="6"/>
              <a:endCxn id="413054" idx="2"/>
            </p:cNvCxnSpPr>
            <p:nvPr/>
          </p:nvCxnSpPr>
          <p:spPr bwMode="auto">
            <a:xfrm>
              <a:off x="4166" y="336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3" name="AutoShape 391">
              <a:extLst>
                <a:ext uri="{FF2B5EF4-FFF2-40B4-BE49-F238E27FC236}">
                  <a16:creationId xmlns:a16="http://schemas.microsoft.com/office/drawing/2014/main" id="{4989A7DE-571B-4FAF-8B6C-947045716576}"/>
                </a:ext>
              </a:extLst>
            </p:cNvPr>
            <p:cNvCxnSpPr>
              <a:cxnSpLocks noChangeShapeType="1"/>
              <a:stCxn id="413054" idx="6"/>
              <a:endCxn id="413056" idx="2"/>
            </p:cNvCxnSpPr>
            <p:nvPr/>
          </p:nvCxnSpPr>
          <p:spPr bwMode="auto">
            <a:xfrm>
              <a:off x="4805" y="3362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4" name="AutoShape 392">
              <a:extLst>
                <a:ext uri="{FF2B5EF4-FFF2-40B4-BE49-F238E27FC236}">
                  <a16:creationId xmlns:a16="http://schemas.microsoft.com/office/drawing/2014/main" id="{87D0AA69-6C55-4286-969A-9B2FAEB30377}"/>
                </a:ext>
              </a:extLst>
            </p:cNvPr>
            <p:cNvCxnSpPr>
              <a:cxnSpLocks noChangeShapeType="1"/>
              <a:stCxn id="413052" idx="3"/>
              <a:endCxn id="413051" idx="6"/>
            </p:cNvCxnSpPr>
            <p:nvPr/>
          </p:nvCxnSpPr>
          <p:spPr bwMode="auto">
            <a:xfrm flipH="1">
              <a:off x="4166" y="2686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5" name="AutoShape 393">
              <a:extLst>
                <a:ext uri="{FF2B5EF4-FFF2-40B4-BE49-F238E27FC236}">
                  <a16:creationId xmlns:a16="http://schemas.microsoft.com/office/drawing/2014/main" id="{FA00D9D4-F2BC-4007-9CD9-502AB29AF16E}"/>
                </a:ext>
              </a:extLst>
            </p:cNvPr>
            <p:cNvCxnSpPr>
              <a:cxnSpLocks noChangeShapeType="1"/>
              <a:stCxn id="413051" idx="4"/>
              <a:endCxn id="413056" idx="1"/>
            </p:cNvCxnSpPr>
            <p:nvPr/>
          </p:nvCxnSpPr>
          <p:spPr bwMode="auto">
            <a:xfrm>
              <a:off x="4086" y="3063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6" name="AutoShape 394">
              <a:extLst>
                <a:ext uri="{FF2B5EF4-FFF2-40B4-BE49-F238E27FC236}">
                  <a16:creationId xmlns:a16="http://schemas.microsoft.com/office/drawing/2014/main" id="{766D717D-13AC-4B59-8100-B1135D84C4DD}"/>
                </a:ext>
              </a:extLst>
            </p:cNvPr>
            <p:cNvCxnSpPr>
              <a:cxnSpLocks noChangeShapeType="1"/>
              <a:stCxn id="413050" idx="3"/>
              <a:endCxn id="413053" idx="7"/>
            </p:cNvCxnSpPr>
            <p:nvPr/>
          </p:nvCxnSpPr>
          <p:spPr bwMode="auto">
            <a:xfrm flipH="1">
              <a:off x="4142" y="3046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7" name="AutoShape 395">
              <a:extLst>
                <a:ext uri="{FF2B5EF4-FFF2-40B4-BE49-F238E27FC236}">
                  <a16:creationId xmlns:a16="http://schemas.microsoft.com/office/drawing/2014/main" id="{AA3EBDF8-8EFD-4DB8-A163-73521F37ED4B}"/>
                </a:ext>
              </a:extLst>
            </p:cNvPr>
            <p:cNvCxnSpPr>
              <a:cxnSpLocks noChangeShapeType="1"/>
              <a:stCxn id="413049" idx="4"/>
              <a:endCxn id="413056" idx="0"/>
            </p:cNvCxnSpPr>
            <p:nvPr/>
          </p:nvCxnSpPr>
          <p:spPr bwMode="auto">
            <a:xfrm>
              <a:off x="5365" y="3063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8" name="AutoShape 396">
              <a:extLst>
                <a:ext uri="{FF2B5EF4-FFF2-40B4-BE49-F238E27FC236}">
                  <a16:creationId xmlns:a16="http://schemas.microsoft.com/office/drawing/2014/main" id="{BCFDEC9C-5065-4D29-9804-29FE62AB337C}"/>
                </a:ext>
              </a:extLst>
            </p:cNvPr>
            <p:cNvCxnSpPr>
              <a:cxnSpLocks noChangeShapeType="1"/>
              <a:stCxn id="413050" idx="4"/>
              <a:endCxn id="413054" idx="0"/>
            </p:cNvCxnSpPr>
            <p:nvPr/>
          </p:nvCxnSpPr>
          <p:spPr bwMode="auto">
            <a:xfrm>
              <a:off x="4725" y="3063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69" name="AutoShape 397">
              <a:extLst>
                <a:ext uri="{FF2B5EF4-FFF2-40B4-BE49-F238E27FC236}">
                  <a16:creationId xmlns:a16="http://schemas.microsoft.com/office/drawing/2014/main" id="{A839D5B2-6C1D-4AEE-88DF-644A4AA1D64B}"/>
                </a:ext>
              </a:extLst>
            </p:cNvPr>
            <p:cNvCxnSpPr>
              <a:cxnSpLocks noChangeShapeType="1"/>
              <a:stCxn id="413050" idx="0"/>
              <a:endCxn id="413055" idx="4"/>
            </p:cNvCxnSpPr>
            <p:nvPr/>
          </p:nvCxnSpPr>
          <p:spPr bwMode="auto">
            <a:xfrm flipV="1">
              <a:off x="4725" y="2704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70" name="AutoShape 398">
              <a:extLst>
                <a:ext uri="{FF2B5EF4-FFF2-40B4-BE49-F238E27FC236}">
                  <a16:creationId xmlns:a16="http://schemas.microsoft.com/office/drawing/2014/main" id="{089E5161-2794-456B-9C61-EB136890A1A5}"/>
                </a:ext>
              </a:extLst>
            </p:cNvPr>
            <p:cNvCxnSpPr>
              <a:cxnSpLocks noChangeShapeType="1"/>
              <a:stCxn id="413050" idx="7"/>
              <a:endCxn id="413052" idx="3"/>
            </p:cNvCxnSpPr>
            <p:nvPr/>
          </p:nvCxnSpPr>
          <p:spPr bwMode="auto">
            <a:xfrm flipV="1">
              <a:off x="4782" y="2686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71" name="AutoShape 399">
              <a:extLst>
                <a:ext uri="{FF2B5EF4-FFF2-40B4-BE49-F238E27FC236}">
                  <a16:creationId xmlns:a16="http://schemas.microsoft.com/office/drawing/2014/main" id="{DFF25ECB-78B0-4377-A35C-3AC202AE99CE}"/>
                </a:ext>
              </a:extLst>
            </p:cNvPr>
            <p:cNvCxnSpPr>
              <a:cxnSpLocks noChangeShapeType="1"/>
              <a:stCxn id="413053" idx="4"/>
              <a:endCxn id="413056" idx="4"/>
            </p:cNvCxnSpPr>
            <p:nvPr/>
          </p:nvCxnSpPr>
          <p:spPr bwMode="auto">
            <a:xfrm rot="16200000" flipH="1">
              <a:off x="4725" y="2783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72" name="AutoShape 400">
              <a:extLst>
                <a:ext uri="{FF2B5EF4-FFF2-40B4-BE49-F238E27FC236}">
                  <a16:creationId xmlns:a16="http://schemas.microsoft.com/office/drawing/2014/main" id="{69541EAC-2129-498B-AB79-2FC760D8BF74}"/>
                </a:ext>
              </a:extLst>
            </p:cNvPr>
            <p:cNvCxnSpPr>
              <a:cxnSpLocks noChangeShapeType="1"/>
              <a:stCxn id="413056" idx="6"/>
              <a:endCxn id="413056" idx="5"/>
            </p:cNvCxnSpPr>
            <p:nvPr/>
          </p:nvCxnSpPr>
          <p:spPr bwMode="auto">
            <a:xfrm flipH="1">
              <a:off x="5421" y="3363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3073" name="Text Box 401">
              <a:extLst>
                <a:ext uri="{FF2B5EF4-FFF2-40B4-BE49-F238E27FC236}">
                  <a16:creationId xmlns:a16="http://schemas.microsoft.com/office/drawing/2014/main" id="{A7962970-ECBC-4CC9-A479-DFBC79E3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2779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3074" name="Text Box 402">
              <a:extLst>
                <a:ext uri="{FF2B5EF4-FFF2-40B4-BE49-F238E27FC236}">
                  <a16:creationId xmlns:a16="http://schemas.microsoft.com/office/drawing/2014/main" id="{115D3267-8EF7-4296-A9C7-7EFDBCA1E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280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3075" name="Text Box 403">
              <a:extLst>
                <a:ext uri="{FF2B5EF4-FFF2-40B4-BE49-F238E27FC236}">
                  <a16:creationId xmlns:a16="http://schemas.microsoft.com/office/drawing/2014/main" id="{C8F06A42-6A96-49B5-B38A-478DD1A7B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0" y="336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3076" name="Text Box 404">
              <a:extLst>
                <a:ext uri="{FF2B5EF4-FFF2-40B4-BE49-F238E27FC236}">
                  <a16:creationId xmlns:a16="http://schemas.microsoft.com/office/drawing/2014/main" id="{5EEC764B-C70D-4BA3-8186-49C0419D4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26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13077" name="Line 405">
              <a:extLst>
                <a:ext uri="{FF2B5EF4-FFF2-40B4-BE49-F238E27FC236}">
                  <a16:creationId xmlns:a16="http://schemas.microsoft.com/office/drawing/2014/main" id="{E6AEB306-ADF4-4CE0-ABD2-FD5F5D604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8" y="3594"/>
              <a:ext cx="0" cy="20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15" name="Group 443">
            <a:extLst>
              <a:ext uri="{FF2B5EF4-FFF2-40B4-BE49-F238E27FC236}">
                <a16:creationId xmlns:a16="http://schemas.microsoft.com/office/drawing/2014/main" id="{5DB9BB9C-0817-4948-B7E3-86303556BBC6}"/>
              </a:ext>
            </a:extLst>
          </p:cNvPr>
          <p:cNvGrpSpPr>
            <a:grpSpLocks/>
          </p:cNvGrpSpPr>
          <p:nvPr/>
        </p:nvGrpSpPr>
        <p:grpSpPr bwMode="auto">
          <a:xfrm>
            <a:off x="3306763" y="3832225"/>
            <a:ext cx="2735262" cy="1847850"/>
            <a:chOff x="2083" y="2414"/>
            <a:chExt cx="1723" cy="1164"/>
          </a:xfrm>
        </p:grpSpPr>
        <p:sp>
          <p:nvSpPr>
            <p:cNvPr id="413080" name="Text Box 408">
              <a:extLst>
                <a:ext uri="{FF2B5EF4-FFF2-40B4-BE49-F238E27FC236}">
                  <a16:creationId xmlns:a16="http://schemas.microsoft.com/office/drawing/2014/main" id="{66A14D5B-05F2-47D5-8E64-CF934491E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" y="287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3081" name="Text Box 409">
              <a:extLst>
                <a:ext uri="{FF2B5EF4-FFF2-40B4-BE49-F238E27FC236}">
                  <a16:creationId xmlns:a16="http://schemas.microsoft.com/office/drawing/2014/main" id="{6E987565-23F9-4BDD-A618-85FBE0B47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1" y="2414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3082" name="Text Box 410">
              <a:extLst>
                <a:ext uri="{FF2B5EF4-FFF2-40B4-BE49-F238E27FC236}">
                  <a16:creationId xmlns:a16="http://schemas.microsoft.com/office/drawing/2014/main" id="{B0DD7A1E-148C-4292-B203-3B5F561C4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2420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3083" name="Text Box 411">
              <a:extLst>
                <a:ext uri="{FF2B5EF4-FFF2-40B4-BE49-F238E27FC236}">
                  <a16:creationId xmlns:a16="http://schemas.microsoft.com/office/drawing/2014/main" id="{8BF44BC0-1D54-488A-B102-735CBD89B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43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3084" name="Text Box 412">
              <a:extLst>
                <a:ext uri="{FF2B5EF4-FFF2-40B4-BE49-F238E27FC236}">
                  <a16:creationId xmlns:a16="http://schemas.microsoft.com/office/drawing/2014/main" id="{DEB08A31-5E73-4AF4-8366-9C6C00F46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38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3085" name="Oval 413">
              <a:extLst>
                <a:ext uri="{FF2B5EF4-FFF2-40B4-BE49-F238E27FC236}">
                  <a16:creationId xmlns:a16="http://schemas.microsoft.com/office/drawing/2014/main" id="{4F404DDC-0E91-4A8F-84CD-A47E0076C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585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11/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3086" name="Oval 414">
              <a:extLst>
                <a:ext uri="{FF2B5EF4-FFF2-40B4-BE49-F238E27FC236}">
                  <a16:creationId xmlns:a16="http://schemas.microsoft.com/office/drawing/2014/main" id="{47B66A85-502C-4FF4-BB48-94235C71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294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8/9</a:t>
              </a:r>
              <a:endParaRPr lang="en-US" altLang="en-US" sz="1200"/>
            </a:p>
          </p:txBody>
        </p:sp>
        <p:sp>
          <p:nvSpPr>
            <p:cNvPr id="413087" name="Oval 415">
              <a:extLst>
                <a:ext uri="{FF2B5EF4-FFF2-40B4-BE49-F238E27FC236}">
                  <a16:creationId xmlns:a16="http://schemas.microsoft.com/office/drawing/2014/main" id="{15CD7E06-0D30-4DF0-B914-34AE80357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944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12/</a:t>
              </a:r>
              <a:endParaRPr lang="en-US" altLang="en-US" sz="1000"/>
            </a:p>
          </p:txBody>
        </p:sp>
        <p:sp>
          <p:nvSpPr>
            <p:cNvPr id="413088" name="Oval 416">
              <a:extLst>
                <a:ext uri="{FF2B5EF4-FFF2-40B4-BE49-F238E27FC236}">
                  <a16:creationId xmlns:a16="http://schemas.microsoft.com/office/drawing/2014/main" id="{20FDF2C6-D860-4593-A669-258D2C1A3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944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3089" name="Oval 417">
              <a:extLst>
                <a:ext uri="{FF2B5EF4-FFF2-40B4-BE49-F238E27FC236}">
                  <a16:creationId xmlns:a16="http://schemas.microsoft.com/office/drawing/2014/main" id="{5A58BDC0-6021-4967-865A-B3A153E4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2585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3090" name="Oval 418">
              <a:extLst>
                <a:ext uri="{FF2B5EF4-FFF2-40B4-BE49-F238E27FC236}">
                  <a16:creationId xmlns:a16="http://schemas.microsoft.com/office/drawing/2014/main" id="{00AEAD5B-619F-4469-9B20-3C2870432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3303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13/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3091" name="Oval 419">
              <a:extLst>
                <a:ext uri="{FF2B5EF4-FFF2-40B4-BE49-F238E27FC236}">
                  <a16:creationId xmlns:a16="http://schemas.microsoft.com/office/drawing/2014/main" id="{8EEE83F7-A98D-48C0-BD69-4F0DC0DDA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3303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14/</a:t>
              </a:r>
              <a:endParaRPr lang="en-US" altLang="en-US" sz="1000"/>
            </a:p>
          </p:txBody>
        </p:sp>
        <p:sp>
          <p:nvSpPr>
            <p:cNvPr id="413092" name="Oval 420">
              <a:extLst>
                <a:ext uri="{FF2B5EF4-FFF2-40B4-BE49-F238E27FC236}">
                  <a16:creationId xmlns:a16="http://schemas.microsoft.com/office/drawing/2014/main" id="{F6A66EAB-0E77-4031-94B7-EF746A97E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2585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1/10</a:t>
              </a:r>
              <a:endParaRPr lang="en-US" altLang="en-US" sz="1000"/>
            </a:p>
          </p:txBody>
        </p:sp>
        <p:sp>
          <p:nvSpPr>
            <p:cNvPr id="413093" name="Oval 421">
              <a:extLst>
                <a:ext uri="{FF2B5EF4-FFF2-40B4-BE49-F238E27FC236}">
                  <a16:creationId xmlns:a16="http://schemas.microsoft.com/office/drawing/2014/main" id="{97D30E49-35FC-49EA-BF39-AB613878F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3303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3094" name="AutoShape 422">
              <a:extLst>
                <a:ext uri="{FF2B5EF4-FFF2-40B4-BE49-F238E27FC236}">
                  <a16:creationId xmlns:a16="http://schemas.microsoft.com/office/drawing/2014/main" id="{FDC0B131-CE30-43BA-A7BC-CEE6B698FF82}"/>
                </a:ext>
              </a:extLst>
            </p:cNvPr>
            <p:cNvCxnSpPr>
              <a:cxnSpLocks noChangeShapeType="1"/>
              <a:stCxn id="413085" idx="6"/>
              <a:endCxn id="413092" idx="2"/>
            </p:cNvCxnSpPr>
            <p:nvPr/>
          </p:nvCxnSpPr>
          <p:spPr bwMode="auto">
            <a:xfrm>
              <a:off x="2361" y="2645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95" name="AutoShape 423">
              <a:extLst>
                <a:ext uri="{FF2B5EF4-FFF2-40B4-BE49-F238E27FC236}">
                  <a16:creationId xmlns:a16="http://schemas.microsoft.com/office/drawing/2014/main" id="{D3DBCE5E-8ADF-4B4E-A6E5-23B4556E753E}"/>
                </a:ext>
              </a:extLst>
            </p:cNvPr>
            <p:cNvCxnSpPr>
              <a:cxnSpLocks noChangeShapeType="1"/>
              <a:stCxn id="413085" idx="5"/>
              <a:endCxn id="413087" idx="2"/>
            </p:cNvCxnSpPr>
            <p:nvPr/>
          </p:nvCxnSpPr>
          <p:spPr bwMode="auto">
            <a:xfrm>
              <a:off x="2337" y="2687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96" name="AutoShape 424">
              <a:extLst>
                <a:ext uri="{FF2B5EF4-FFF2-40B4-BE49-F238E27FC236}">
                  <a16:creationId xmlns:a16="http://schemas.microsoft.com/office/drawing/2014/main" id="{155D34A3-A3E0-46CF-AF4B-6ED9D7CBF834}"/>
                </a:ext>
              </a:extLst>
            </p:cNvPr>
            <p:cNvCxnSpPr>
              <a:cxnSpLocks noChangeShapeType="1"/>
              <a:stCxn id="413092" idx="5"/>
              <a:endCxn id="413086" idx="2"/>
            </p:cNvCxnSpPr>
            <p:nvPr/>
          </p:nvCxnSpPr>
          <p:spPr bwMode="auto">
            <a:xfrm>
              <a:off x="2977" y="2687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97" name="AutoShape 425">
              <a:extLst>
                <a:ext uri="{FF2B5EF4-FFF2-40B4-BE49-F238E27FC236}">
                  <a16:creationId xmlns:a16="http://schemas.microsoft.com/office/drawing/2014/main" id="{B3DE3888-D064-445B-B0BA-BADF4E67DCAC}"/>
                </a:ext>
              </a:extLst>
            </p:cNvPr>
            <p:cNvCxnSpPr>
              <a:cxnSpLocks noChangeShapeType="1"/>
              <a:stCxn id="413092" idx="6"/>
              <a:endCxn id="413089" idx="2"/>
            </p:cNvCxnSpPr>
            <p:nvPr/>
          </p:nvCxnSpPr>
          <p:spPr bwMode="auto">
            <a:xfrm>
              <a:off x="3000" y="2645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98" name="AutoShape 426">
              <a:extLst>
                <a:ext uri="{FF2B5EF4-FFF2-40B4-BE49-F238E27FC236}">
                  <a16:creationId xmlns:a16="http://schemas.microsoft.com/office/drawing/2014/main" id="{ED9911C5-E9F6-4D30-BAE4-79BE9F35C4FF}"/>
                </a:ext>
              </a:extLst>
            </p:cNvPr>
            <p:cNvCxnSpPr>
              <a:cxnSpLocks noChangeShapeType="1"/>
              <a:stCxn id="413087" idx="6"/>
              <a:endCxn id="413086" idx="2"/>
            </p:cNvCxnSpPr>
            <p:nvPr/>
          </p:nvCxnSpPr>
          <p:spPr bwMode="auto">
            <a:xfrm>
              <a:off x="3000" y="3004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099" name="AutoShape 427">
              <a:extLst>
                <a:ext uri="{FF2B5EF4-FFF2-40B4-BE49-F238E27FC236}">
                  <a16:creationId xmlns:a16="http://schemas.microsoft.com/office/drawing/2014/main" id="{2B034034-FEC2-4389-BB6C-E030E086DC65}"/>
                </a:ext>
              </a:extLst>
            </p:cNvPr>
            <p:cNvCxnSpPr>
              <a:cxnSpLocks noChangeShapeType="1"/>
              <a:stCxn id="413090" idx="6"/>
              <a:endCxn id="413091" idx="2"/>
            </p:cNvCxnSpPr>
            <p:nvPr/>
          </p:nvCxnSpPr>
          <p:spPr bwMode="auto">
            <a:xfrm>
              <a:off x="2361" y="3363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0" name="AutoShape 428">
              <a:extLst>
                <a:ext uri="{FF2B5EF4-FFF2-40B4-BE49-F238E27FC236}">
                  <a16:creationId xmlns:a16="http://schemas.microsoft.com/office/drawing/2014/main" id="{269968B8-FA1F-4397-8F0A-AE87601D0188}"/>
                </a:ext>
              </a:extLst>
            </p:cNvPr>
            <p:cNvCxnSpPr>
              <a:cxnSpLocks noChangeShapeType="1"/>
              <a:stCxn id="413091" idx="6"/>
              <a:endCxn id="413093" idx="2"/>
            </p:cNvCxnSpPr>
            <p:nvPr/>
          </p:nvCxnSpPr>
          <p:spPr bwMode="auto">
            <a:xfrm>
              <a:off x="3000" y="3363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1" name="AutoShape 429">
              <a:extLst>
                <a:ext uri="{FF2B5EF4-FFF2-40B4-BE49-F238E27FC236}">
                  <a16:creationId xmlns:a16="http://schemas.microsoft.com/office/drawing/2014/main" id="{E6D70DF0-EC7C-4042-A1F9-098C3987EC2A}"/>
                </a:ext>
              </a:extLst>
            </p:cNvPr>
            <p:cNvCxnSpPr>
              <a:cxnSpLocks noChangeShapeType="1"/>
              <a:stCxn id="413089" idx="3"/>
              <a:endCxn id="413088" idx="6"/>
            </p:cNvCxnSpPr>
            <p:nvPr/>
          </p:nvCxnSpPr>
          <p:spPr bwMode="auto">
            <a:xfrm flipH="1">
              <a:off x="2361" y="2687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2" name="AutoShape 430">
              <a:extLst>
                <a:ext uri="{FF2B5EF4-FFF2-40B4-BE49-F238E27FC236}">
                  <a16:creationId xmlns:a16="http://schemas.microsoft.com/office/drawing/2014/main" id="{A540813E-D9E2-45EC-9840-8EE2C5613EB1}"/>
                </a:ext>
              </a:extLst>
            </p:cNvPr>
            <p:cNvCxnSpPr>
              <a:cxnSpLocks noChangeShapeType="1"/>
              <a:stCxn id="413088" idx="4"/>
              <a:endCxn id="413093" idx="1"/>
            </p:cNvCxnSpPr>
            <p:nvPr/>
          </p:nvCxnSpPr>
          <p:spPr bwMode="auto">
            <a:xfrm>
              <a:off x="2281" y="3064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3" name="AutoShape 431">
              <a:extLst>
                <a:ext uri="{FF2B5EF4-FFF2-40B4-BE49-F238E27FC236}">
                  <a16:creationId xmlns:a16="http://schemas.microsoft.com/office/drawing/2014/main" id="{A28A2085-C695-4366-8ECE-0A253CC21BA2}"/>
                </a:ext>
              </a:extLst>
            </p:cNvPr>
            <p:cNvCxnSpPr>
              <a:cxnSpLocks noChangeShapeType="1"/>
              <a:stCxn id="413087" idx="3"/>
              <a:endCxn id="413090" idx="7"/>
            </p:cNvCxnSpPr>
            <p:nvPr/>
          </p:nvCxnSpPr>
          <p:spPr bwMode="auto">
            <a:xfrm flipH="1">
              <a:off x="2337" y="3047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4" name="AutoShape 432">
              <a:extLst>
                <a:ext uri="{FF2B5EF4-FFF2-40B4-BE49-F238E27FC236}">
                  <a16:creationId xmlns:a16="http://schemas.microsoft.com/office/drawing/2014/main" id="{C1F01F2D-4560-41EA-A7D6-CA5320DF7A38}"/>
                </a:ext>
              </a:extLst>
            </p:cNvPr>
            <p:cNvCxnSpPr>
              <a:cxnSpLocks noChangeShapeType="1"/>
              <a:stCxn id="413086" idx="4"/>
              <a:endCxn id="413093" idx="0"/>
            </p:cNvCxnSpPr>
            <p:nvPr/>
          </p:nvCxnSpPr>
          <p:spPr bwMode="auto">
            <a:xfrm>
              <a:off x="3560" y="3064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5" name="AutoShape 433">
              <a:extLst>
                <a:ext uri="{FF2B5EF4-FFF2-40B4-BE49-F238E27FC236}">
                  <a16:creationId xmlns:a16="http://schemas.microsoft.com/office/drawing/2014/main" id="{8D3B20A4-90FD-4E5F-ADAD-C0D02ED8A1E9}"/>
                </a:ext>
              </a:extLst>
            </p:cNvPr>
            <p:cNvCxnSpPr>
              <a:cxnSpLocks noChangeShapeType="1"/>
              <a:stCxn id="413087" idx="4"/>
              <a:endCxn id="413091" idx="0"/>
            </p:cNvCxnSpPr>
            <p:nvPr/>
          </p:nvCxnSpPr>
          <p:spPr bwMode="auto">
            <a:xfrm>
              <a:off x="2920" y="3064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6" name="AutoShape 434">
              <a:extLst>
                <a:ext uri="{FF2B5EF4-FFF2-40B4-BE49-F238E27FC236}">
                  <a16:creationId xmlns:a16="http://schemas.microsoft.com/office/drawing/2014/main" id="{72BC7A32-C2F2-458C-AF4E-637BE7CC609E}"/>
                </a:ext>
              </a:extLst>
            </p:cNvPr>
            <p:cNvCxnSpPr>
              <a:cxnSpLocks noChangeShapeType="1"/>
              <a:stCxn id="413087" idx="0"/>
              <a:endCxn id="413092" idx="4"/>
            </p:cNvCxnSpPr>
            <p:nvPr/>
          </p:nvCxnSpPr>
          <p:spPr bwMode="auto">
            <a:xfrm flipV="1">
              <a:off x="2920" y="2705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7" name="AutoShape 435">
              <a:extLst>
                <a:ext uri="{FF2B5EF4-FFF2-40B4-BE49-F238E27FC236}">
                  <a16:creationId xmlns:a16="http://schemas.microsoft.com/office/drawing/2014/main" id="{DD15F9E6-EFB1-444A-A15C-5EAA577C8BE0}"/>
                </a:ext>
              </a:extLst>
            </p:cNvPr>
            <p:cNvCxnSpPr>
              <a:cxnSpLocks noChangeShapeType="1"/>
              <a:stCxn id="413087" idx="7"/>
              <a:endCxn id="413089" idx="3"/>
            </p:cNvCxnSpPr>
            <p:nvPr/>
          </p:nvCxnSpPr>
          <p:spPr bwMode="auto">
            <a:xfrm flipV="1">
              <a:off x="2977" y="2687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8" name="AutoShape 436">
              <a:extLst>
                <a:ext uri="{FF2B5EF4-FFF2-40B4-BE49-F238E27FC236}">
                  <a16:creationId xmlns:a16="http://schemas.microsoft.com/office/drawing/2014/main" id="{AD9C9A1F-B8A3-4737-86CE-218E996D419F}"/>
                </a:ext>
              </a:extLst>
            </p:cNvPr>
            <p:cNvCxnSpPr>
              <a:cxnSpLocks noChangeShapeType="1"/>
              <a:stCxn id="413090" idx="4"/>
              <a:endCxn id="413093" idx="4"/>
            </p:cNvCxnSpPr>
            <p:nvPr/>
          </p:nvCxnSpPr>
          <p:spPr bwMode="auto">
            <a:xfrm rot="16200000" flipH="1">
              <a:off x="2920" y="2784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09" name="AutoShape 437">
              <a:extLst>
                <a:ext uri="{FF2B5EF4-FFF2-40B4-BE49-F238E27FC236}">
                  <a16:creationId xmlns:a16="http://schemas.microsoft.com/office/drawing/2014/main" id="{864E73E6-622D-493A-A5EC-C6A1480370DF}"/>
                </a:ext>
              </a:extLst>
            </p:cNvPr>
            <p:cNvCxnSpPr>
              <a:cxnSpLocks noChangeShapeType="1"/>
              <a:stCxn id="413093" idx="6"/>
              <a:endCxn id="413093" idx="5"/>
            </p:cNvCxnSpPr>
            <p:nvPr/>
          </p:nvCxnSpPr>
          <p:spPr bwMode="auto">
            <a:xfrm flipH="1">
              <a:off x="3616" y="3364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3110" name="Text Box 438">
              <a:extLst>
                <a:ext uri="{FF2B5EF4-FFF2-40B4-BE49-F238E27FC236}">
                  <a16:creationId xmlns:a16="http://schemas.microsoft.com/office/drawing/2014/main" id="{FAACE6A6-FB2E-4214-9152-FE5959D40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7" y="278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3111" name="Text Box 439">
              <a:extLst>
                <a:ext uri="{FF2B5EF4-FFF2-40B4-BE49-F238E27FC236}">
                  <a16:creationId xmlns:a16="http://schemas.microsoft.com/office/drawing/2014/main" id="{2123DDFE-289E-4041-A046-45CB0EB8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28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3112" name="Text Box 440">
              <a:extLst>
                <a:ext uri="{FF2B5EF4-FFF2-40B4-BE49-F238E27FC236}">
                  <a16:creationId xmlns:a16="http://schemas.microsoft.com/office/drawing/2014/main" id="{498FA873-85DF-4F70-A59A-8B0836F3D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5" y="336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3113" name="Text Box 441">
              <a:extLst>
                <a:ext uri="{FF2B5EF4-FFF2-40B4-BE49-F238E27FC236}">
                  <a16:creationId xmlns:a16="http://schemas.microsoft.com/office/drawing/2014/main" id="{3FBB8B79-4FD6-4B3D-AF22-F1DA02A7E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327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</p:grpSp>
      <p:grpSp>
        <p:nvGrpSpPr>
          <p:cNvPr id="413152" name="Group 480">
            <a:extLst>
              <a:ext uri="{FF2B5EF4-FFF2-40B4-BE49-F238E27FC236}">
                <a16:creationId xmlns:a16="http://schemas.microsoft.com/office/drawing/2014/main" id="{26D5A746-8BC5-40C6-A464-DD8C738CC7E6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3824288"/>
            <a:ext cx="2735263" cy="2043112"/>
            <a:chOff x="380" y="2409"/>
            <a:chExt cx="1723" cy="1287"/>
          </a:xfrm>
        </p:grpSpPr>
        <p:sp>
          <p:nvSpPr>
            <p:cNvPr id="413117" name="Text Box 445">
              <a:extLst>
                <a:ext uri="{FF2B5EF4-FFF2-40B4-BE49-F238E27FC236}">
                  <a16:creationId xmlns:a16="http://schemas.microsoft.com/office/drawing/2014/main" id="{3AA42942-346A-4B30-A554-308948143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287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sp>
          <p:nvSpPr>
            <p:cNvPr id="413118" name="Text Box 446">
              <a:extLst>
                <a:ext uri="{FF2B5EF4-FFF2-40B4-BE49-F238E27FC236}">
                  <a16:creationId xmlns:a16="http://schemas.microsoft.com/office/drawing/2014/main" id="{F752BB1B-C191-40F6-8CC4-C73530F3E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240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3119" name="Text Box 447">
              <a:extLst>
                <a:ext uri="{FF2B5EF4-FFF2-40B4-BE49-F238E27FC236}">
                  <a16:creationId xmlns:a16="http://schemas.microsoft.com/office/drawing/2014/main" id="{5D9EE785-593D-46AF-B2BE-F8F45F34B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4" y="2415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3120" name="Text Box 448">
              <a:extLst>
                <a:ext uri="{FF2B5EF4-FFF2-40B4-BE49-F238E27FC236}">
                  <a16:creationId xmlns:a16="http://schemas.microsoft.com/office/drawing/2014/main" id="{68AE3ACE-2A82-4CF1-A69F-43001494E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" y="242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3121" name="Text Box 449">
              <a:extLst>
                <a:ext uri="{FF2B5EF4-FFF2-40B4-BE49-F238E27FC236}">
                  <a16:creationId xmlns:a16="http://schemas.microsoft.com/office/drawing/2014/main" id="{0876AC58-1989-476F-AA78-DAA5160B0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33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3122" name="Oval 450">
              <a:extLst>
                <a:ext uri="{FF2B5EF4-FFF2-40B4-BE49-F238E27FC236}">
                  <a16:creationId xmlns:a16="http://schemas.microsoft.com/office/drawing/2014/main" id="{867544F5-FF8E-4F6D-9F0A-F63E8304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2580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11/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3123" name="Oval 451">
              <a:extLst>
                <a:ext uri="{FF2B5EF4-FFF2-40B4-BE49-F238E27FC236}">
                  <a16:creationId xmlns:a16="http://schemas.microsoft.com/office/drawing/2014/main" id="{120D9639-3221-410D-9207-A9803289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3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8/9</a:t>
              </a:r>
              <a:endParaRPr lang="en-US" altLang="en-US" sz="1200"/>
            </a:p>
          </p:txBody>
        </p:sp>
        <p:sp>
          <p:nvSpPr>
            <p:cNvPr id="413124" name="Oval 452">
              <a:extLst>
                <a:ext uri="{FF2B5EF4-FFF2-40B4-BE49-F238E27FC236}">
                  <a16:creationId xmlns:a16="http://schemas.microsoft.com/office/drawing/2014/main" id="{D00DB269-E7A5-4A48-8AA9-5B069990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293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12/</a:t>
              </a:r>
              <a:endParaRPr lang="en-US" altLang="en-US" sz="1000"/>
            </a:p>
          </p:txBody>
        </p:sp>
        <p:sp>
          <p:nvSpPr>
            <p:cNvPr id="413125" name="Oval 453">
              <a:extLst>
                <a:ext uri="{FF2B5EF4-FFF2-40B4-BE49-F238E27FC236}">
                  <a16:creationId xmlns:a16="http://schemas.microsoft.com/office/drawing/2014/main" id="{E36D7743-10EE-4B7D-8D1D-E73BE86A8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293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3126" name="Oval 454">
              <a:extLst>
                <a:ext uri="{FF2B5EF4-FFF2-40B4-BE49-F238E27FC236}">
                  <a16:creationId xmlns:a16="http://schemas.microsoft.com/office/drawing/2014/main" id="{D0E6F2C5-715E-4067-B58F-482F43CD1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58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3127" name="Oval 455">
              <a:extLst>
                <a:ext uri="{FF2B5EF4-FFF2-40B4-BE49-F238E27FC236}">
                  <a16:creationId xmlns:a16="http://schemas.microsoft.com/office/drawing/2014/main" id="{B7ADEB14-6883-4E76-B55D-CC48B7BB5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298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13/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3128" name="Oval 456">
              <a:extLst>
                <a:ext uri="{FF2B5EF4-FFF2-40B4-BE49-F238E27FC236}">
                  <a16:creationId xmlns:a16="http://schemas.microsoft.com/office/drawing/2014/main" id="{BCDECF9A-07ED-4483-9043-8AD40B66E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3298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14/</a:t>
              </a:r>
              <a:endParaRPr lang="en-US" altLang="en-US" sz="1000"/>
            </a:p>
          </p:txBody>
        </p:sp>
        <p:sp>
          <p:nvSpPr>
            <p:cNvPr id="413129" name="Oval 457">
              <a:extLst>
                <a:ext uri="{FF2B5EF4-FFF2-40B4-BE49-F238E27FC236}">
                  <a16:creationId xmlns:a16="http://schemas.microsoft.com/office/drawing/2014/main" id="{D0520A53-8861-4742-BE13-5BAB318D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" y="2580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1/10</a:t>
              </a:r>
              <a:endParaRPr lang="en-US" altLang="en-US" sz="1000"/>
            </a:p>
          </p:txBody>
        </p:sp>
        <p:sp>
          <p:nvSpPr>
            <p:cNvPr id="413130" name="Oval 458">
              <a:extLst>
                <a:ext uri="{FF2B5EF4-FFF2-40B4-BE49-F238E27FC236}">
                  <a16:creationId xmlns:a16="http://schemas.microsoft.com/office/drawing/2014/main" id="{6FA67EC4-6D68-4ED1-A0BA-FA03EED9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9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3131" name="AutoShape 459">
              <a:extLst>
                <a:ext uri="{FF2B5EF4-FFF2-40B4-BE49-F238E27FC236}">
                  <a16:creationId xmlns:a16="http://schemas.microsoft.com/office/drawing/2014/main" id="{353CB8C3-A96C-4075-9C0F-C1F9A44FE424}"/>
                </a:ext>
              </a:extLst>
            </p:cNvPr>
            <p:cNvCxnSpPr>
              <a:cxnSpLocks noChangeShapeType="1"/>
              <a:stCxn id="413122" idx="6"/>
              <a:endCxn id="413129" idx="2"/>
            </p:cNvCxnSpPr>
            <p:nvPr/>
          </p:nvCxnSpPr>
          <p:spPr bwMode="auto">
            <a:xfrm>
              <a:off x="658" y="264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32" name="AutoShape 460">
              <a:extLst>
                <a:ext uri="{FF2B5EF4-FFF2-40B4-BE49-F238E27FC236}">
                  <a16:creationId xmlns:a16="http://schemas.microsoft.com/office/drawing/2014/main" id="{53056E44-2EA7-433B-9F69-19E1955D1D33}"/>
                </a:ext>
              </a:extLst>
            </p:cNvPr>
            <p:cNvCxnSpPr>
              <a:cxnSpLocks noChangeShapeType="1"/>
              <a:stCxn id="413122" idx="5"/>
              <a:endCxn id="413124" idx="2"/>
            </p:cNvCxnSpPr>
            <p:nvPr/>
          </p:nvCxnSpPr>
          <p:spPr bwMode="auto">
            <a:xfrm>
              <a:off x="634" y="2682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33" name="AutoShape 461">
              <a:extLst>
                <a:ext uri="{FF2B5EF4-FFF2-40B4-BE49-F238E27FC236}">
                  <a16:creationId xmlns:a16="http://schemas.microsoft.com/office/drawing/2014/main" id="{7ED169EE-EDB2-4821-8A69-5ED67720A133}"/>
                </a:ext>
              </a:extLst>
            </p:cNvPr>
            <p:cNvCxnSpPr>
              <a:cxnSpLocks noChangeShapeType="1"/>
              <a:stCxn id="413129" idx="5"/>
              <a:endCxn id="413123" idx="2"/>
            </p:cNvCxnSpPr>
            <p:nvPr/>
          </p:nvCxnSpPr>
          <p:spPr bwMode="auto">
            <a:xfrm>
              <a:off x="1274" y="2682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34" name="AutoShape 462">
              <a:extLst>
                <a:ext uri="{FF2B5EF4-FFF2-40B4-BE49-F238E27FC236}">
                  <a16:creationId xmlns:a16="http://schemas.microsoft.com/office/drawing/2014/main" id="{CDE70797-594F-4124-90AC-94603B5F2E58}"/>
                </a:ext>
              </a:extLst>
            </p:cNvPr>
            <p:cNvCxnSpPr>
              <a:cxnSpLocks noChangeShapeType="1"/>
              <a:stCxn id="413129" idx="6"/>
              <a:endCxn id="413126" idx="2"/>
            </p:cNvCxnSpPr>
            <p:nvPr/>
          </p:nvCxnSpPr>
          <p:spPr bwMode="auto">
            <a:xfrm>
              <a:off x="1297" y="2640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35" name="AutoShape 463">
              <a:extLst>
                <a:ext uri="{FF2B5EF4-FFF2-40B4-BE49-F238E27FC236}">
                  <a16:creationId xmlns:a16="http://schemas.microsoft.com/office/drawing/2014/main" id="{253D21E8-9B45-4278-AC0B-3D31549883C9}"/>
                </a:ext>
              </a:extLst>
            </p:cNvPr>
            <p:cNvCxnSpPr>
              <a:cxnSpLocks noChangeShapeType="1"/>
              <a:stCxn id="413124" idx="6"/>
              <a:endCxn id="413123" idx="2"/>
            </p:cNvCxnSpPr>
            <p:nvPr/>
          </p:nvCxnSpPr>
          <p:spPr bwMode="auto">
            <a:xfrm>
              <a:off x="1297" y="299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36" name="AutoShape 464">
              <a:extLst>
                <a:ext uri="{FF2B5EF4-FFF2-40B4-BE49-F238E27FC236}">
                  <a16:creationId xmlns:a16="http://schemas.microsoft.com/office/drawing/2014/main" id="{D88D6287-E9C8-4D3C-B098-95600918F0F8}"/>
                </a:ext>
              </a:extLst>
            </p:cNvPr>
            <p:cNvCxnSpPr>
              <a:cxnSpLocks noChangeShapeType="1"/>
              <a:stCxn id="413127" idx="6"/>
              <a:endCxn id="413128" idx="2"/>
            </p:cNvCxnSpPr>
            <p:nvPr/>
          </p:nvCxnSpPr>
          <p:spPr bwMode="auto">
            <a:xfrm>
              <a:off x="658" y="3358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37" name="AutoShape 465">
              <a:extLst>
                <a:ext uri="{FF2B5EF4-FFF2-40B4-BE49-F238E27FC236}">
                  <a16:creationId xmlns:a16="http://schemas.microsoft.com/office/drawing/2014/main" id="{9487F989-39AB-483C-AF39-79EDA0EB6ED4}"/>
                </a:ext>
              </a:extLst>
            </p:cNvPr>
            <p:cNvCxnSpPr>
              <a:cxnSpLocks noChangeShapeType="1"/>
              <a:stCxn id="413128" idx="6"/>
              <a:endCxn id="413130" idx="2"/>
            </p:cNvCxnSpPr>
            <p:nvPr/>
          </p:nvCxnSpPr>
          <p:spPr bwMode="auto">
            <a:xfrm>
              <a:off x="1297" y="335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38" name="AutoShape 466">
              <a:extLst>
                <a:ext uri="{FF2B5EF4-FFF2-40B4-BE49-F238E27FC236}">
                  <a16:creationId xmlns:a16="http://schemas.microsoft.com/office/drawing/2014/main" id="{B4A56E40-D81E-4B82-BAF7-2391E887A9A7}"/>
                </a:ext>
              </a:extLst>
            </p:cNvPr>
            <p:cNvCxnSpPr>
              <a:cxnSpLocks noChangeShapeType="1"/>
              <a:stCxn id="413126" idx="3"/>
              <a:endCxn id="413125" idx="6"/>
            </p:cNvCxnSpPr>
            <p:nvPr/>
          </p:nvCxnSpPr>
          <p:spPr bwMode="auto">
            <a:xfrm flipH="1">
              <a:off x="658" y="2682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39" name="AutoShape 467">
              <a:extLst>
                <a:ext uri="{FF2B5EF4-FFF2-40B4-BE49-F238E27FC236}">
                  <a16:creationId xmlns:a16="http://schemas.microsoft.com/office/drawing/2014/main" id="{2C8E88D3-BFAD-45CA-865D-C6A37D258D19}"/>
                </a:ext>
              </a:extLst>
            </p:cNvPr>
            <p:cNvCxnSpPr>
              <a:cxnSpLocks noChangeShapeType="1"/>
              <a:stCxn id="413125" idx="4"/>
              <a:endCxn id="413130" idx="1"/>
            </p:cNvCxnSpPr>
            <p:nvPr/>
          </p:nvCxnSpPr>
          <p:spPr bwMode="auto">
            <a:xfrm>
              <a:off x="578" y="3059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40" name="AutoShape 468">
              <a:extLst>
                <a:ext uri="{FF2B5EF4-FFF2-40B4-BE49-F238E27FC236}">
                  <a16:creationId xmlns:a16="http://schemas.microsoft.com/office/drawing/2014/main" id="{62165D17-FA09-4189-8B27-9B55A2CB5174}"/>
                </a:ext>
              </a:extLst>
            </p:cNvPr>
            <p:cNvCxnSpPr>
              <a:cxnSpLocks noChangeShapeType="1"/>
              <a:stCxn id="413124" idx="3"/>
              <a:endCxn id="413127" idx="7"/>
            </p:cNvCxnSpPr>
            <p:nvPr/>
          </p:nvCxnSpPr>
          <p:spPr bwMode="auto">
            <a:xfrm flipH="1">
              <a:off x="634" y="3042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41" name="AutoShape 469">
              <a:extLst>
                <a:ext uri="{FF2B5EF4-FFF2-40B4-BE49-F238E27FC236}">
                  <a16:creationId xmlns:a16="http://schemas.microsoft.com/office/drawing/2014/main" id="{5EB64323-AA54-4524-BFCB-E9A42AE0C7CE}"/>
                </a:ext>
              </a:extLst>
            </p:cNvPr>
            <p:cNvCxnSpPr>
              <a:cxnSpLocks noChangeShapeType="1"/>
              <a:stCxn id="413123" idx="4"/>
              <a:endCxn id="413130" idx="0"/>
            </p:cNvCxnSpPr>
            <p:nvPr/>
          </p:nvCxnSpPr>
          <p:spPr bwMode="auto">
            <a:xfrm>
              <a:off x="1857" y="305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42" name="AutoShape 470">
              <a:extLst>
                <a:ext uri="{FF2B5EF4-FFF2-40B4-BE49-F238E27FC236}">
                  <a16:creationId xmlns:a16="http://schemas.microsoft.com/office/drawing/2014/main" id="{4DDBE6F0-2545-4A56-9698-0B2624FFA045}"/>
                </a:ext>
              </a:extLst>
            </p:cNvPr>
            <p:cNvCxnSpPr>
              <a:cxnSpLocks noChangeShapeType="1"/>
              <a:stCxn id="413124" idx="4"/>
              <a:endCxn id="413128" idx="0"/>
            </p:cNvCxnSpPr>
            <p:nvPr/>
          </p:nvCxnSpPr>
          <p:spPr bwMode="auto">
            <a:xfrm>
              <a:off x="1217" y="305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43" name="AutoShape 471">
              <a:extLst>
                <a:ext uri="{FF2B5EF4-FFF2-40B4-BE49-F238E27FC236}">
                  <a16:creationId xmlns:a16="http://schemas.microsoft.com/office/drawing/2014/main" id="{4D2217B5-4E68-4735-8069-C52DECF2D413}"/>
                </a:ext>
              </a:extLst>
            </p:cNvPr>
            <p:cNvCxnSpPr>
              <a:cxnSpLocks noChangeShapeType="1"/>
              <a:stCxn id="413124" idx="0"/>
              <a:endCxn id="413129" idx="4"/>
            </p:cNvCxnSpPr>
            <p:nvPr/>
          </p:nvCxnSpPr>
          <p:spPr bwMode="auto">
            <a:xfrm flipV="1">
              <a:off x="1217" y="2700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44" name="AutoShape 472">
              <a:extLst>
                <a:ext uri="{FF2B5EF4-FFF2-40B4-BE49-F238E27FC236}">
                  <a16:creationId xmlns:a16="http://schemas.microsoft.com/office/drawing/2014/main" id="{149B2F6E-5FB4-46E0-A00C-EDEFBF5D838C}"/>
                </a:ext>
              </a:extLst>
            </p:cNvPr>
            <p:cNvCxnSpPr>
              <a:cxnSpLocks noChangeShapeType="1"/>
              <a:stCxn id="413124" idx="7"/>
              <a:endCxn id="413126" idx="3"/>
            </p:cNvCxnSpPr>
            <p:nvPr/>
          </p:nvCxnSpPr>
          <p:spPr bwMode="auto">
            <a:xfrm flipV="1">
              <a:off x="1274" y="2682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45" name="AutoShape 473">
              <a:extLst>
                <a:ext uri="{FF2B5EF4-FFF2-40B4-BE49-F238E27FC236}">
                  <a16:creationId xmlns:a16="http://schemas.microsoft.com/office/drawing/2014/main" id="{EBA579C5-BD39-4CA3-80E0-D8A09FF92957}"/>
                </a:ext>
              </a:extLst>
            </p:cNvPr>
            <p:cNvCxnSpPr>
              <a:cxnSpLocks noChangeShapeType="1"/>
              <a:stCxn id="413127" idx="4"/>
              <a:endCxn id="413130" idx="4"/>
            </p:cNvCxnSpPr>
            <p:nvPr/>
          </p:nvCxnSpPr>
          <p:spPr bwMode="auto">
            <a:xfrm rot="16200000" flipH="1">
              <a:off x="1217" y="2779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46" name="AutoShape 474">
              <a:extLst>
                <a:ext uri="{FF2B5EF4-FFF2-40B4-BE49-F238E27FC236}">
                  <a16:creationId xmlns:a16="http://schemas.microsoft.com/office/drawing/2014/main" id="{FCA2815A-245D-4589-84BC-0F9F38A52AA8}"/>
                </a:ext>
              </a:extLst>
            </p:cNvPr>
            <p:cNvCxnSpPr>
              <a:cxnSpLocks noChangeShapeType="1"/>
              <a:stCxn id="413130" idx="6"/>
              <a:endCxn id="413130" idx="5"/>
            </p:cNvCxnSpPr>
            <p:nvPr/>
          </p:nvCxnSpPr>
          <p:spPr bwMode="auto">
            <a:xfrm flipH="1">
              <a:off x="1913" y="3359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3147" name="Text Box 475">
              <a:extLst>
                <a:ext uri="{FF2B5EF4-FFF2-40B4-BE49-F238E27FC236}">
                  <a16:creationId xmlns:a16="http://schemas.microsoft.com/office/drawing/2014/main" id="{8F4A4FBC-BD7A-461E-A869-BC371EEB1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77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3148" name="Text Box 476">
              <a:extLst>
                <a:ext uri="{FF2B5EF4-FFF2-40B4-BE49-F238E27FC236}">
                  <a16:creationId xmlns:a16="http://schemas.microsoft.com/office/drawing/2014/main" id="{A3F215D2-59F5-4A24-8594-8F3EFF7E5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1" y="280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3149" name="Text Box 477">
              <a:extLst>
                <a:ext uri="{FF2B5EF4-FFF2-40B4-BE49-F238E27FC236}">
                  <a16:creationId xmlns:a16="http://schemas.microsoft.com/office/drawing/2014/main" id="{1EA26933-D13F-429E-9444-404761459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3357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3150" name="Text Box 478">
              <a:extLst>
                <a:ext uri="{FF2B5EF4-FFF2-40B4-BE49-F238E27FC236}">
                  <a16:creationId xmlns:a16="http://schemas.microsoft.com/office/drawing/2014/main" id="{F21D9E2B-12A0-4256-B744-ABB3BE15C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326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13151" name="Line 479">
              <a:extLst>
                <a:ext uri="{FF2B5EF4-FFF2-40B4-BE49-F238E27FC236}">
                  <a16:creationId xmlns:a16="http://schemas.microsoft.com/office/drawing/2014/main" id="{A1395333-BDD3-4DD2-A296-38952D188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3408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Veri Yer Tutucusu 3">
            <a:extLst>
              <a:ext uri="{FF2B5EF4-FFF2-40B4-BE49-F238E27FC236}">
                <a16:creationId xmlns:a16="http://schemas.microsoft.com/office/drawing/2014/main" id="{E8B08700-794E-468B-8AAC-DE0AFC95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AA64-BEC1-4C28-82D4-F3D6D69F226B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187" name="Alt Bilgi Yer Tutucusu 4">
            <a:extLst>
              <a:ext uri="{FF2B5EF4-FFF2-40B4-BE49-F238E27FC236}">
                <a16:creationId xmlns:a16="http://schemas.microsoft.com/office/drawing/2014/main" id="{9EBC05AE-2C6A-4323-B99E-F697A739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88" name="Slayt Numarası Yer Tutucusu 5">
            <a:extLst>
              <a:ext uri="{FF2B5EF4-FFF2-40B4-BE49-F238E27FC236}">
                <a16:creationId xmlns:a16="http://schemas.microsoft.com/office/drawing/2014/main" id="{20AECAB0-B825-4590-B01C-BE30907C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B593-1F02-4A39-BD4D-9B3911BA0C3D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0D1D1FB1-EA47-4B6B-AD7B-741C3942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End of Example</a:t>
            </a:r>
          </a:p>
        </p:txBody>
      </p:sp>
      <p:sp>
        <p:nvSpPr>
          <p:cNvPr id="413699" name="AutoShape 3">
            <a:extLst>
              <a:ext uri="{FF2B5EF4-FFF2-40B4-BE49-F238E27FC236}">
                <a16:creationId xmlns:a16="http://schemas.microsoft.com/office/drawing/2014/main" id="{78119A71-C5AA-4AD7-9F69-17ADAAFB8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5" y="14668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0" name="AutoShape 4">
            <a:extLst>
              <a:ext uri="{FF2B5EF4-FFF2-40B4-BE49-F238E27FC236}">
                <a16:creationId xmlns:a16="http://schemas.microsoft.com/office/drawing/2014/main" id="{8DCAD0EC-BE7F-4D86-A267-D7AF8FA5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428750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1" name="AutoShape 5">
            <a:extLst>
              <a:ext uri="{FF2B5EF4-FFF2-40B4-BE49-F238E27FC236}">
                <a16:creationId xmlns:a16="http://schemas.microsoft.com/office/drawing/2014/main" id="{2B77D032-4AD3-43A4-83CC-C826641B2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94322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02" name="AutoShape 6">
            <a:extLst>
              <a:ext uri="{FF2B5EF4-FFF2-40B4-BE49-F238E27FC236}">
                <a16:creationId xmlns:a16="http://schemas.microsoft.com/office/drawing/2014/main" id="{E4AF8366-2933-418B-A093-32AC77329DA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3825" y="2524125"/>
            <a:ext cx="538163" cy="485775"/>
          </a:xfrm>
          <a:prstGeom prst="leftArrow">
            <a:avLst>
              <a:gd name="adj1" fmla="val 33991"/>
              <a:gd name="adj2" fmla="val 326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4094" name="Group 398">
            <a:extLst>
              <a:ext uri="{FF2B5EF4-FFF2-40B4-BE49-F238E27FC236}">
                <a16:creationId xmlns:a16="http://schemas.microsoft.com/office/drawing/2014/main" id="{9ED0AC15-8E42-4C54-8774-0F66B4BD36D0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1541463"/>
            <a:ext cx="2724150" cy="1847850"/>
            <a:chOff x="454" y="971"/>
            <a:chExt cx="1716" cy="1164"/>
          </a:xfrm>
        </p:grpSpPr>
        <p:sp>
          <p:nvSpPr>
            <p:cNvPr id="413920" name="Text Box 224">
              <a:extLst>
                <a:ext uri="{FF2B5EF4-FFF2-40B4-BE49-F238E27FC236}">
                  <a16:creationId xmlns:a16="http://schemas.microsoft.com/office/drawing/2014/main" id="{842355EC-35BF-430D-89CA-AE85392B3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142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  <p:grpSp>
          <p:nvGrpSpPr>
            <p:cNvPr id="413956" name="Group 260">
              <a:extLst>
                <a:ext uri="{FF2B5EF4-FFF2-40B4-BE49-F238E27FC236}">
                  <a16:creationId xmlns:a16="http://schemas.microsoft.com/office/drawing/2014/main" id="{73440F43-9869-42DE-85D8-CCD71D1E1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" y="971"/>
              <a:ext cx="1578" cy="1164"/>
              <a:chOff x="363" y="958"/>
              <a:chExt cx="1578" cy="1164"/>
            </a:xfrm>
          </p:grpSpPr>
          <p:sp>
            <p:nvSpPr>
              <p:cNvPr id="413957" name="Text Box 261">
                <a:extLst>
                  <a:ext uri="{FF2B5EF4-FFF2-40B4-BE49-F238E27FC236}">
                    <a16:creationId xmlns:a16="http://schemas.microsoft.com/office/drawing/2014/main" id="{E3EAD625-4A75-4ECF-AB63-41B14C084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1" y="958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s</a:t>
                </a:r>
              </a:p>
            </p:txBody>
          </p:sp>
          <p:sp>
            <p:nvSpPr>
              <p:cNvPr id="413958" name="Text Box 262">
                <a:extLst>
                  <a:ext uri="{FF2B5EF4-FFF2-40B4-BE49-F238E27FC236}">
                    <a16:creationId xmlns:a16="http://schemas.microsoft.com/office/drawing/2014/main" id="{720E2CF9-2329-419A-B3FC-E5627273F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7" y="964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t</a:t>
                </a:r>
              </a:p>
            </p:txBody>
          </p:sp>
          <p:sp>
            <p:nvSpPr>
              <p:cNvPr id="413959" name="Text Box 263">
                <a:extLst>
                  <a:ext uri="{FF2B5EF4-FFF2-40B4-BE49-F238E27FC236}">
                    <a16:creationId xmlns:a16="http://schemas.microsoft.com/office/drawing/2014/main" id="{9DBA5149-392D-4FBF-B25B-3DA26A031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" y="975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r</a:t>
                </a:r>
              </a:p>
            </p:txBody>
          </p:sp>
          <p:sp>
            <p:nvSpPr>
              <p:cNvPr id="413960" name="Text Box 264">
                <a:extLst>
                  <a:ext uri="{FF2B5EF4-FFF2-40B4-BE49-F238E27FC236}">
                    <a16:creationId xmlns:a16="http://schemas.microsoft.com/office/drawing/2014/main" id="{D45B28DD-3851-487C-80D4-390A7E103A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" y="193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y</a:t>
                </a:r>
              </a:p>
            </p:txBody>
          </p:sp>
          <p:sp>
            <p:nvSpPr>
              <p:cNvPr id="413961" name="Oval 265">
                <a:extLst>
                  <a:ext uri="{FF2B5EF4-FFF2-40B4-BE49-F238E27FC236}">
                    <a16:creationId xmlns:a16="http://schemas.microsoft.com/office/drawing/2014/main" id="{F17A4CD9-1D16-40D1-AC5E-40984B103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129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000">
                    <a:cs typeface="Times New Roman" panose="02020603050405020304" pitchFamily="18" charset="0"/>
                  </a:rPr>
                  <a:t>11/</a:t>
                </a:r>
                <a:endParaRPr lang="en-US" altLang="en-US" sz="10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3962" name="Oval 266">
                <a:extLst>
                  <a:ext uri="{FF2B5EF4-FFF2-40B4-BE49-F238E27FC236}">
                    <a16:creationId xmlns:a16="http://schemas.microsoft.com/office/drawing/2014/main" id="{55DEEEA7-FA30-4B15-8E63-3AFEA3CC7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" y="1488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8/9</a:t>
                </a:r>
                <a:endParaRPr lang="en-US" altLang="en-US" sz="1200"/>
              </a:p>
            </p:txBody>
          </p:sp>
          <p:sp>
            <p:nvSpPr>
              <p:cNvPr id="413963" name="Oval 267">
                <a:extLst>
                  <a:ext uri="{FF2B5EF4-FFF2-40B4-BE49-F238E27FC236}">
                    <a16:creationId xmlns:a16="http://schemas.microsoft.com/office/drawing/2014/main" id="{BF0A4B81-8EF7-49FE-A8FB-793D47150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1488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000"/>
                  <a:t>12/</a:t>
                </a:r>
                <a:endParaRPr lang="en-US" altLang="en-US" sz="1000"/>
              </a:p>
            </p:txBody>
          </p:sp>
          <p:sp>
            <p:nvSpPr>
              <p:cNvPr id="413964" name="Oval 268">
                <a:extLst>
                  <a:ext uri="{FF2B5EF4-FFF2-40B4-BE49-F238E27FC236}">
                    <a16:creationId xmlns:a16="http://schemas.microsoft.com/office/drawing/2014/main" id="{D379B512-0F70-4F7F-9117-1D25ED15C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488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>
                    <a:cs typeface="Times New Roman" panose="02020603050405020304" pitchFamily="18" charset="0"/>
                  </a:rPr>
                  <a:t>3/6</a:t>
                </a:r>
                <a:endParaRPr lang="en-US" altLang="en-US" sz="12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3965" name="Oval 269">
                <a:extLst>
                  <a:ext uri="{FF2B5EF4-FFF2-40B4-BE49-F238E27FC236}">
                    <a16:creationId xmlns:a16="http://schemas.microsoft.com/office/drawing/2014/main" id="{EF60987C-8C66-43CD-BEE5-72A44F12E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" y="1129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2/7</a:t>
                </a:r>
                <a:endParaRPr lang="en-US" altLang="en-US" sz="1200"/>
              </a:p>
            </p:txBody>
          </p:sp>
          <p:sp>
            <p:nvSpPr>
              <p:cNvPr id="413966" name="Oval 270">
                <a:extLst>
                  <a:ext uri="{FF2B5EF4-FFF2-40B4-BE49-F238E27FC236}">
                    <a16:creationId xmlns:a16="http://schemas.microsoft.com/office/drawing/2014/main" id="{EE784769-0A11-497C-89F1-C06D2196C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847"/>
                <a:ext cx="160" cy="120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000">
                    <a:cs typeface="Times New Roman" panose="02020603050405020304" pitchFamily="18" charset="0"/>
                  </a:rPr>
                  <a:t>13/</a:t>
                </a:r>
                <a:endParaRPr lang="en-US" altLang="en-US" sz="100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3967" name="Oval 271">
                <a:extLst>
                  <a:ext uri="{FF2B5EF4-FFF2-40B4-BE49-F238E27FC236}">
                    <a16:creationId xmlns:a16="http://schemas.microsoft.com/office/drawing/2014/main" id="{2BAC5324-CDC8-401A-920E-34B861DE4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1847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900"/>
                  <a:t>14/15</a:t>
                </a:r>
                <a:endParaRPr lang="en-US" altLang="en-US" sz="900"/>
              </a:p>
            </p:txBody>
          </p:sp>
          <p:sp>
            <p:nvSpPr>
              <p:cNvPr id="413968" name="Oval 272">
                <a:extLst>
                  <a:ext uri="{FF2B5EF4-FFF2-40B4-BE49-F238E27FC236}">
                    <a16:creationId xmlns:a16="http://schemas.microsoft.com/office/drawing/2014/main" id="{B15FD1C7-0F05-45E1-83C7-B93E74F48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1129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000"/>
                  <a:t>1/10</a:t>
                </a:r>
                <a:endParaRPr lang="en-US" altLang="en-US" sz="1000"/>
              </a:p>
            </p:txBody>
          </p:sp>
          <p:sp>
            <p:nvSpPr>
              <p:cNvPr id="413969" name="Oval 273">
                <a:extLst>
                  <a:ext uri="{FF2B5EF4-FFF2-40B4-BE49-F238E27FC236}">
                    <a16:creationId xmlns:a16="http://schemas.microsoft.com/office/drawing/2014/main" id="{510856C0-95F2-4A1E-BA52-5CDE6B6C9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" y="1847"/>
                <a:ext cx="160" cy="120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tr-TR" altLang="en-US" sz="1200"/>
                  <a:t>4/5</a:t>
                </a:r>
                <a:endParaRPr lang="en-US" altLang="en-US" sz="1200"/>
              </a:p>
            </p:txBody>
          </p:sp>
          <p:cxnSp>
            <p:nvCxnSpPr>
              <p:cNvPr id="413970" name="AutoShape 274">
                <a:extLst>
                  <a:ext uri="{FF2B5EF4-FFF2-40B4-BE49-F238E27FC236}">
                    <a16:creationId xmlns:a16="http://schemas.microsoft.com/office/drawing/2014/main" id="{34ECD81C-BB86-4DA8-AC30-6A822EBD468F}"/>
                  </a:ext>
                </a:extLst>
              </p:cNvPr>
              <p:cNvCxnSpPr>
                <a:cxnSpLocks noChangeShapeType="1"/>
                <a:stCxn id="413961" idx="6"/>
                <a:endCxn id="413968" idx="2"/>
              </p:cNvCxnSpPr>
              <p:nvPr/>
            </p:nvCxnSpPr>
            <p:spPr bwMode="auto">
              <a:xfrm>
                <a:off x="641" y="1189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71" name="AutoShape 275">
                <a:extLst>
                  <a:ext uri="{FF2B5EF4-FFF2-40B4-BE49-F238E27FC236}">
                    <a16:creationId xmlns:a16="http://schemas.microsoft.com/office/drawing/2014/main" id="{2CA53EEC-1C46-4389-B576-4B0A12182471}"/>
                  </a:ext>
                </a:extLst>
              </p:cNvPr>
              <p:cNvCxnSpPr>
                <a:cxnSpLocks noChangeShapeType="1"/>
                <a:stCxn id="413961" idx="5"/>
                <a:endCxn id="413963" idx="2"/>
              </p:cNvCxnSpPr>
              <p:nvPr/>
            </p:nvCxnSpPr>
            <p:spPr bwMode="auto">
              <a:xfrm>
                <a:off x="617" y="1231"/>
                <a:ext cx="503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72" name="AutoShape 276">
                <a:extLst>
                  <a:ext uri="{FF2B5EF4-FFF2-40B4-BE49-F238E27FC236}">
                    <a16:creationId xmlns:a16="http://schemas.microsoft.com/office/drawing/2014/main" id="{5B41C136-F1B1-46EB-9AAA-256099002C73}"/>
                  </a:ext>
                </a:extLst>
              </p:cNvPr>
              <p:cNvCxnSpPr>
                <a:cxnSpLocks noChangeShapeType="1"/>
                <a:stCxn id="413968" idx="5"/>
                <a:endCxn id="413962" idx="2"/>
              </p:cNvCxnSpPr>
              <p:nvPr/>
            </p:nvCxnSpPr>
            <p:spPr bwMode="auto">
              <a:xfrm>
                <a:off x="1257" y="1231"/>
                <a:ext cx="502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73" name="AutoShape 277">
                <a:extLst>
                  <a:ext uri="{FF2B5EF4-FFF2-40B4-BE49-F238E27FC236}">
                    <a16:creationId xmlns:a16="http://schemas.microsoft.com/office/drawing/2014/main" id="{72C3BAA7-346D-44D7-A66B-1EC51FB6C3B4}"/>
                  </a:ext>
                </a:extLst>
              </p:cNvPr>
              <p:cNvCxnSpPr>
                <a:cxnSpLocks noChangeShapeType="1"/>
                <a:stCxn id="413968" idx="6"/>
                <a:endCxn id="413965" idx="2"/>
              </p:cNvCxnSpPr>
              <p:nvPr/>
            </p:nvCxnSpPr>
            <p:spPr bwMode="auto">
              <a:xfrm>
                <a:off x="1280" y="1189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74" name="AutoShape 278">
                <a:extLst>
                  <a:ext uri="{FF2B5EF4-FFF2-40B4-BE49-F238E27FC236}">
                    <a16:creationId xmlns:a16="http://schemas.microsoft.com/office/drawing/2014/main" id="{7C484028-A34E-44E5-BAB1-8E74B9EBF301}"/>
                  </a:ext>
                </a:extLst>
              </p:cNvPr>
              <p:cNvCxnSpPr>
                <a:cxnSpLocks noChangeShapeType="1"/>
                <a:stCxn id="413963" idx="6"/>
                <a:endCxn id="413962" idx="2"/>
              </p:cNvCxnSpPr>
              <p:nvPr/>
            </p:nvCxnSpPr>
            <p:spPr bwMode="auto">
              <a:xfrm>
                <a:off x="1280" y="1548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75" name="AutoShape 279">
                <a:extLst>
                  <a:ext uri="{FF2B5EF4-FFF2-40B4-BE49-F238E27FC236}">
                    <a16:creationId xmlns:a16="http://schemas.microsoft.com/office/drawing/2014/main" id="{E084CC5C-B585-498B-91C8-D99A7856C10E}"/>
                  </a:ext>
                </a:extLst>
              </p:cNvPr>
              <p:cNvCxnSpPr>
                <a:cxnSpLocks noChangeShapeType="1"/>
                <a:stCxn id="413966" idx="6"/>
                <a:endCxn id="413967" idx="2"/>
              </p:cNvCxnSpPr>
              <p:nvPr/>
            </p:nvCxnSpPr>
            <p:spPr bwMode="auto">
              <a:xfrm>
                <a:off x="641" y="1907"/>
                <a:ext cx="479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76" name="AutoShape 280">
                <a:extLst>
                  <a:ext uri="{FF2B5EF4-FFF2-40B4-BE49-F238E27FC236}">
                    <a16:creationId xmlns:a16="http://schemas.microsoft.com/office/drawing/2014/main" id="{EF462B7D-CDF0-4B3A-AF15-4FD84D8D4087}"/>
                  </a:ext>
                </a:extLst>
              </p:cNvPr>
              <p:cNvCxnSpPr>
                <a:cxnSpLocks noChangeShapeType="1"/>
                <a:stCxn id="413967" idx="6"/>
                <a:endCxn id="413969" idx="2"/>
              </p:cNvCxnSpPr>
              <p:nvPr/>
            </p:nvCxnSpPr>
            <p:spPr bwMode="auto">
              <a:xfrm>
                <a:off x="1280" y="1907"/>
                <a:ext cx="4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77" name="AutoShape 281">
                <a:extLst>
                  <a:ext uri="{FF2B5EF4-FFF2-40B4-BE49-F238E27FC236}">
                    <a16:creationId xmlns:a16="http://schemas.microsoft.com/office/drawing/2014/main" id="{2CAF8E9A-457D-4F4B-8801-AEDAFBF139B9}"/>
                  </a:ext>
                </a:extLst>
              </p:cNvPr>
              <p:cNvCxnSpPr>
                <a:cxnSpLocks noChangeShapeType="1"/>
                <a:stCxn id="413965" idx="3"/>
                <a:endCxn id="413964" idx="6"/>
              </p:cNvCxnSpPr>
              <p:nvPr/>
            </p:nvCxnSpPr>
            <p:spPr bwMode="auto">
              <a:xfrm flipH="1">
                <a:off x="641" y="1231"/>
                <a:ext cx="1141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78" name="AutoShape 282">
                <a:extLst>
                  <a:ext uri="{FF2B5EF4-FFF2-40B4-BE49-F238E27FC236}">
                    <a16:creationId xmlns:a16="http://schemas.microsoft.com/office/drawing/2014/main" id="{5841B595-9DAA-43BF-9B86-4D2DCA6CCD12}"/>
                  </a:ext>
                </a:extLst>
              </p:cNvPr>
              <p:cNvCxnSpPr>
                <a:cxnSpLocks noChangeShapeType="1"/>
                <a:stCxn id="413964" idx="4"/>
                <a:endCxn id="413969" idx="1"/>
              </p:cNvCxnSpPr>
              <p:nvPr/>
            </p:nvCxnSpPr>
            <p:spPr bwMode="auto">
              <a:xfrm>
                <a:off x="561" y="1608"/>
                <a:ext cx="1221" cy="25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79" name="AutoShape 283">
                <a:extLst>
                  <a:ext uri="{FF2B5EF4-FFF2-40B4-BE49-F238E27FC236}">
                    <a16:creationId xmlns:a16="http://schemas.microsoft.com/office/drawing/2014/main" id="{586BCF49-65D3-43DA-A3F7-165A3463EABF}"/>
                  </a:ext>
                </a:extLst>
              </p:cNvPr>
              <p:cNvCxnSpPr>
                <a:cxnSpLocks noChangeShapeType="1"/>
                <a:stCxn id="413963" idx="3"/>
                <a:endCxn id="413966" idx="7"/>
              </p:cNvCxnSpPr>
              <p:nvPr/>
            </p:nvCxnSpPr>
            <p:spPr bwMode="auto">
              <a:xfrm flipH="1">
                <a:off x="617" y="1591"/>
                <a:ext cx="526" cy="2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80" name="AutoShape 284">
                <a:extLst>
                  <a:ext uri="{FF2B5EF4-FFF2-40B4-BE49-F238E27FC236}">
                    <a16:creationId xmlns:a16="http://schemas.microsoft.com/office/drawing/2014/main" id="{CB8F9079-C3B1-4EF5-A920-A7085179AE12}"/>
                  </a:ext>
                </a:extLst>
              </p:cNvPr>
              <p:cNvCxnSpPr>
                <a:cxnSpLocks noChangeShapeType="1"/>
                <a:stCxn id="413962" idx="4"/>
                <a:endCxn id="413969" idx="0"/>
              </p:cNvCxnSpPr>
              <p:nvPr/>
            </p:nvCxnSpPr>
            <p:spPr bwMode="auto">
              <a:xfrm>
                <a:off x="1840" y="1608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81" name="AutoShape 285">
                <a:extLst>
                  <a:ext uri="{FF2B5EF4-FFF2-40B4-BE49-F238E27FC236}">
                    <a16:creationId xmlns:a16="http://schemas.microsoft.com/office/drawing/2014/main" id="{2742D78C-9461-4242-8CD8-A860066C8AC4}"/>
                  </a:ext>
                </a:extLst>
              </p:cNvPr>
              <p:cNvCxnSpPr>
                <a:cxnSpLocks noChangeShapeType="1"/>
                <a:stCxn id="413963" idx="4"/>
                <a:endCxn id="413967" idx="0"/>
              </p:cNvCxnSpPr>
              <p:nvPr/>
            </p:nvCxnSpPr>
            <p:spPr bwMode="auto">
              <a:xfrm>
                <a:off x="1200" y="1608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82" name="AutoShape 286">
                <a:extLst>
                  <a:ext uri="{FF2B5EF4-FFF2-40B4-BE49-F238E27FC236}">
                    <a16:creationId xmlns:a16="http://schemas.microsoft.com/office/drawing/2014/main" id="{7D1F7A46-EB95-4852-9138-F2E952CED39A}"/>
                  </a:ext>
                </a:extLst>
              </p:cNvPr>
              <p:cNvCxnSpPr>
                <a:cxnSpLocks noChangeShapeType="1"/>
                <a:stCxn id="413963" idx="0"/>
                <a:endCxn id="413968" idx="4"/>
              </p:cNvCxnSpPr>
              <p:nvPr/>
            </p:nvCxnSpPr>
            <p:spPr bwMode="auto">
              <a:xfrm flipV="1">
                <a:off x="1200" y="1249"/>
                <a:ext cx="0" cy="23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83" name="AutoShape 287">
                <a:extLst>
                  <a:ext uri="{FF2B5EF4-FFF2-40B4-BE49-F238E27FC236}">
                    <a16:creationId xmlns:a16="http://schemas.microsoft.com/office/drawing/2014/main" id="{3DD13888-2B13-4A9D-A671-697D3C9F6386}"/>
                  </a:ext>
                </a:extLst>
              </p:cNvPr>
              <p:cNvCxnSpPr>
                <a:cxnSpLocks noChangeShapeType="1"/>
                <a:stCxn id="413963" idx="7"/>
                <a:endCxn id="413965" idx="3"/>
              </p:cNvCxnSpPr>
              <p:nvPr/>
            </p:nvCxnSpPr>
            <p:spPr bwMode="auto">
              <a:xfrm flipV="1">
                <a:off x="1257" y="1231"/>
                <a:ext cx="525" cy="2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84" name="AutoShape 288">
                <a:extLst>
                  <a:ext uri="{FF2B5EF4-FFF2-40B4-BE49-F238E27FC236}">
                    <a16:creationId xmlns:a16="http://schemas.microsoft.com/office/drawing/2014/main" id="{B78763A9-F935-4F24-B783-AF14127E940C}"/>
                  </a:ext>
                </a:extLst>
              </p:cNvPr>
              <p:cNvCxnSpPr>
                <a:cxnSpLocks noChangeShapeType="1"/>
                <a:stCxn id="413966" idx="4"/>
                <a:endCxn id="413969" idx="4"/>
              </p:cNvCxnSpPr>
              <p:nvPr/>
            </p:nvCxnSpPr>
            <p:spPr bwMode="auto">
              <a:xfrm rot="16200000" flipH="1">
                <a:off x="1200" y="1328"/>
                <a:ext cx="1" cy="1279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3985" name="AutoShape 289">
                <a:extLst>
                  <a:ext uri="{FF2B5EF4-FFF2-40B4-BE49-F238E27FC236}">
                    <a16:creationId xmlns:a16="http://schemas.microsoft.com/office/drawing/2014/main" id="{1D849756-6632-4013-ACFC-9D0BE0901222}"/>
                  </a:ext>
                </a:extLst>
              </p:cNvPr>
              <p:cNvCxnSpPr>
                <a:cxnSpLocks noChangeShapeType="1"/>
                <a:stCxn id="413969" idx="6"/>
                <a:endCxn id="413969" idx="5"/>
              </p:cNvCxnSpPr>
              <p:nvPr/>
            </p:nvCxnSpPr>
            <p:spPr bwMode="auto">
              <a:xfrm flipH="1">
                <a:off x="1896" y="1908"/>
                <a:ext cx="23" cy="42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3986" name="Text Box 290">
                <a:extLst>
                  <a:ext uri="{FF2B5EF4-FFF2-40B4-BE49-F238E27FC236}">
                    <a16:creationId xmlns:a16="http://schemas.microsoft.com/office/drawing/2014/main" id="{7B2223F6-E88F-4D71-8884-48506090F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" y="1324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u</a:t>
                </a:r>
              </a:p>
            </p:txBody>
          </p:sp>
          <p:sp>
            <p:nvSpPr>
              <p:cNvPr id="413987" name="Text Box 291">
                <a:extLst>
                  <a:ext uri="{FF2B5EF4-FFF2-40B4-BE49-F238E27FC236}">
                    <a16:creationId xmlns:a16="http://schemas.microsoft.com/office/drawing/2014/main" id="{47C801F3-ADE7-4678-9554-90A9035C6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4" y="134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v</a:t>
                </a:r>
              </a:p>
            </p:txBody>
          </p:sp>
          <p:sp>
            <p:nvSpPr>
              <p:cNvPr id="413988" name="Text Box 292">
                <a:extLst>
                  <a:ext uri="{FF2B5EF4-FFF2-40B4-BE49-F238E27FC236}">
                    <a16:creationId xmlns:a16="http://schemas.microsoft.com/office/drawing/2014/main" id="{C9109C72-E675-426E-8938-F40F13D4E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5" y="1906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z</a:t>
                </a:r>
              </a:p>
            </p:txBody>
          </p:sp>
          <p:sp>
            <p:nvSpPr>
              <p:cNvPr id="413989" name="Text Box 293">
                <a:extLst>
                  <a:ext uri="{FF2B5EF4-FFF2-40B4-BE49-F238E27FC236}">
                    <a16:creationId xmlns:a16="http://schemas.microsoft.com/office/drawing/2014/main" id="{63520671-E019-49F1-8ED9-993BF8CBF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" y="181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x</a:t>
                </a:r>
              </a:p>
            </p:txBody>
          </p:sp>
        </p:grpSp>
      </p:grpSp>
      <p:grpSp>
        <p:nvGrpSpPr>
          <p:cNvPr id="414095" name="Group 399">
            <a:extLst>
              <a:ext uri="{FF2B5EF4-FFF2-40B4-BE49-F238E27FC236}">
                <a16:creationId xmlns:a16="http://schemas.microsoft.com/office/drawing/2014/main" id="{6C6A302E-328A-4492-B39B-0D013E30013A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1530350"/>
            <a:ext cx="2717800" cy="1847850"/>
            <a:chOff x="2115" y="964"/>
            <a:chExt cx="1712" cy="1164"/>
          </a:xfrm>
        </p:grpSpPr>
        <p:grpSp>
          <p:nvGrpSpPr>
            <p:cNvPr id="414056" name="Group 360">
              <a:extLst>
                <a:ext uri="{FF2B5EF4-FFF2-40B4-BE49-F238E27FC236}">
                  <a16:creationId xmlns:a16="http://schemas.microsoft.com/office/drawing/2014/main" id="{4F8B08AE-8A05-4EF6-A4E7-A33F697D4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5" y="964"/>
              <a:ext cx="1578" cy="1164"/>
              <a:chOff x="2115" y="964"/>
              <a:chExt cx="1578" cy="1164"/>
            </a:xfrm>
          </p:grpSpPr>
          <p:sp>
            <p:nvSpPr>
              <p:cNvPr id="413921" name="Text Box 225">
                <a:extLst>
                  <a:ext uri="{FF2B5EF4-FFF2-40B4-BE49-F238E27FC236}">
                    <a16:creationId xmlns:a16="http://schemas.microsoft.com/office/drawing/2014/main" id="{866E3497-B468-449C-B843-7F268581B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" y="96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s</a:t>
                </a:r>
              </a:p>
            </p:txBody>
          </p:sp>
          <p:sp>
            <p:nvSpPr>
              <p:cNvPr id="413922" name="Text Box 226">
                <a:extLst>
                  <a:ext uri="{FF2B5EF4-FFF2-40B4-BE49-F238E27FC236}">
                    <a16:creationId xmlns:a16="http://schemas.microsoft.com/office/drawing/2014/main" id="{A099A723-F410-4BDB-B40C-E87B43C02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9" y="970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t</a:t>
                </a:r>
              </a:p>
            </p:txBody>
          </p:sp>
          <p:sp>
            <p:nvSpPr>
              <p:cNvPr id="413923" name="Text Box 227">
                <a:extLst>
                  <a:ext uri="{FF2B5EF4-FFF2-40B4-BE49-F238E27FC236}">
                    <a16:creationId xmlns:a16="http://schemas.microsoft.com/office/drawing/2014/main" id="{DC6096C2-8426-43BA-88A1-4651D7F8C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0" y="98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r</a:t>
                </a:r>
              </a:p>
            </p:txBody>
          </p:sp>
          <p:grpSp>
            <p:nvGrpSpPr>
              <p:cNvPr id="413990" name="Group 294">
                <a:extLst>
                  <a:ext uri="{FF2B5EF4-FFF2-40B4-BE49-F238E27FC236}">
                    <a16:creationId xmlns:a16="http://schemas.microsoft.com/office/drawing/2014/main" id="{2920C4BB-99DB-4650-9D78-9548215DA0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5" y="1135"/>
                <a:ext cx="1578" cy="993"/>
                <a:chOff x="2115" y="1135"/>
                <a:chExt cx="1578" cy="993"/>
              </a:xfrm>
            </p:grpSpPr>
            <p:sp>
              <p:nvSpPr>
                <p:cNvPr id="413924" name="Text Box 228">
                  <a:extLst>
                    <a:ext uri="{FF2B5EF4-FFF2-40B4-BE49-F238E27FC236}">
                      <a16:creationId xmlns:a16="http://schemas.microsoft.com/office/drawing/2014/main" id="{B44C57E4-89AE-4CBF-A96D-FA30A8360B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7" y="1936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tr-TR" altLang="en-US"/>
                    <a:t>y</a:t>
                  </a:r>
                </a:p>
              </p:txBody>
            </p:sp>
            <p:sp>
              <p:nvSpPr>
                <p:cNvPr id="413925" name="Oval 229">
                  <a:extLst>
                    <a:ext uri="{FF2B5EF4-FFF2-40B4-BE49-F238E27FC236}">
                      <a16:creationId xmlns:a16="http://schemas.microsoft.com/office/drawing/2014/main" id="{39A62170-3BBB-4CC6-9457-1F0BC268F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" y="1135"/>
                  <a:ext cx="160" cy="12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tr-TR" altLang="en-US" sz="1000">
                      <a:cs typeface="Times New Roman" panose="02020603050405020304" pitchFamily="18" charset="0"/>
                    </a:rPr>
                    <a:t>11/</a:t>
                  </a:r>
                  <a:endParaRPr lang="en-US" altLang="en-US" sz="10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926" name="Oval 230">
                  <a:extLst>
                    <a:ext uri="{FF2B5EF4-FFF2-40B4-BE49-F238E27FC236}">
                      <a16:creationId xmlns:a16="http://schemas.microsoft.com/office/drawing/2014/main" id="{7F2E8657-167D-4009-947E-457BFB0E5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" y="1494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tr-TR" altLang="en-US" sz="1200"/>
                    <a:t>8/9</a:t>
                  </a:r>
                  <a:endParaRPr lang="en-US" altLang="en-US" sz="1200"/>
                </a:p>
              </p:txBody>
            </p:sp>
            <p:sp>
              <p:nvSpPr>
                <p:cNvPr id="413927" name="Oval 231">
                  <a:extLst>
                    <a:ext uri="{FF2B5EF4-FFF2-40B4-BE49-F238E27FC236}">
                      <a16:creationId xmlns:a16="http://schemas.microsoft.com/office/drawing/2014/main" id="{9CB712FD-6A8C-4C4A-84E9-F4324A5DA7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2" y="1494"/>
                  <a:ext cx="160" cy="120"/>
                </a:xfrm>
                <a:prstGeom prst="ellipse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tr-TR" altLang="en-US" sz="1000"/>
                    <a:t>12/</a:t>
                  </a:r>
                  <a:endParaRPr lang="en-US" altLang="en-US" sz="1000"/>
                </a:p>
              </p:txBody>
            </p:sp>
            <p:sp>
              <p:nvSpPr>
                <p:cNvPr id="413928" name="Oval 232">
                  <a:extLst>
                    <a:ext uri="{FF2B5EF4-FFF2-40B4-BE49-F238E27FC236}">
                      <a16:creationId xmlns:a16="http://schemas.microsoft.com/office/drawing/2014/main" id="{1A9EEA4D-A919-41A6-A7CD-79A484236E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" y="1494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tr-TR" altLang="en-US" sz="1200">
                      <a:cs typeface="Times New Roman" panose="02020603050405020304" pitchFamily="18" charset="0"/>
                    </a:rPr>
                    <a:t>3/6</a:t>
                  </a:r>
                  <a:endParaRPr lang="en-US" altLang="en-US" sz="12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929" name="Oval 233">
                  <a:extLst>
                    <a:ext uri="{FF2B5EF4-FFF2-40B4-BE49-F238E27FC236}">
                      <a16:creationId xmlns:a16="http://schemas.microsoft.com/office/drawing/2014/main" id="{FA98770B-5690-46BC-A2F1-F2CF4E2162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" y="1135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tr-TR" altLang="en-US" sz="1200"/>
                    <a:t>2/7</a:t>
                  </a:r>
                  <a:endParaRPr lang="en-US" altLang="en-US" sz="1200"/>
                </a:p>
              </p:txBody>
            </p:sp>
            <p:sp>
              <p:nvSpPr>
                <p:cNvPr id="413930" name="Oval 234">
                  <a:extLst>
                    <a:ext uri="{FF2B5EF4-FFF2-40B4-BE49-F238E27FC236}">
                      <a16:creationId xmlns:a16="http://schemas.microsoft.com/office/drawing/2014/main" id="{EF4EBC57-CFD4-4C81-8616-9C21AA3550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3" y="1853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tr-TR" altLang="en-US" sz="900">
                      <a:cs typeface="Times New Roman" panose="02020603050405020304" pitchFamily="18" charset="0"/>
                    </a:rPr>
                    <a:t>13/16</a:t>
                  </a:r>
                  <a:endParaRPr lang="en-US" altLang="en-US" sz="90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931" name="Oval 235">
                  <a:extLst>
                    <a:ext uri="{FF2B5EF4-FFF2-40B4-BE49-F238E27FC236}">
                      <a16:creationId xmlns:a16="http://schemas.microsoft.com/office/drawing/2014/main" id="{EE0534EA-85C5-40FC-912A-2C4D2DBA9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2" y="1853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tr-TR" altLang="en-US" sz="900"/>
                    <a:t>14/15</a:t>
                  </a:r>
                  <a:endParaRPr lang="en-US" altLang="en-US" sz="900"/>
                </a:p>
              </p:txBody>
            </p:sp>
            <p:sp>
              <p:nvSpPr>
                <p:cNvPr id="413932" name="Oval 236">
                  <a:extLst>
                    <a:ext uri="{FF2B5EF4-FFF2-40B4-BE49-F238E27FC236}">
                      <a16:creationId xmlns:a16="http://schemas.microsoft.com/office/drawing/2014/main" id="{3612E132-CC05-4584-9728-A3B16C9D6F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2" y="1135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tr-TR" altLang="en-US" sz="1000"/>
                    <a:t>1/10</a:t>
                  </a:r>
                  <a:endParaRPr lang="en-US" altLang="en-US" sz="1000"/>
                </a:p>
              </p:txBody>
            </p:sp>
            <p:sp>
              <p:nvSpPr>
                <p:cNvPr id="413933" name="Oval 237">
                  <a:extLst>
                    <a:ext uri="{FF2B5EF4-FFF2-40B4-BE49-F238E27FC236}">
                      <a16:creationId xmlns:a16="http://schemas.microsoft.com/office/drawing/2014/main" id="{ED992277-349C-4DCB-BF06-51617FD13D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1" y="1853"/>
                  <a:ext cx="160" cy="120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tr-TR" altLang="en-US" sz="1200"/>
                    <a:t>4/5</a:t>
                  </a:r>
                  <a:endParaRPr lang="en-US" altLang="en-US" sz="1200"/>
                </a:p>
              </p:txBody>
            </p:sp>
            <p:cxnSp>
              <p:nvCxnSpPr>
                <p:cNvPr id="413934" name="AutoShape 238">
                  <a:extLst>
                    <a:ext uri="{FF2B5EF4-FFF2-40B4-BE49-F238E27FC236}">
                      <a16:creationId xmlns:a16="http://schemas.microsoft.com/office/drawing/2014/main" id="{378D463D-4921-4767-9CC2-12835E162F3E}"/>
                    </a:ext>
                  </a:extLst>
                </p:cNvPr>
                <p:cNvCxnSpPr>
                  <a:cxnSpLocks noChangeShapeType="1"/>
                  <a:stCxn id="413925" idx="6"/>
                  <a:endCxn id="413932" idx="2"/>
                </p:cNvCxnSpPr>
                <p:nvPr/>
              </p:nvCxnSpPr>
              <p:spPr bwMode="auto">
                <a:xfrm>
                  <a:off x="2393" y="1195"/>
                  <a:ext cx="4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35" name="AutoShape 239">
                  <a:extLst>
                    <a:ext uri="{FF2B5EF4-FFF2-40B4-BE49-F238E27FC236}">
                      <a16:creationId xmlns:a16="http://schemas.microsoft.com/office/drawing/2014/main" id="{039A9045-FDDC-4DE1-B91A-D5D609AB09DC}"/>
                    </a:ext>
                  </a:extLst>
                </p:cNvPr>
                <p:cNvCxnSpPr>
                  <a:cxnSpLocks noChangeShapeType="1"/>
                  <a:stCxn id="413925" idx="5"/>
                  <a:endCxn id="413927" idx="2"/>
                </p:cNvCxnSpPr>
                <p:nvPr/>
              </p:nvCxnSpPr>
              <p:spPr bwMode="auto">
                <a:xfrm>
                  <a:off x="2369" y="1237"/>
                  <a:ext cx="503" cy="31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36" name="AutoShape 240">
                  <a:extLst>
                    <a:ext uri="{FF2B5EF4-FFF2-40B4-BE49-F238E27FC236}">
                      <a16:creationId xmlns:a16="http://schemas.microsoft.com/office/drawing/2014/main" id="{5A3B803D-6846-42FF-A8FE-FDF78FA151E7}"/>
                    </a:ext>
                  </a:extLst>
                </p:cNvPr>
                <p:cNvCxnSpPr>
                  <a:cxnSpLocks noChangeShapeType="1"/>
                  <a:stCxn id="413932" idx="5"/>
                  <a:endCxn id="413926" idx="2"/>
                </p:cNvCxnSpPr>
                <p:nvPr/>
              </p:nvCxnSpPr>
              <p:spPr bwMode="auto">
                <a:xfrm>
                  <a:off x="3009" y="1237"/>
                  <a:ext cx="502" cy="31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37" name="AutoShape 241">
                  <a:extLst>
                    <a:ext uri="{FF2B5EF4-FFF2-40B4-BE49-F238E27FC236}">
                      <a16:creationId xmlns:a16="http://schemas.microsoft.com/office/drawing/2014/main" id="{3667B522-C36E-480F-B32D-72C1B7B95065}"/>
                    </a:ext>
                  </a:extLst>
                </p:cNvPr>
                <p:cNvCxnSpPr>
                  <a:cxnSpLocks noChangeShapeType="1"/>
                  <a:stCxn id="413932" idx="6"/>
                  <a:endCxn id="413929" idx="2"/>
                </p:cNvCxnSpPr>
                <p:nvPr/>
              </p:nvCxnSpPr>
              <p:spPr bwMode="auto">
                <a:xfrm>
                  <a:off x="3032" y="1195"/>
                  <a:ext cx="479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38" name="AutoShape 242">
                  <a:extLst>
                    <a:ext uri="{FF2B5EF4-FFF2-40B4-BE49-F238E27FC236}">
                      <a16:creationId xmlns:a16="http://schemas.microsoft.com/office/drawing/2014/main" id="{0F6E9DF3-98D2-4642-9761-D89A3200C63B}"/>
                    </a:ext>
                  </a:extLst>
                </p:cNvPr>
                <p:cNvCxnSpPr>
                  <a:cxnSpLocks noChangeShapeType="1"/>
                  <a:stCxn id="413927" idx="6"/>
                  <a:endCxn id="413926" idx="2"/>
                </p:cNvCxnSpPr>
                <p:nvPr/>
              </p:nvCxnSpPr>
              <p:spPr bwMode="auto">
                <a:xfrm>
                  <a:off x="3032" y="1554"/>
                  <a:ext cx="4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39" name="AutoShape 243">
                  <a:extLst>
                    <a:ext uri="{FF2B5EF4-FFF2-40B4-BE49-F238E27FC236}">
                      <a16:creationId xmlns:a16="http://schemas.microsoft.com/office/drawing/2014/main" id="{79746F2E-8B07-44BD-82BC-B8B14071A68F}"/>
                    </a:ext>
                  </a:extLst>
                </p:cNvPr>
                <p:cNvCxnSpPr>
                  <a:cxnSpLocks noChangeShapeType="1"/>
                  <a:stCxn id="413930" idx="6"/>
                  <a:endCxn id="413931" idx="2"/>
                </p:cNvCxnSpPr>
                <p:nvPr/>
              </p:nvCxnSpPr>
              <p:spPr bwMode="auto">
                <a:xfrm>
                  <a:off x="2393" y="1913"/>
                  <a:ext cx="479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0" name="AutoShape 244">
                  <a:extLst>
                    <a:ext uri="{FF2B5EF4-FFF2-40B4-BE49-F238E27FC236}">
                      <a16:creationId xmlns:a16="http://schemas.microsoft.com/office/drawing/2014/main" id="{45252B43-1B52-4BF1-A877-55C7E3BA54EC}"/>
                    </a:ext>
                  </a:extLst>
                </p:cNvPr>
                <p:cNvCxnSpPr>
                  <a:cxnSpLocks noChangeShapeType="1"/>
                  <a:stCxn id="413931" idx="6"/>
                  <a:endCxn id="413933" idx="2"/>
                </p:cNvCxnSpPr>
                <p:nvPr/>
              </p:nvCxnSpPr>
              <p:spPr bwMode="auto">
                <a:xfrm>
                  <a:off x="3032" y="1913"/>
                  <a:ext cx="4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1" name="AutoShape 245">
                  <a:extLst>
                    <a:ext uri="{FF2B5EF4-FFF2-40B4-BE49-F238E27FC236}">
                      <a16:creationId xmlns:a16="http://schemas.microsoft.com/office/drawing/2014/main" id="{7A5C7BA9-8B32-4079-89B9-EAD84C886938}"/>
                    </a:ext>
                  </a:extLst>
                </p:cNvPr>
                <p:cNvCxnSpPr>
                  <a:cxnSpLocks noChangeShapeType="1"/>
                  <a:stCxn id="413929" idx="3"/>
                  <a:endCxn id="413928" idx="6"/>
                </p:cNvCxnSpPr>
                <p:nvPr/>
              </p:nvCxnSpPr>
              <p:spPr bwMode="auto">
                <a:xfrm flipH="1">
                  <a:off x="2393" y="1237"/>
                  <a:ext cx="1141" cy="31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2" name="AutoShape 246">
                  <a:extLst>
                    <a:ext uri="{FF2B5EF4-FFF2-40B4-BE49-F238E27FC236}">
                      <a16:creationId xmlns:a16="http://schemas.microsoft.com/office/drawing/2014/main" id="{DFAF8CB9-7298-471A-AC9F-C9CD984C2E4B}"/>
                    </a:ext>
                  </a:extLst>
                </p:cNvPr>
                <p:cNvCxnSpPr>
                  <a:cxnSpLocks noChangeShapeType="1"/>
                  <a:stCxn id="413928" idx="4"/>
                  <a:endCxn id="413933" idx="1"/>
                </p:cNvCxnSpPr>
                <p:nvPr/>
              </p:nvCxnSpPr>
              <p:spPr bwMode="auto">
                <a:xfrm>
                  <a:off x="2313" y="1614"/>
                  <a:ext cx="1221" cy="257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3" name="AutoShape 247">
                  <a:extLst>
                    <a:ext uri="{FF2B5EF4-FFF2-40B4-BE49-F238E27FC236}">
                      <a16:creationId xmlns:a16="http://schemas.microsoft.com/office/drawing/2014/main" id="{E19451F4-7F3B-4E1C-9AD0-7E2BEED0EEA1}"/>
                    </a:ext>
                  </a:extLst>
                </p:cNvPr>
                <p:cNvCxnSpPr>
                  <a:cxnSpLocks noChangeShapeType="1"/>
                  <a:stCxn id="413927" idx="3"/>
                  <a:endCxn id="413930" idx="7"/>
                </p:cNvCxnSpPr>
                <p:nvPr/>
              </p:nvCxnSpPr>
              <p:spPr bwMode="auto">
                <a:xfrm flipH="1">
                  <a:off x="2369" y="1597"/>
                  <a:ext cx="526" cy="274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4" name="AutoShape 248">
                  <a:extLst>
                    <a:ext uri="{FF2B5EF4-FFF2-40B4-BE49-F238E27FC236}">
                      <a16:creationId xmlns:a16="http://schemas.microsoft.com/office/drawing/2014/main" id="{229AABE8-4FDC-4D25-8148-E6049BD0DCF0}"/>
                    </a:ext>
                  </a:extLst>
                </p:cNvPr>
                <p:cNvCxnSpPr>
                  <a:cxnSpLocks noChangeShapeType="1"/>
                  <a:stCxn id="413926" idx="4"/>
                  <a:endCxn id="413933" idx="0"/>
                </p:cNvCxnSpPr>
                <p:nvPr/>
              </p:nvCxnSpPr>
              <p:spPr bwMode="auto">
                <a:xfrm>
                  <a:off x="3592" y="1614"/>
                  <a:ext cx="0" cy="23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5" name="AutoShape 249">
                  <a:extLst>
                    <a:ext uri="{FF2B5EF4-FFF2-40B4-BE49-F238E27FC236}">
                      <a16:creationId xmlns:a16="http://schemas.microsoft.com/office/drawing/2014/main" id="{C87EF359-D93E-48B1-A78B-EDD21890A399}"/>
                    </a:ext>
                  </a:extLst>
                </p:cNvPr>
                <p:cNvCxnSpPr>
                  <a:cxnSpLocks noChangeShapeType="1"/>
                  <a:stCxn id="413927" idx="4"/>
                  <a:endCxn id="413931" idx="0"/>
                </p:cNvCxnSpPr>
                <p:nvPr/>
              </p:nvCxnSpPr>
              <p:spPr bwMode="auto">
                <a:xfrm>
                  <a:off x="2952" y="1614"/>
                  <a:ext cx="0" cy="23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6" name="AutoShape 250">
                  <a:extLst>
                    <a:ext uri="{FF2B5EF4-FFF2-40B4-BE49-F238E27FC236}">
                      <a16:creationId xmlns:a16="http://schemas.microsoft.com/office/drawing/2014/main" id="{0F38AC0B-A96A-49DB-B024-F41452EAD1DD}"/>
                    </a:ext>
                  </a:extLst>
                </p:cNvPr>
                <p:cNvCxnSpPr>
                  <a:cxnSpLocks noChangeShapeType="1"/>
                  <a:stCxn id="413927" idx="0"/>
                  <a:endCxn id="413932" idx="4"/>
                </p:cNvCxnSpPr>
                <p:nvPr/>
              </p:nvCxnSpPr>
              <p:spPr bwMode="auto">
                <a:xfrm flipV="1">
                  <a:off x="2952" y="1255"/>
                  <a:ext cx="0" cy="23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7" name="AutoShape 251">
                  <a:extLst>
                    <a:ext uri="{FF2B5EF4-FFF2-40B4-BE49-F238E27FC236}">
                      <a16:creationId xmlns:a16="http://schemas.microsoft.com/office/drawing/2014/main" id="{115AA3A9-061F-4F99-B481-BB1E5BDCCBF1}"/>
                    </a:ext>
                  </a:extLst>
                </p:cNvPr>
                <p:cNvCxnSpPr>
                  <a:cxnSpLocks noChangeShapeType="1"/>
                  <a:stCxn id="413927" idx="7"/>
                  <a:endCxn id="413929" idx="3"/>
                </p:cNvCxnSpPr>
                <p:nvPr/>
              </p:nvCxnSpPr>
              <p:spPr bwMode="auto">
                <a:xfrm flipV="1">
                  <a:off x="3009" y="1237"/>
                  <a:ext cx="525" cy="27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8" name="AutoShape 252">
                  <a:extLst>
                    <a:ext uri="{FF2B5EF4-FFF2-40B4-BE49-F238E27FC236}">
                      <a16:creationId xmlns:a16="http://schemas.microsoft.com/office/drawing/2014/main" id="{F3B40E41-D165-42C2-B214-42ACCC1B4737}"/>
                    </a:ext>
                  </a:extLst>
                </p:cNvPr>
                <p:cNvCxnSpPr>
                  <a:cxnSpLocks noChangeShapeType="1"/>
                  <a:stCxn id="413930" idx="4"/>
                  <a:endCxn id="413933" idx="4"/>
                </p:cNvCxnSpPr>
                <p:nvPr/>
              </p:nvCxnSpPr>
              <p:spPr bwMode="auto">
                <a:xfrm rot="16200000" flipH="1">
                  <a:off x="2952" y="1334"/>
                  <a:ext cx="1" cy="1279"/>
                </a:xfrm>
                <a:prstGeom prst="curvedConnector3">
                  <a:avLst>
                    <a:gd name="adj1" fmla="val 14400000"/>
                  </a:avLst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3949" name="AutoShape 253">
                  <a:extLst>
                    <a:ext uri="{FF2B5EF4-FFF2-40B4-BE49-F238E27FC236}">
                      <a16:creationId xmlns:a16="http://schemas.microsoft.com/office/drawing/2014/main" id="{E3589610-5376-446E-BDCF-D42BBE8839B7}"/>
                    </a:ext>
                  </a:extLst>
                </p:cNvPr>
                <p:cNvCxnSpPr>
                  <a:cxnSpLocks noChangeShapeType="1"/>
                  <a:stCxn id="413933" idx="6"/>
                  <a:endCxn id="413933" idx="5"/>
                </p:cNvCxnSpPr>
                <p:nvPr/>
              </p:nvCxnSpPr>
              <p:spPr bwMode="auto">
                <a:xfrm flipH="1">
                  <a:off x="3648" y="1914"/>
                  <a:ext cx="23" cy="42"/>
                </a:xfrm>
                <a:prstGeom prst="curvedConnector4">
                  <a:avLst>
                    <a:gd name="adj1" fmla="val -481819"/>
                    <a:gd name="adj2" fmla="val 268750"/>
                  </a:avLst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3950" name="Text Box 254">
                  <a:extLst>
                    <a:ext uri="{FF2B5EF4-FFF2-40B4-BE49-F238E27FC236}">
                      <a16:creationId xmlns:a16="http://schemas.microsoft.com/office/drawing/2014/main" id="{59E4E18D-D050-4BE3-904B-8100CF8F1D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19" y="1330"/>
                  <a:ext cx="17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tr-TR" altLang="en-US"/>
                    <a:t>u</a:t>
                  </a:r>
                </a:p>
              </p:txBody>
            </p:sp>
            <p:sp>
              <p:nvSpPr>
                <p:cNvPr id="413951" name="Text Box 255">
                  <a:extLst>
                    <a:ext uri="{FF2B5EF4-FFF2-40B4-BE49-F238E27FC236}">
                      <a16:creationId xmlns:a16="http://schemas.microsoft.com/office/drawing/2014/main" id="{5BD20EC9-2EEB-4DB3-85CA-4B8F4054B0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6" y="1355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tr-TR" altLang="en-US"/>
                    <a:t>v</a:t>
                  </a:r>
                </a:p>
              </p:txBody>
            </p:sp>
            <p:sp>
              <p:nvSpPr>
                <p:cNvPr id="413952" name="Text Box 256">
                  <a:extLst>
                    <a:ext uri="{FF2B5EF4-FFF2-40B4-BE49-F238E27FC236}">
                      <a16:creationId xmlns:a16="http://schemas.microsoft.com/office/drawing/2014/main" id="{1B014EB0-2A91-4893-B8A3-E5C23FD2EB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7" y="1912"/>
                  <a:ext cx="16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tr-TR" altLang="en-US"/>
                    <a:t>z</a:t>
                  </a:r>
                </a:p>
              </p:txBody>
            </p:sp>
            <p:sp>
              <p:nvSpPr>
                <p:cNvPr id="413953" name="Text Box 257">
                  <a:extLst>
                    <a:ext uri="{FF2B5EF4-FFF2-40B4-BE49-F238E27FC236}">
                      <a16:creationId xmlns:a16="http://schemas.microsoft.com/office/drawing/2014/main" id="{43E4E1E7-C1CC-4183-AC52-2039A58AB5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5" y="1820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tr-TR" altLang="en-US"/>
                    <a:t>x</a:t>
                  </a:r>
                </a:p>
              </p:txBody>
            </p:sp>
          </p:grpSp>
        </p:grpSp>
        <p:sp>
          <p:nvSpPr>
            <p:cNvPr id="414092" name="Text Box 396">
              <a:extLst>
                <a:ext uri="{FF2B5EF4-FFF2-40B4-BE49-F238E27FC236}">
                  <a16:creationId xmlns:a16="http://schemas.microsoft.com/office/drawing/2014/main" id="{B42E6B3F-13B2-4F25-847F-CF1AB5878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145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</p:grpSp>
      <p:sp>
        <p:nvSpPr>
          <p:cNvPr id="414058" name="Text Box 362">
            <a:extLst>
              <a:ext uri="{FF2B5EF4-FFF2-40B4-BE49-F238E27FC236}">
                <a16:creationId xmlns:a16="http://schemas.microsoft.com/office/drawing/2014/main" id="{F193C5C3-32E8-4994-92E3-7A1100155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1522413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s</a:t>
            </a:r>
          </a:p>
        </p:txBody>
      </p:sp>
      <p:sp>
        <p:nvSpPr>
          <p:cNvPr id="414059" name="Text Box 363">
            <a:extLst>
              <a:ext uri="{FF2B5EF4-FFF2-40B4-BE49-F238E27FC236}">
                <a16:creationId xmlns:a16="http://schemas.microsoft.com/office/drawing/2014/main" id="{A10A16A2-3658-4555-9EA8-E0C6BB20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8175" y="1531938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t</a:t>
            </a:r>
          </a:p>
        </p:txBody>
      </p:sp>
      <p:sp>
        <p:nvSpPr>
          <p:cNvPr id="414060" name="Text Box 364">
            <a:extLst>
              <a:ext uri="{FF2B5EF4-FFF2-40B4-BE49-F238E27FC236}">
                <a16:creationId xmlns:a16="http://schemas.microsoft.com/office/drawing/2014/main" id="{4552F889-30AA-4CE7-8B20-193AD8843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549400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r</a:t>
            </a:r>
          </a:p>
        </p:txBody>
      </p:sp>
      <p:sp>
        <p:nvSpPr>
          <p:cNvPr id="414062" name="Text Box 366">
            <a:extLst>
              <a:ext uri="{FF2B5EF4-FFF2-40B4-BE49-F238E27FC236}">
                <a16:creationId xmlns:a16="http://schemas.microsoft.com/office/drawing/2014/main" id="{BBC615B3-06D5-424B-8464-257E715D4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0654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y</a:t>
            </a:r>
          </a:p>
        </p:txBody>
      </p:sp>
      <p:sp>
        <p:nvSpPr>
          <p:cNvPr id="414063" name="Oval 367">
            <a:extLst>
              <a:ext uri="{FF2B5EF4-FFF2-40B4-BE49-F238E27FC236}">
                <a16:creationId xmlns:a16="http://schemas.microsoft.com/office/drawing/2014/main" id="{62D3C3C4-46A3-4565-B0F3-981828AD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1793875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1000">
                <a:cs typeface="Times New Roman" panose="02020603050405020304" pitchFamily="18" charset="0"/>
              </a:rPr>
              <a:t>11/</a:t>
            </a:r>
            <a:endParaRPr lang="en-US" altLang="en-US" sz="1000">
              <a:cs typeface="Times New Roman" panose="02020603050405020304" pitchFamily="18" charset="0"/>
            </a:endParaRPr>
          </a:p>
        </p:txBody>
      </p:sp>
      <p:sp>
        <p:nvSpPr>
          <p:cNvPr id="414064" name="Oval 368">
            <a:extLst>
              <a:ext uri="{FF2B5EF4-FFF2-40B4-BE49-F238E27FC236}">
                <a16:creationId xmlns:a16="http://schemas.microsoft.com/office/drawing/2014/main" id="{57E4431F-9A8F-4835-93B0-9049D911B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23637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1200"/>
              <a:t>8/9</a:t>
            </a:r>
            <a:endParaRPr lang="en-US" altLang="en-US" sz="1200"/>
          </a:p>
        </p:txBody>
      </p:sp>
      <p:sp>
        <p:nvSpPr>
          <p:cNvPr id="414065" name="Oval 369">
            <a:extLst>
              <a:ext uri="{FF2B5EF4-FFF2-40B4-BE49-F238E27FC236}">
                <a16:creationId xmlns:a16="http://schemas.microsoft.com/office/drawing/2014/main" id="{28F9380A-D877-47BC-86E6-1B1072142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363788"/>
            <a:ext cx="254000" cy="1905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1000"/>
              <a:t>12/</a:t>
            </a:r>
            <a:endParaRPr lang="en-US" altLang="en-US" sz="1000"/>
          </a:p>
        </p:txBody>
      </p:sp>
      <p:sp>
        <p:nvSpPr>
          <p:cNvPr id="414066" name="Oval 370">
            <a:extLst>
              <a:ext uri="{FF2B5EF4-FFF2-40B4-BE49-F238E27FC236}">
                <a16:creationId xmlns:a16="http://schemas.microsoft.com/office/drawing/2014/main" id="{7D7AD730-6938-423A-9AB1-C473EE217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2363788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1200">
                <a:cs typeface="Times New Roman" panose="02020603050405020304" pitchFamily="18" charset="0"/>
              </a:rPr>
              <a:t>3/6</a:t>
            </a:r>
            <a:endParaRPr lang="en-US" altLang="en-US" sz="1200">
              <a:cs typeface="Times New Roman" panose="02020603050405020304" pitchFamily="18" charset="0"/>
            </a:endParaRPr>
          </a:p>
        </p:txBody>
      </p:sp>
      <p:sp>
        <p:nvSpPr>
          <p:cNvPr id="414067" name="Oval 371">
            <a:extLst>
              <a:ext uri="{FF2B5EF4-FFF2-40B4-BE49-F238E27FC236}">
                <a16:creationId xmlns:a16="http://schemas.microsoft.com/office/drawing/2014/main" id="{E2B17D1A-4802-4823-A675-7CB3A5A47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17938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1200"/>
              <a:t>2/7</a:t>
            </a:r>
            <a:endParaRPr lang="en-US" altLang="en-US" sz="1200"/>
          </a:p>
        </p:txBody>
      </p:sp>
      <p:sp>
        <p:nvSpPr>
          <p:cNvPr id="414068" name="Oval 372">
            <a:extLst>
              <a:ext uri="{FF2B5EF4-FFF2-40B4-BE49-F238E27FC236}">
                <a16:creationId xmlns:a16="http://schemas.microsoft.com/office/drawing/2014/main" id="{DEF17C59-98FA-4C65-94B3-864839DE3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29337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900">
                <a:cs typeface="Times New Roman" panose="02020603050405020304" pitchFamily="18" charset="0"/>
              </a:rPr>
              <a:t>13/16</a:t>
            </a:r>
            <a:endParaRPr lang="en-US" altLang="en-US" sz="900">
              <a:cs typeface="Times New Roman" panose="02020603050405020304" pitchFamily="18" charset="0"/>
            </a:endParaRPr>
          </a:p>
        </p:txBody>
      </p:sp>
      <p:sp>
        <p:nvSpPr>
          <p:cNvPr id="414069" name="Oval 373">
            <a:extLst>
              <a:ext uri="{FF2B5EF4-FFF2-40B4-BE49-F238E27FC236}">
                <a16:creationId xmlns:a16="http://schemas.microsoft.com/office/drawing/2014/main" id="{2DF9E524-02FC-42FD-80CF-2C8ADB3E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9337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900"/>
              <a:t>14/15</a:t>
            </a:r>
            <a:endParaRPr lang="en-US" altLang="en-US" sz="900"/>
          </a:p>
        </p:txBody>
      </p:sp>
      <p:sp>
        <p:nvSpPr>
          <p:cNvPr id="414070" name="Oval 374">
            <a:extLst>
              <a:ext uri="{FF2B5EF4-FFF2-40B4-BE49-F238E27FC236}">
                <a16:creationId xmlns:a16="http://schemas.microsoft.com/office/drawing/2014/main" id="{157C8898-96DE-44CF-9186-A5A9305F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1793875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1000"/>
              <a:t>1/10</a:t>
            </a:r>
            <a:endParaRPr lang="en-US" altLang="en-US" sz="1000"/>
          </a:p>
        </p:txBody>
      </p:sp>
      <p:sp>
        <p:nvSpPr>
          <p:cNvPr id="414071" name="Oval 375">
            <a:extLst>
              <a:ext uri="{FF2B5EF4-FFF2-40B4-BE49-F238E27FC236}">
                <a16:creationId xmlns:a16="http://schemas.microsoft.com/office/drawing/2014/main" id="{E13EFBA9-473E-40D0-81A6-87074F19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2933700"/>
            <a:ext cx="254000" cy="1905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 sz="1200"/>
              <a:t>4/5</a:t>
            </a:r>
            <a:endParaRPr lang="en-US" altLang="en-US" sz="1200"/>
          </a:p>
        </p:txBody>
      </p:sp>
      <p:cxnSp>
        <p:nvCxnSpPr>
          <p:cNvPr id="414072" name="AutoShape 376">
            <a:extLst>
              <a:ext uri="{FF2B5EF4-FFF2-40B4-BE49-F238E27FC236}">
                <a16:creationId xmlns:a16="http://schemas.microsoft.com/office/drawing/2014/main" id="{6C00E362-8FCD-4723-B419-CCE2E7408C22}"/>
              </a:ext>
            </a:extLst>
          </p:cNvPr>
          <p:cNvCxnSpPr>
            <a:cxnSpLocks noChangeShapeType="1"/>
            <a:stCxn id="414063" idx="6"/>
            <a:endCxn id="414070" idx="2"/>
          </p:cNvCxnSpPr>
          <p:nvPr/>
        </p:nvCxnSpPr>
        <p:spPr bwMode="auto">
          <a:xfrm>
            <a:off x="6486525" y="1889125"/>
            <a:ext cx="760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73" name="AutoShape 377">
            <a:extLst>
              <a:ext uri="{FF2B5EF4-FFF2-40B4-BE49-F238E27FC236}">
                <a16:creationId xmlns:a16="http://schemas.microsoft.com/office/drawing/2014/main" id="{6BF83C24-E759-41A5-BC2E-AFD9FD936DE6}"/>
              </a:ext>
            </a:extLst>
          </p:cNvPr>
          <p:cNvCxnSpPr>
            <a:cxnSpLocks noChangeShapeType="1"/>
            <a:stCxn id="414063" idx="5"/>
            <a:endCxn id="414065" idx="2"/>
          </p:cNvCxnSpPr>
          <p:nvPr/>
        </p:nvCxnSpPr>
        <p:spPr bwMode="auto">
          <a:xfrm>
            <a:off x="6448425" y="1955800"/>
            <a:ext cx="798513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74" name="AutoShape 378">
            <a:extLst>
              <a:ext uri="{FF2B5EF4-FFF2-40B4-BE49-F238E27FC236}">
                <a16:creationId xmlns:a16="http://schemas.microsoft.com/office/drawing/2014/main" id="{00B9A8FC-1397-4CA2-9A6B-75FAF2EC8AB0}"/>
              </a:ext>
            </a:extLst>
          </p:cNvPr>
          <p:cNvCxnSpPr>
            <a:cxnSpLocks noChangeShapeType="1"/>
            <a:stCxn id="414070" idx="5"/>
            <a:endCxn id="414064" idx="2"/>
          </p:cNvCxnSpPr>
          <p:nvPr/>
        </p:nvCxnSpPr>
        <p:spPr bwMode="auto">
          <a:xfrm>
            <a:off x="7464425" y="1955800"/>
            <a:ext cx="796925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75" name="AutoShape 379">
            <a:extLst>
              <a:ext uri="{FF2B5EF4-FFF2-40B4-BE49-F238E27FC236}">
                <a16:creationId xmlns:a16="http://schemas.microsoft.com/office/drawing/2014/main" id="{A8FB3ED0-513B-42DD-B3B5-BA1EB578428C}"/>
              </a:ext>
            </a:extLst>
          </p:cNvPr>
          <p:cNvCxnSpPr>
            <a:cxnSpLocks noChangeShapeType="1"/>
            <a:stCxn id="414070" idx="6"/>
            <a:endCxn id="414067" idx="2"/>
          </p:cNvCxnSpPr>
          <p:nvPr/>
        </p:nvCxnSpPr>
        <p:spPr bwMode="auto">
          <a:xfrm>
            <a:off x="7500938" y="1889125"/>
            <a:ext cx="7604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76" name="AutoShape 380">
            <a:extLst>
              <a:ext uri="{FF2B5EF4-FFF2-40B4-BE49-F238E27FC236}">
                <a16:creationId xmlns:a16="http://schemas.microsoft.com/office/drawing/2014/main" id="{5D3C0381-55CD-4F61-B781-EE4B6966D38A}"/>
              </a:ext>
            </a:extLst>
          </p:cNvPr>
          <p:cNvCxnSpPr>
            <a:cxnSpLocks noChangeShapeType="1"/>
            <a:stCxn id="414065" idx="6"/>
            <a:endCxn id="414064" idx="2"/>
          </p:cNvCxnSpPr>
          <p:nvPr/>
        </p:nvCxnSpPr>
        <p:spPr bwMode="auto">
          <a:xfrm>
            <a:off x="7500938" y="2459038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77" name="AutoShape 381">
            <a:extLst>
              <a:ext uri="{FF2B5EF4-FFF2-40B4-BE49-F238E27FC236}">
                <a16:creationId xmlns:a16="http://schemas.microsoft.com/office/drawing/2014/main" id="{71EDCEA1-4755-4ABD-899D-0F579E0FBF82}"/>
              </a:ext>
            </a:extLst>
          </p:cNvPr>
          <p:cNvCxnSpPr>
            <a:cxnSpLocks noChangeShapeType="1"/>
            <a:stCxn id="414068" idx="6"/>
            <a:endCxn id="414069" idx="2"/>
          </p:cNvCxnSpPr>
          <p:nvPr/>
        </p:nvCxnSpPr>
        <p:spPr bwMode="auto">
          <a:xfrm>
            <a:off x="6486525" y="3028950"/>
            <a:ext cx="7604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78" name="AutoShape 382">
            <a:extLst>
              <a:ext uri="{FF2B5EF4-FFF2-40B4-BE49-F238E27FC236}">
                <a16:creationId xmlns:a16="http://schemas.microsoft.com/office/drawing/2014/main" id="{FA02ED35-AAB4-4E5C-B444-672BD4D90D03}"/>
              </a:ext>
            </a:extLst>
          </p:cNvPr>
          <p:cNvCxnSpPr>
            <a:cxnSpLocks noChangeShapeType="1"/>
            <a:stCxn id="414069" idx="6"/>
            <a:endCxn id="414071" idx="2"/>
          </p:cNvCxnSpPr>
          <p:nvPr/>
        </p:nvCxnSpPr>
        <p:spPr bwMode="auto">
          <a:xfrm>
            <a:off x="7500938" y="3028950"/>
            <a:ext cx="7604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79" name="AutoShape 383">
            <a:extLst>
              <a:ext uri="{FF2B5EF4-FFF2-40B4-BE49-F238E27FC236}">
                <a16:creationId xmlns:a16="http://schemas.microsoft.com/office/drawing/2014/main" id="{9EEF96DE-9748-4D74-95D7-BB9B5A4D6B6B}"/>
              </a:ext>
            </a:extLst>
          </p:cNvPr>
          <p:cNvCxnSpPr>
            <a:cxnSpLocks noChangeShapeType="1"/>
            <a:stCxn id="414067" idx="3"/>
            <a:endCxn id="414066" idx="6"/>
          </p:cNvCxnSpPr>
          <p:nvPr/>
        </p:nvCxnSpPr>
        <p:spPr bwMode="auto">
          <a:xfrm flipH="1">
            <a:off x="6486525" y="1955800"/>
            <a:ext cx="1811338" cy="503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80" name="AutoShape 384">
            <a:extLst>
              <a:ext uri="{FF2B5EF4-FFF2-40B4-BE49-F238E27FC236}">
                <a16:creationId xmlns:a16="http://schemas.microsoft.com/office/drawing/2014/main" id="{14B7E26D-6131-489B-9A43-C92B18318A2B}"/>
              </a:ext>
            </a:extLst>
          </p:cNvPr>
          <p:cNvCxnSpPr>
            <a:cxnSpLocks noChangeShapeType="1"/>
            <a:stCxn id="414066" idx="4"/>
            <a:endCxn id="414071" idx="1"/>
          </p:cNvCxnSpPr>
          <p:nvPr/>
        </p:nvCxnSpPr>
        <p:spPr bwMode="auto">
          <a:xfrm>
            <a:off x="6359525" y="2554288"/>
            <a:ext cx="1938338" cy="4079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81" name="AutoShape 385">
            <a:extLst>
              <a:ext uri="{FF2B5EF4-FFF2-40B4-BE49-F238E27FC236}">
                <a16:creationId xmlns:a16="http://schemas.microsoft.com/office/drawing/2014/main" id="{9274067D-6299-4727-ACE8-2B4B60B015CD}"/>
              </a:ext>
            </a:extLst>
          </p:cNvPr>
          <p:cNvCxnSpPr>
            <a:cxnSpLocks noChangeShapeType="1"/>
            <a:stCxn id="414065" idx="3"/>
            <a:endCxn id="414068" idx="7"/>
          </p:cNvCxnSpPr>
          <p:nvPr/>
        </p:nvCxnSpPr>
        <p:spPr bwMode="auto">
          <a:xfrm flipH="1">
            <a:off x="6448425" y="2527300"/>
            <a:ext cx="835025" cy="4349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82" name="AutoShape 386">
            <a:extLst>
              <a:ext uri="{FF2B5EF4-FFF2-40B4-BE49-F238E27FC236}">
                <a16:creationId xmlns:a16="http://schemas.microsoft.com/office/drawing/2014/main" id="{10159B3E-B600-4A46-9F34-51BBCA8336C0}"/>
              </a:ext>
            </a:extLst>
          </p:cNvPr>
          <p:cNvCxnSpPr>
            <a:cxnSpLocks noChangeShapeType="1"/>
            <a:stCxn id="414064" idx="4"/>
            <a:endCxn id="414071" idx="0"/>
          </p:cNvCxnSpPr>
          <p:nvPr/>
        </p:nvCxnSpPr>
        <p:spPr bwMode="auto">
          <a:xfrm>
            <a:off x="8389938" y="25542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83" name="AutoShape 387">
            <a:extLst>
              <a:ext uri="{FF2B5EF4-FFF2-40B4-BE49-F238E27FC236}">
                <a16:creationId xmlns:a16="http://schemas.microsoft.com/office/drawing/2014/main" id="{A887D132-7A0A-4101-B3E1-FBB0D29FF84E}"/>
              </a:ext>
            </a:extLst>
          </p:cNvPr>
          <p:cNvCxnSpPr>
            <a:cxnSpLocks noChangeShapeType="1"/>
            <a:stCxn id="414065" idx="4"/>
            <a:endCxn id="414069" idx="0"/>
          </p:cNvCxnSpPr>
          <p:nvPr/>
        </p:nvCxnSpPr>
        <p:spPr bwMode="auto">
          <a:xfrm>
            <a:off x="7373938" y="2554288"/>
            <a:ext cx="0" cy="379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84" name="AutoShape 388">
            <a:extLst>
              <a:ext uri="{FF2B5EF4-FFF2-40B4-BE49-F238E27FC236}">
                <a16:creationId xmlns:a16="http://schemas.microsoft.com/office/drawing/2014/main" id="{DF9FED91-3AE0-495F-99D8-AFC4CF9C0EF6}"/>
              </a:ext>
            </a:extLst>
          </p:cNvPr>
          <p:cNvCxnSpPr>
            <a:cxnSpLocks noChangeShapeType="1"/>
            <a:stCxn id="414065" idx="0"/>
            <a:endCxn id="414070" idx="4"/>
          </p:cNvCxnSpPr>
          <p:nvPr/>
        </p:nvCxnSpPr>
        <p:spPr bwMode="auto">
          <a:xfrm flipV="1">
            <a:off x="7373938" y="1984375"/>
            <a:ext cx="0" cy="379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85" name="AutoShape 389">
            <a:extLst>
              <a:ext uri="{FF2B5EF4-FFF2-40B4-BE49-F238E27FC236}">
                <a16:creationId xmlns:a16="http://schemas.microsoft.com/office/drawing/2014/main" id="{B2D60CA2-76D9-4DE4-819E-4099EB826415}"/>
              </a:ext>
            </a:extLst>
          </p:cNvPr>
          <p:cNvCxnSpPr>
            <a:cxnSpLocks noChangeShapeType="1"/>
            <a:stCxn id="414065" idx="7"/>
            <a:endCxn id="414067" idx="3"/>
          </p:cNvCxnSpPr>
          <p:nvPr/>
        </p:nvCxnSpPr>
        <p:spPr bwMode="auto">
          <a:xfrm flipV="1">
            <a:off x="7464425" y="1955800"/>
            <a:ext cx="83343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86" name="AutoShape 390">
            <a:extLst>
              <a:ext uri="{FF2B5EF4-FFF2-40B4-BE49-F238E27FC236}">
                <a16:creationId xmlns:a16="http://schemas.microsoft.com/office/drawing/2014/main" id="{1C474CA3-2CDC-4F57-8B14-06E50FA43E54}"/>
              </a:ext>
            </a:extLst>
          </p:cNvPr>
          <p:cNvCxnSpPr>
            <a:cxnSpLocks noChangeShapeType="1"/>
            <a:stCxn id="414068" idx="4"/>
            <a:endCxn id="414071" idx="4"/>
          </p:cNvCxnSpPr>
          <p:nvPr/>
        </p:nvCxnSpPr>
        <p:spPr bwMode="auto">
          <a:xfrm rot="16200000" flipH="1">
            <a:off x="7373938" y="2109787"/>
            <a:ext cx="1588" cy="203041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4087" name="AutoShape 391">
            <a:extLst>
              <a:ext uri="{FF2B5EF4-FFF2-40B4-BE49-F238E27FC236}">
                <a16:creationId xmlns:a16="http://schemas.microsoft.com/office/drawing/2014/main" id="{21C845D1-E068-46A7-A26F-AE3D28966BE4}"/>
              </a:ext>
            </a:extLst>
          </p:cNvPr>
          <p:cNvCxnSpPr>
            <a:cxnSpLocks noChangeShapeType="1"/>
            <a:stCxn id="414071" idx="6"/>
            <a:endCxn id="414071" idx="5"/>
          </p:cNvCxnSpPr>
          <p:nvPr/>
        </p:nvCxnSpPr>
        <p:spPr bwMode="auto">
          <a:xfrm flipH="1">
            <a:off x="8478838" y="3030538"/>
            <a:ext cx="36512" cy="66675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4088" name="Text Box 392">
            <a:extLst>
              <a:ext uri="{FF2B5EF4-FFF2-40B4-BE49-F238E27FC236}">
                <a16:creationId xmlns:a16="http://schemas.microsoft.com/office/drawing/2014/main" id="{0DB5DB3E-99F6-4A60-9EDA-B87E0BFE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21034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u</a:t>
            </a:r>
          </a:p>
        </p:txBody>
      </p:sp>
      <p:sp>
        <p:nvSpPr>
          <p:cNvPr id="414089" name="Text Box 393">
            <a:extLst>
              <a:ext uri="{FF2B5EF4-FFF2-40B4-BE49-F238E27FC236}">
                <a16:creationId xmlns:a16="http://schemas.microsoft.com/office/drawing/2014/main" id="{86EB46DA-BAC5-4ABC-A18E-DD3A31AD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288" y="2143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v</a:t>
            </a:r>
          </a:p>
        </p:txBody>
      </p:sp>
      <p:sp>
        <p:nvSpPr>
          <p:cNvPr id="414090" name="Text Box 394">
            <a:extLst>
              <a:ext uri="{FF2B5EF4-FFF2-40B4-BE49-F238E27FC236}">
                <a16:creationId xmlns:a16="http://schemas.microsoft.com/office/drawing/2014/main" id="{9366AFCD-749A-43A6-B9F1-3AF033AE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3027363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z</a:t>
            </a:r>
          </a:p>
        </p:txBody>
      </p:sp>
      <p:sp>
        <p:nvSpPr>
          <p:cNvPr id="414091" name="Text Box 395">
            <a:extLst>
              <a:ext uri="{FF2B5EF4-FFF2-40B4-BE49-F238E27FC236}">
                <a16:creationId xmlns:a16="http://schemas.microsoft.com/office/drawing/2014/main" id="{0A104008-93DE-499B-B0F4-A0DF7B383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28813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x</a:t>
            </a:r>
          </a:p>
        </p:txBody>
      </p:sp>
      <p:sp>
        <p:nvSpPr>
          <p:cNvPr id="414093" name="Text Box 397">
            <a:extLst>
              <a:ext uri="{FF2B5EF4-FFF2-40B4-BE49-F238E27FC236}">
                <a16:creationId xmlns:a16="http://schemas.microsoft.com/office/drawing/2014/main" id="{6C84E379-8E30-4ABF-B50C-840FC2E54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303463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w</a:t>
            </a:r>
          </a:p>
        </p:txBody>
      </p:sp>
      <p:grpSp>
        <p:nvGrpSpPr>
          <p:cNvPr id="414136" name="Group 440">
            <a:extLst>
              <a:ext uri="{FF2B5EF4-FFF2-40B4-BE49-F238E27FC236}">
                <a16:creationId xmlns:a16="http://schemas.microsoft.com/office/drawing/2014/main" id="{B62AE74B-6DE7-4D00-8D41-8AA35021A0F3}"/>
              </a:ext>
            </a:extLst>
          </p:cNvPr>
          <p:cNvGrpSpPr>
            <a:grpSpLocks/>
          </p:cNvGrpSpPr>
          <p:nvPr/>
        </p:nvGrpSpPr>
        <p:grpSpPr bwMode="auto">
          <a:xfrm>
            <a:off x="6027738" y="3838575"/>
            <a:ext cx="2725737" cy="1847850"/>
            <a:chOff x="3797" y="2418"/>
            <a:chExt cx="1717" cy="1164"/>
          </a:xfrm>
        </p:grpSpPr>
        <p:sp>
          <p:nvSpPr>
            <p:cNvPr id="414099" name="Text Box 403">
              <a:extLst>
                <a:ext uri="{FF2B5EF4-FFF2-40B4-BE49-F238E27FC236}">
                  <a16:creationId xmlns:a16="http://schemas.microsoft.com/office/drawing/2014/main" id="{D3E92DB9-2D5F-4614-A507-1F839B07A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5" y="241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4100" name="Text Box 404">
              <a:extLst>
                <a:ext uri="{FF2B5EF4-FFF2-40B4-BE49-F238E27FC236}">
                  <a16:creationId xmlns:a16="http://schemas.microsoft.com/office/drawing/2014/main" id="{1B1E3E1C-2736-4905-B2D9-DEF75AFC0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" y="2424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4101" name="Text Box 405">
              <a:extLst>
                <a:ext uri="{FF2B5EF4-FFF2-40B4-BE49-F238E27FC236}">
                  <a16:creationId xmlns:a16="http://schemas.microsoft.com/office/drawing/2014/main" id="{00E8643F-8D4E-4710-874B-02367C256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2" y="2435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4103" name="Text Box 407">
              <a:extLst>
                <a:ext uri="{FF2B5EF4-FFF2-40B4-BE49-F238E27FC236}">
                  <a16:creationId xmlns:a16="http://schemas.microsoft.com/office/drawing/2014/main" id="{971FB59A-FBA8-4047-A2FE-921AA1DDC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33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4104" name="Oval 408">
              <a:extLst>
                <a:ext uri="{FF2B5EF4-FFF2-40B4-BE49-F238E27FC236}">
                  <a16:creationId xmlns:a16="http://schemas.microsoft.com/office/drawing/2014/main" id="{C2A363ED-DA22-4B00-908A-628769EC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2589"/>
              <a:ext cx="160" cy="12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>
                  <a:cs typeface="Times New Roman" panose="02020603050405020304" pitchFamily="18" charset="0"/>
                </a:rPr>
                <a:t>11/</a:t>
              </a:r>
              <a:endParaRPr lang="en-US" altLang="en-US" sz="1000">
                <a:cs typeface="Times New Roman" panose="02020603050405020304" pitchFamily="18" charset="0"/>
              </a:endParaRPr>
            </a:p>
          </p:txBody>
        </p:sp>
        <p:sp>
          <p:nvSpPr>
            <p:cNvPr id="414105" name="Oval 409">
              <a:extLst>
                <a:ext uri="{FF2B5EF4-FFF2-40B4-BE49-F238E27FC236}">
                  <a16:creationId xmlns:a16="http://schemas.microsoft.com/office/drawing/2014/main" id="{4055EBCD-9FC9-4555-8E18-FA61EFE45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94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8/9</a:t>
              </a:r>
              <a:endParaRPr lang="en-US" altLang="en-US" sz="1200"/>
            </a:p>
          </p:txBody>
        </p:sp>
        <p:sp>
          <p:nvSpPr>
            <p:cNvPr id="414106" name="Oval 410">
              <a:extLst>
                <a:ext uri="{FF2B5EF4-FFF2-40B4-BE49-F238E27FC236}">
                  <a16:creationId xmlns:a16="http://schemas.microsoft.com/office/drawing/2014/main" id="{762FC6D7-78E1-4D80-A89B-1B778002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294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900"/>
                <a:t>12/17</a:t>
              </a:r>
              <a:endParaRPr lang="en-US" altLang="en-US" sz="900"/>
            </a:p>
          </p:txBody>
        </p:sp>
        <p:sp>
          <p:nvSpPr>
            <p:cNvPr id="414107" name="Oval 411">
              <a:extLst>
                <a:ext uri="{FF2B5EF4-FFF2-40B4-BE49-F238E27FC236}">
                  <a16:creationId xmlns:a16="http://schemas.microsoft.com/office/drawing/2014/main" id="{FE675630-19EC-4B0E-BA7D-548326A11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2948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4108" name="Oval 412">
              <a:extLst>
                <a:ext uri="{FF2B5EF4-FFF2-40B4-BE49-F238E27FC236}">
                  <a16:creationId xmlns:a16="http://schemas.microsoft.com/office/drawing/2014/main" id="{3DB5F4F6-3093-493C-8E9C-18E8EBDF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58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4109" name="Oval 413">
              <a:extLst>
                <a:ext uri="{FF2B5EF4-FFF2-40B4-BE49-F238E27FC236}">
                  <a16:creationId xmlns:a16="http://schemas.microsoft.com/office/drawing/2014/main" id="{C7439021-9226-4327-9359-3B139BC5A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3307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900">
                  <a:cs typeface="Times New Roman" panose="02020603050405020304" pitchFamily="18" charset="0"/>
                </a:rPr>
                <a:t>13/16</a:t>
              </a:r>
              <a:endParaRPr lang="en-US" altLang="en-US" sz="900">
                <a:cs typeface="Times New Roman" panose="02020603050405020304" pitchFamily="18" charset="0"/>
              </a:endParaRPr>
            </a:p>
          </p:txBody>
        </p:sp>
        <p:sp>
          <p:nvSpPr>
            <p:cNvPr id="414110" name="Oval 414">
              <a:extLst>
                <a:ext uri="{FF2B5EF4-FFF2-40B4-BE49-F238E27FC236}">
                  <a16:creationId xmlns:a16="http://schemas.microsoft.com/office/drawing/2014/main" id="{3786D847-3408-44F4-8F62-E2F1AB1AF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3307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900"/>
                <a:t>14/15</a:t>
              </a:r>
              <a:endParaRPr lang="en-US" altLang="en-US" sz="900"/>
            </a:p>
          </p:txBody>
        </p:sp>
        <p:sp>
          <p:nvSpPr>
            <p:cNvPr id="414111" name="Oval 415">
              <a:extLst>
                <a:ext uri="{FF2B5EF4-FFF2-40B4-BE49-F238E27FC236}">
                  <a16:creationId xmlns:a16="http://schemas.microsoft.com/office/drawing/2014/main" id="{99A9B8E4-92E7-4316-BAAC-8BA063CF2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2589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000"/>
                <a:t>1/10</a:t>
              </a:r>
              <a:endParaRPr lang="en-US" altLang="en-US" sz="1000"/>
            </a:p>
          </p:txBody>
        </p:sp>
        <p:sp>
          <p:nvSpPr>
            <p:cNvPr id="414112" name="Oval 416">
              <a:extLst>
                <a:ext uri="{FF2B5EF4-FFF2-40B4-BE49-F238E27FC236}">
                  <a16:creationId xmlns:a16="http://schemas.microsoft.com/office/drawing/2014/main" id="{5526CFD9-881E-4D3A-BAF1-80C56BEBC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3307"/>
              <a:ext cx="160" cy="12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4113" name="AutoShape 417">
              <a:extLst>
                <a:ext uri="{FF2B5EF4-FFF2-40B4-BE49-F238E27FC236}">
                  <a16:creationId xmlns:a16="http://schemas.microsoft.com/office/drawing/2014/main" id="{77BDE8E5-D483-4612-8759-025D24EF5885}"/>
                </a:ext>
              </a:extLst>
            </p:cNvPr>
            <p:cNvCxnSpPr>
              <a:cxnSpLocks noChangeShapeType="1"/>
              <a:stCxn id="414104" idx="6"/>
              <a:endCxn id="414111" idx="2"/>
            </p:cNvCxnSpPr>
            <p:nvPr/>
          </p:nvCxnSpPr>
          <p:spPr bwMode="auto">
            <a:xfrm>
              <a:off x="4075" y="2649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14" name="AutoShape 418">
              <a:extLst>
                <a:ext uri="{FF2B5EF4-FFF2-40B4-BE49-F238E27FC236}">
                  <a16:creationId xmlns:a16="http://schemas.microsoft.com/office/drawing/2014/main" id="{F23CD717-DDAD-4E9A-A1DC-1AFB53BBE1AC}"/>
                </a:ext>
              </a:extLst>
            </p:cNvPr>
            <p:cNvCxnSpPr>
              <a:cxnSpLocks noChangeShapeType="1"/>
              <a:stCxn id="414104" idx="5"/>
              <a:endCxn id="414106" idx="2"/>
            </p:cNvCxnSpPr>
            <p:nvPr/>
          </p:nvCxnSpPr>
          <p:spPr bwMode="auto">
            <a:xfrm>
              <a:off x="4051" y="2691"/>
              <a:ext cx="503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15" name="AutoShape 419">
              <a:extLst>
                <a:ext uri="{FF2B5EF4-FFF2-40B4-BE49-F238E27FC236}">
                  <a16:creationId xmlns:a16="http://schemas.microsoft.com/office/drawing/2014/main" id="{08CAC6B0-8F2B-4459-B908-6BEEED881796}"/>
                </a:ext>
              </a:extLst>
            </p:cNvPr>
            <p:cNvCxnSpPr>
              <a:cxnSpLocks noChangeShapeType="1"/>
              <a:stCxn id="414111" idx="5"/>
              <a:endCxn id="414105" idx="2"/>
            </p:cNvCxnSpPr>
            <p:nvPr/>
          </p:nvCxnSpPr>
          <p:spPr bwMode="auto">
            <a:xfrm>
              <a:off x="4691" y="2691"/>
              <a:ext cx="502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16" name="AutoShape 420">
              <a:extLst>
                <a:ext uri="{FF2B5EF4-FFF2-40B4-BE49-F238E27FC236}">
                  <a16:creationId xmlns:a16="http://schemas.microsoft.com/office/drawing/2014/main" id="{2C5D9848-32E7-45FC-A301-9C25F9243E41}"/>
                </a:ext>
              </a:extLst>
            </p:cNvPr>
            <p:cNvCxnSpPr>
              <a:cxnSpLocks noChangeShapeType="1"/>
              <a:stCxn id="414111" idx="6"/>
              <a:endCxn id="414108" idx="2"/>
            </p:cNvCxnSpPr>
            <p:nvPr/>
          </p:nvCxnSpPr>
          <p:spPr bwMode="auto">
            <a:xfrm>
              <a:off x="4714" y="2649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17" name="AutoShape 421">
              <a:extLst>
                <a:ext uri="{FF2B5EF4-FFF2-40B4-BE49-F238E27FC236}">
                  <a16:creationId xmlns:a16="http://schemas.microsoft.com/office/drawing/2014/main" id="{8499E2ED-5BB3-46C6-8C35-D7BB8C2161CE}"/>
                </a:ext>
              </a:extLst>
            </p:cNvPr>
            <p:cNvCxnSpPr>
              <a:cxnSpLocks noChangeShapeType="1"/>
              <a:stCxn id="414106" idx="6"/>
              <a:endCxn id="414105" idx="2"/>
            </p:cNvCxnSpPr>
            <p:nvPr/>
          </p:nvCxnSpPr>
          <p:spPr bwMode="auto">
            <a:xfrm>
              <a:off x="4714" y="3008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18" name="AutoShape 422">
              <a:extLst>
                <a:ext uri="{FF2B5EF4-FFF2-40B4-BE49-F238E27FC236}">
                  <a16:creationId xmlns:a16="http://schemas.microsoft.com/office/drawing/2014/main" id="{CE426DD1-AD8B-46FD-9EA2-55DB42DEEA7A}"/>
                </a:ext>
              </a:extLst>
            </p:cNvPr>
            <p:cNvCxnSpPr>
              <a:cxnSpLocks noChangeShapeType="1"/>
              <a:stCxn id="414109" idx="6"/>
              <a:endCxn id="414110" idx="2"/>
            </p:cNvCxnSpPr>
            <p:nvPr/>
          </p:nvCxnSpPr>
          <p:spPr bwMode="auto">
            <a:xfrm>
              <a:off x="4075" y="3367"/>
              <a:ext cx="47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19" name="AutoShape 423">
              <a:extLst>
                <a:ext uri="{FF2B5EF4-FFF2-40B4-BE49-F238E27FC236}">
                  <a16:creationId xmlns:a16="http://schemas.microsoft.com/office/drawing/2014/main" id="{9A976C30-4F1B-4F39-9987-07CAAEDD2029}"/>
                </a:ext>
              </a:extLst>
            </p:cNvPr>
            <p:cNvCxnSpPr>
              <a:cxnSpLocks noChangeShapeType="1"/>
              <a:stCxn id="414110" idx="6"/>
              <a:endCxn id="414112" idx="2"/>
            </p:cNvCxnSpPr>
            <p:nvPr/>
          </p:nvCxnSpPr>
          <p:spPr bwMode="auto">
            <a:xfrm>
              <a:off x="4714" y="3367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20" name="AutoShape 424">
              <a:extLst>
                <a:ext uri="{FF2B5EF4-FFF2-40B4-BE49-F238E27FC236}">
                  <a16:creationId xmlns:a16="http://schemas.microsoft.com/office/drawing/2014/main" id="{05CD1534-C56E-4118-958E-1F3D4492B428}"/>
                </a:ext>
              </a:extLst>
            </p:cNvPr>
            <p:cNvCxnSpPr>
              <a:cxnSpLocks noChangeShapeType="1"/>
              <a:stCxn id="414108" idx="3"/>
              <a:endCxn id="414107" idx="6"/>
            </p:cNvCxnSpPr>
            <p:nvPr/>
          </p:nvCxnSpPr>
          <p:spPr bwMode="auto">
            <a:xfrm flipH="1">
              <a:off x="4075" y="2691"/>
              <a:ext cx="1141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21" name="AutoShape 425">
              <a:extLst>
                <a:ext uri="{FF2B5EF4-FFF2-40B4-BE49-F238E27FC236}">
                  <a16:creationId xmlns:a16="http://schemas.microsoft.com/office/drawing/2014/main" id="{8F78C5E7-F424-4000-AC64-ABE189FF1C93}"/>
                </a:ext>
              </a:extLst>
            </p:cNvPr>
            <p:cNvCxnSpPr>
              <a:cxnSpLocks noChangeShapeType="1"/>
              <a:stCxn id="414107" idx="4"/>
              <a:endCxn id="414112" idx="1"/>
            </p:cNvCxnSpPr>
            <p:nvPr/>
          </p:nvCxnSpPr>
          <p:spPr bwMode="auto">
            <a:xfrm>
              <a:off x="3995" y="3068"/>
              <a:ext cx="1221" cy="2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22" name="AutoShape 426">
              <a:extLst>
                <a:ext uri="{FF2B5EF4-FFF2-40B4-BE49-F238E27FC236}">
                  <a16:creationId xmlns:a16="http://schemas.microsoft.com/office/drawing/2014/main" id="{30C5223F-E6D4-43E8-BA69-A9ACA6E36FA9}"/>
                </a:ext>
              </a:extLst>
            </p:cNvPr>
            <p:cNvCxnSpPr>
              <a:cxnSpLocks noChangeShapeType="1"/>
              <a:stCxn id="414106" idx="3"/>
              <a:endCxn id="414109" idx="7"/>
            </p:cNvCxnSpPr>
            <p:nvPr/>
          </p:nvCxnSpPr>
          <p:spPr bwMode="auto">
            <a:xfrm flipH="1">
              <a:off x="4051" y="3051"/>
              <a:ext cx="526" cy="27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23" name="AutoShape 427">
              <a:extLst>
                <a:ext uri="{FF2B5EF4-FFF2-40B4-BE49-F238E27FC236}">
                  <a16:creationId xmlns:a16="http://schemas.microsoft.com/office/drawing/2014/main" id="{1630115D-C825-458F-80AD-C584BCDFEADA}"/>
                </a:ext>
              </a:extLst>
            </p:cNvPr>
            <p:cNvCxnSpPr>
              <a:cxnSpLocks noChangeShapeType="1"/>
              <a:stCxn id="414105" idx="4"/>
              <a:endCxn id="414112" idx="0"/>
            </p:cNvCxnSpPr>
            <p:nvPr/>
          </p:nvCxnSpPr>
          <p:spPr bwMode="auto">
            <a:xfrm>
              <a:off x="5274" y="306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24" name="AutoShape 428">
              <a:extLst>
                <a:ext uri="{FF2B5EF4-FFF2-40B4-BE49-F238E27FC236}">
                  <a16:creationId xmlns:a16="http://schemas.microsoft.com/office/drawing/2014/main" id="{BD4DE912-CA3D-4FD9-8490-FFF61B29AE88}"/>
                </a:ext>
              </a:extLst>
            </p:cNvPr>
            <p:cNvCxnSpPr>
              <a:cxnSpLocks noChangeShapeType="1"/>
              <a:stCxn id="414106" idx="4"/>
              <a:endCxn id="414110" idx="0"/>
            </p:cNvCxnSpPr>
            <p:nvPr/>
          </p:nvCxnSpPr>
          <p:spPr bwMode="auto">
            <a:xfrm>
              <a:off x="4634" y="3068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25" name="AutoShape 429">
              <a:extLst>
                <a:ext uri="{FF2B5EF4-FFF2-40B4-BE49-F238E27FC236}">
                  <a16:creationId xmlns:a16="http://schemas.microsoft.com/office/drawing/2014/main" id="{3825F3E3-7B4B-4A66-BA5B-8E3310EA92F9}"/>
                </a:ext>
              </a:extLst>
            </p:cNvPr>
            <p:cNvCxnSpPr>
              <a:cxnSpLocks noChangeShapeType="1"/>
              <a:stCxn id="414106" idx="0"/>
              <a:endCxn id="414111" idx="4"/>
            </p:cNvCxnSpPr>
            <p:nvPr/>
          </p:nvCxnSpPr>
          <p:spPr bwMode="auto">
            <a:xfrm flipV="1">
              <a:off x="4634" y="2709"/>
              <a:ext cx="0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26" name="AutoShape 430">
              <a:extLst>
                <a:ext uri="{FF2B5EF4-FFF2-40B4-BE49-F238E27FC236}">
                  <a16:creationId xmlns:a16="http://schemas.microsoft.com/office/drawing/2014/main" id="{E460F92E-B64A-46B5-84C1-1B860A53DB69}"/>
                </a:ext>
              </a:extLst>
            </p:cNvPr>
            <p:cNvCxnSpPr>
              <a:cxnSpLocks noChangeShapeType="1"/>
              <a:stCxn id="414106" idx="7"/>
              <a:endCxn id="414108" idx="3"/>
            </p:cNvCxnSpPr>
            <p:nvPr/>
          </p:nvCxnSpPr>
          <p:spPr bwMode="auto">
            <a:xfrm flipV="1">
              <a:off x="4691" y="2691"/>
              <a:ext cx="525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27" name="AutoShape 431">
              <a:extLst>
                <a:ext uri="{FF2B5EF4-FFF2-40B4-BE49-F238E27FC236}">
                  <a16:creationId xmlns:a16="http://schemas.microsoft.com/office/drawing/2014/main" id="{87F9B894-DD39-49F8-BBBE-A878E93822A4}"/>
                </a:ext>
              </a:extLst>
            </p:cNvPr>
            <p:cNvCxnSpPr>
              <a:cxnSpLocks noChangeShapeType="1"/>
              <a:stCxn id="414109" idx="4"/>
              <a:endCxn id="414112" idx="4"/>
            </p:cNvCxnSpPr>
            <p:nvPr/>
          </p:nvCxnSpPr>
          <p:spPr bwMode="auto">
            <a:xfrm rot="16200000" flipH="1">
              <a:off x="4634" y="2788"/>
              <a:ext cx="1" cy="1279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28" name="AutoShape 432">
              <a:extLst>
                <a:ext uri="{FF2B5EF4-FFF2-40B4-BE49-F238E27FC236}">
                  <a16:creationId xmlns:a16="http://schemas.microsoft.com/office/drawing/2014/main" id="{DCA3D337-4DD6-4B74-B600-FEC1DF0D82E3}"/>
                </a:ext>
              </a:extLst>
            </p:cNvPr>
            <p:cNvCxnSpPr>
              <a:cxnSpLocks noChangeShapeType="1"/>
              <a:stCxn id="414112" idx="6"/>
              <a:endCxn id="414112" idx="5"/>
            </p:cNvCxnSpPr>
            <p:nvPr/>
          </p:nvCxnSpPr>
          <p:spPr bwMode="auto">
            <a:xfrm flipH="1">
              <a:off x="5330" y="3368"/>
              <a:ext cx="23" cy="42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129" name="Text Box 433">
              <a:extLst>
                <a:ext uri="{FF2B5EF4-FFF2-40B4-BE49-F238E27FC236}">
                  <a16:creationId xmlns:a16="http://schemas.microsoft.com/office/drawing/2014/main" id="{66B00102-C4E9-44AA-AC08-0042409B2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278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4130" name="Text Box 434">
              <a:extLst>
                <a:ext uri="{FF2B5EF4-FFF2-40B4-BE49-F238E27FC236}">
                  <a16:creationId xmlns:a16="http://schemas.microsoft.com/office/drawing/2014/main" id="{66DA8046-BFD5-4981-ADE1-2E1682AA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8" y="28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4131" name="Text Box 435">
              <a:extLst>
                <a:ext uri="{FF2B5EF4-FFF2-40B4-BE49-F238E27FC236}">
                  <a16:creationId xmlns:a16="http://schemas.microsoft.com/office/drawing/2014/main" id="{033BC323-DEA7-46D3-88C1-9CBB06E0C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" y="336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4132" name="Text Box 436">
              <a:extLst>
                <a:ext uri="{FF2B5EF4-FFF2-40B4-BE49-F238E27FC236}">
                  <a16:creationId xmlns:a16="http://schemas.microsoft.com/office/drawing/2014/main" id="{E835E25E-CE40-4F44-B24F-8ADCE1505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32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14133" name="Text Box 437">
              <a:extLst>
                <a:ext uri="{FF2B5EF4-FFF2-40B4-BE49-F238E27FC236}">
                  <a16:creationId xmlns:a16="http://schemas.microsoft.com/office/drawing/2014/main" id="{F902A5FC-4C5B-442D-B07A-F7C820A56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7" y="29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</p:grpSp>
      <p:sp>
        <p:nvSpPr>
          <p:cNvPr id="414135" name="Line 439">
            <a:extLst>
              <a:ext uri="{FF2B5EF4-FFF2-40B4-BE49-F238E27FC236}">
                <a16:creationId xmlns:a16="http://schemas.microsoft.com/office/drawing/2014/main" id="{C7457D6A-0F00-4416-B889-AA9CDCC0FF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9050" y="2476500"/>
            <a:ext cx="352425" cy="3524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4207" name="Group 511">
            <a:extLst>
              <a:ext uri="{FF2B5EF4-FFF2-40B4-BE49-F238E27FC236}">
                <a16:creationId xmlns:a16="http://schemas.microsoft.com/office/drawing/2014/main" id="{5D76B135-7653-4DA8-8C88-11A75ADC4053}"/>
              </a:ext>
            </a:extLst>
          </p:cNvPr>
          <p:cNvGrpSpPr>
            <a:grpSpLocks/>
          </p:cNvGrpSpPr>
          <p:nvPr/>
        </p:nvGrpSpPr>
        <p:grpSpPr bwMode="auto">
          <a:xfrm>
            <a:off x="1028700" y="3516313"/>
            <a:ext cx="3790950" cy="2528887"/>
            <a:chOff x="1068" y="2359"/>
            <a:chExt cx="2388" cy="1593"/>
          </a:xfrm>
        </p:grpSpPr>
        <p:sp>
          <p:nvSpPr>
            <p:cNvPr id="414172" name="Text Box 476">
              <a:extLst>
                <a:ext uri="{FF2B5EF4-FFF2-40B4-BE49-F238E27FC236}">
                  <a16:creationId xmlns:a16="http://schemas.microsoft.com/office/drawing/2014/main" id="{6F6D9F3C-DF69-4960-8C42-4FBA47671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359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s</a:t>
              </a:r>
            </a:p>
          </p:txBody>
        </p:sp>
        <p:sp>
          <p:nvSpPr>
            <p:cNvPr id="414173" name="Text Box 477">
              <a:extLst>
                <a:ext uri="{FF2B5EF4-FFF2-40B4-BE49-F238E27FC236}">
                  <a16:creationId xmlns:a16="http://schemas.microsoft.com/office/drawing/2014/main" id="{033A9704-B230-4C33-B505-36BA47EF7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2368"/>
              <a:ext cx="15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t</a:t>
              </a:r>
            </a:p>
          </p:txBody>
        </p:sp>
        <p:sp>
          <p:nvSpPr>
            <p:cNvPr id="414174" name="Text Box 478">
              <a:extLst>
                <a:ext uri="{FF2B5EF4-FFF2-40B4-BE49-F238E27FC236}">
                  <a16:creationId xmlns:a16="http://schemas.microsoft.com/office/drawing/2014/main" id="{13E4EE6D-4FA5-4616-B991-8B4F7CED1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2383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r</a:t>
              </a:r>
            </a:p>
          </p:txBody>
        </p:sp>
        <p:sp>
          <p:nvSpPr>
            <p:cNvPr id="414175" name="Text Box 479">
              <a:extLst>
                <a:ext uri="{FF2B5EF4-FFF2-40B4-BE49-F238E27FC236}">
                  <a16:creationId xmlns:a16="http://schemas.microsoft.com/office/drawing/2014/main" id="{D52FF202-D7B2-4B4E-9F9E-B056D7F0E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" y="3759"/>
              <a:ext cx="17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y</a:t>
              </a:r>
            </a:p>
          </p:txBody>
        </p:sp>
        <p:sp>
          <p:nvSpPr>
            <p:cNvPr id="414176" name="Oval 480">
              <a:extLst>
                <a:ext uri="{FF2B5EF4-FFF2-40B4-BE49-F238E27FC236}">
                  <a16:creationId xmlns:a16="http://schemas.microsoft.com/office/drawing/2014/main" id="{0A7A1A73-851F-4C37-A8BB-CFB48954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605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11/18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4177" name="Oval 481">
              <a:extLst>
                <a:ext uri="{FF2B5EF4-FFF2-40B4-BE49-F238E27FC236}">
                  <a16:creationId xmlns:a16="http://schemas.microsoft.com/office/drawing/2014/main" id="{35C64CBD-B945-4861-9A5D-0CF76BC5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3122"/>
              <a:ext cx="230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8/9</a:t>
              </a:r>
              <a:endParaRPr lang="en-US" altLang="en-US" sz="1200"/>
            </a:p>
          </p:txBody>
        </p:sp>
        <p:sp>
          <p:nvSpPr>
            <p:cNvPr id="414178" name="Oval 482">
              <a:extLst>
                <a:ext uri="{FF2B5EF4-FFF2-40B4-BE49-F238E27FC236}">
                  <a16:creationId xmlns:a16="http://schemas.microsoft.com/office/drawing/2014/main" id="{CF48588B-2F89-4990-A3D2-34A80C263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3122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12/17</a:t>
              </a:r>
              <a:endParaRPr lang="en-US" altLang="en-US" sz="1200"/>
            </a:p>
          </p:txBody>
        </p:sp>
        <p:sp>
          <p:nvSpPr>
            <p:cNvPr id="414179" name="Oval 483">
              <a:extLst>
                <a:ext uri="{FF2B5EF4-FFF2-40B4-BE49-F238E27FC236}">
                  <a16:creationId xmlns:a16="http://schemas.microsoft.com/office/drawing/2014/main" id="{0DC8B1FF-B7D6-4678-9596-317ED6F5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122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3/6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4180" name="Oval 484">
              <a:extLst>
                <a:ext uri="{FF2B5EF4-FFF2-40B4-BE49-F238E27FC236}">
                  <a16:creationId xmlns:a16="http://schemas.microsoft.com/office/drawing/2014/main" id="{2CB2C43B-B62E-440B-B3FD-82BFD0B8B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2605"/>
              <a:ext cx="230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2/7</a:t>
              </a:r>
              <a:endParaRPr lang="en-US" altLang="en-US" sz="1200"/>
            </a:p>
          </p:txBody>
        </p:sp>
        <p:sp>
          <p:nvSpPr>
            <p:cNvPr id="414181" name="Oval 485">
              <a:extLst>
                <a:ext uri="{FF2B5EF4-FFF2-40B4-BE49-F238E27FC236}">
                  <a16:creationId xmlns:a16="http://schemas.microsoft.com/office/drawing/2014/main" id="{5BF10AF8-8E26-4386-A53B-BF2FA850E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3639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>
                  <a:cs typeface="Times New Roman" panose="02020603050405020304" pitchFamily="18" charset="0"/>
                </a:rPr>
                <a:t>13/16</a:t>
              </a:r>
              <a:endParaRPr lang="en-US" altLang="en-US" sz="1200">
                <a:cs typeface="Times New Roman" panose="02020603050405020304" pitchFamily="18" charset="0"/>
              </a:endParaRPr>
            </a:p>
          </p:txBody>
        </p:sp>
        <p:sp>
          <p:nvSpPr>
            <p:cNvPr id="414182" name="Oval 486">
              <a:extLst>
                <a:ext uri="{FF2B5EF4-FFF2-40B4-BE49-F238E27FC236}">
                  <a16:creationId xmlns:a16="http://schemas.microsoft.com/office/drawing/2014/main" id="{ED6BBC4C-1A62-446B-8487-0BD0EB7B9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3639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14/15</a:t>
              </a:r>
              <a:endParaRPr lang="en-US" altLang="en-US" sz="1200"/>
            </a:p>
          </p:txBody>
        </p:sp>
        <p:sp>
          <p:nvSpPr>
            <p:cNvPr id="414183" name="Oval 487">
              <a:extLst>
                <a:ext uri="{FF2B5EF4-FFF2-40B4-BE49-F238E27FC236}">
                  <a16:creationId xmlns:a16="http://schemas.microsoft.com/office/drawing/2014/main" id="{68A06D13-1DAE-4BA4-9603-B19B8235E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2605"/>
              <a:ext cx="231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1/10</a:t>
              </a:r>
              <a:endParaRPr lang="en-US" altLang="en-US" sz="1200"/>
            </a:p>
          </p:txBody>
        </p:sp>
        <p:sp>
          <p:nvSpPr>
            <p:cNvPr id="414184" name="Oval 488">
              <a:extLst>
                <a:ext uri="{FF2B5EF4-FFF2-40B4-BE49-F238E27FC236}">
                  <a16:creationId xmlns:a16="http://schemas.microsoft.com/office/drawing/2014/main" id="{37C16B73-3D8B-4A14-8B9F-87B192CE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0" y="3639"/>
              <a:ext cx="230" cy="173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en-US" sz="1200"/>
                <a:t>4/5</a:t>
              </a:r>
              <a:endParaRPr lang="en-US" altLang="en-US" sz="1200"/>
            </a:p>
          </p:txBody>
        </p:sp>
        <p:cxnSp>
          <p:nvCxnSpPr>
            <p:cNvPr id="414185" name="AutoShape 489">
              <a:extLst>
                <a:ext uri="{FF2B5EF4-FFF2-40B4-BE49-F238E27FC236}">
                  <a16:creationId xmlns:a16="http://schemas.microsoft.com/office/drawing/2014/main" id="{6057D80F-B366-47AA-B777-1954C5EDEF85}"/>
                </a:ext>
              </a:extLst>
            </p:cNvPr>
            <p:cNvCxnSpPr>
              <a:cxnSpLocks noChangeShapeType="1"/>
              <a:stCxn id="414176" idx="6"/>
              <a:endCxn id="414183" idx="2"/>
            </p:cNvCxnSpPr>
            <p:nvPr/>
          </p:nvCxnSpPr>
          <p:spPr bwMode="auto">
            <a:xfrm>
              <a:off x="1469" y="2692"/>
              <a:ext cx="6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86" name="AutoShape 490">
              <a:extLst>
                <a:ext uri="{FF2B5EF4-FFF2-40B4-BE49-F238E27FC236}">
                  <a16:creationId xmlns:a16="http://schemas.microsoft.com/office/drawing/2014/main" id="{7DB47C3C-A7FD-4D78-A9D9-E02EE8852145}"/>
                </a:ext>
              </a:extLst>
            </p:cNvPr>
            <p:cNvCxnSpPr>
              <a:cxnSpLocks noChangeShapeType="1"/>
              <a:stCxn id="414176" idx="5"/>
              <a:endCxn id="414178" idx="2"/>
            </p:cNvCxnSpPr>
            <p:nvPr/>
          </p:nvCxnSpPr>
          <p:spPr bwMode="auto">
            <a:xfrm>
              <a:off x="1434" y="2752"/>
              <a:ext cx="725" cy="4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87" name="AutoShape 491">
              <a:extLst>
                <a:ext uri="{FF2B5EF4-FFF2-40B4-BE49-F238E27FC236}">
                  <a16:creationId xmlns:a16="http://schemas.microsoft.com/office/drawing/2014/main" id="{DD24D90D-A940-4B09-921A-5BBA251B3195}"/>
                </a:ext>
              </a:extLst>
            </p:cNvPr>
            <p:cNvCxnSpPr>
              <a:cxnSpLocks noChangeShapeType="1"/>
              <a:stCxn id="414183" idx="5"/>
              <a:endCxn id="414177" idx="2"/>
            </p:cNvCxnSpPr>
            <p:nvPr/>
          </p:nvCxnSpPr>
          <p:spPr bwMode="auto">
            <a:xfrm>
              <a:off x="2356" y="2752"/>
              <a:ext cx="724" cy="4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88" name="AutoShape 492">
              <a:extLst>
                <a:ext uri="{FF2B5EF4-FFF2-40B4-BE49-F238E27FC236}">
                  <a16:creationId xmlns:a16="http://schemas.microsoft.com/office/drawing/2014/main" id="{6E4AF5C7-D0E9-4638-AA68-0093B51AEC43}"/>
                </a:ext>
              </a:extLst>
            </p:cNvPr>
            <p:cNvCxnSpPr>
              <a:cxnSpLocks noChangeShapeType="1"/>
              <a:stCxn id="414183" idx="6"/>
              <a:endCxn id="414180" idx="2"/>
            </p:cNvCxnSpPr>
            <p:nvPr/>
          </p:nvCxnSpPr>
          <p:spPr bwMode="auto">
            <a:xfrm>
              <a:off x="2390" y="2692"/>
              <a:ext cx="69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89" name="AutoShape 493">
              <a:extLst>
                <a:ext uri="{FF2B5EF4-FFF2-40B4-BE49-F238E27FC236}">
                  <a16:creationId xmlns:a16="http://schemas.microsoft.com/office/drawing/2014/main" id="{98D1FE67-8125-4C3A-97A7-FEED29A83EA1}"/>
                </a:ext>
              </a:extLst>
            </p:cNvPr>
            <p:cNvCxnSpPr>
              <a:cxnSpLocks noChangeShapeType="1"/>
              <a:stCxn id="414178" idx="6"/>
              <a:endCxn id="414177" idx="2"/>
            </p:cNvCxnSpPr>
            <p:nvPr/>
          </p:nvCxnSpPr>
          <p:spPr bwMode="auto">
            <a:xfrm>
              <a:off x="2390" y="3209"/>
              <a:ext cx="6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0" name="AutoShape 494">
              <a:extLst>
                <a:ext uri="{FF2B5EF4-FFF2-40B4-BE49-F238E27FC236}">
                  <a16:creationId xmlns:a16="http://schemas.microsoft.com/office/drawing/2014/main" id="{6C00C3C5-60BD-4B32-92D8-CAD1C0963FB8}"/>
                </a:ext>
              </a:extLst>
            </p:cNvPr>
            <p:cNvCxnSpPr>
              <a:cxnSpLocks noChangeShapeType="1"/>
              <a:stCxn id="414181" idx="6"/>
              <a:endCxn id="414182" idx="2"/>
            </p:cNvCxnSpPr>
            <p:nvPr/>
          </p:nvCxnSpPr>
          <p:spPr bwMode="auto">
            <a:xfrm>
              <a:off x="1469" y="3726"/>
              <a:ext cx="69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1" name="AutoShape 495">
              <a:extLst>
                <a:ext uri="{FF2B5EF4-FFF2-40B4-BE49-F238E27FC236}">
                  <a16:creationId xmlns:a16="http://schemas.microsoft.com/office/drawing/2014/main" id="{9B7F1DF3-11DE-42D8-AA59-2C4535BDD231}"/>
                </a:ext>
              </a:extLst>
            </p:cNvPr>
            <p:cNvCxnSpPr>
              <a:cxnSpLocks noChangeShapeType="1"/>
              <a:stCxn id="414182" idx="6"/>
              <a:endCxn id="414184" idx="2"/>
            </p:cNvCxnSpPr>
            <p:nvPr/>
          </p:nvCxnSpPr>
          <p:spPr bwMode="auto">
            <a:xfrm>
              <a:off x="2390" y="3726"/>
              <a:ext cx="6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2" name="AutoShape 496">
              <a:extLst>
                <a:ext uri="{FF2B5EF4-FFF2-40B4-BE49-F238E27FC236}">
                  <a16:creationId xmlns:a16="http://schemas.microsoft.com/office/drawing/2014/main" id="{C1B53857-FC4A-4EEF-AA8D-0DECF51EA99F}"/>
                </a:ext>
              </a:extLst>
            </p:cNvPr>
            <p:cNvCxnSpPr>
              <a:cxnSpLocks noChangeShapeType="1"/>
              <a:stCxn id="414180" idx="3"/>
              <a:endCxn id="414179" idx="6"/>
            </p:cNvCxnSpPr>
            <p:nvPr/>
          </p:nvCxnSpPr>
          <p:spPr bwMode="auto">
            <a:xfrm flipH="1">
              <a:off x="1469" y="2752"/>
              <a:ext cx="1644" cy="45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3" name="AutoShape 497">
              <a:extLst>
                <a:ext uri="{FF2B5EF4-FFF2-40B4-BE49-F238E27FC236}">
                  <a16:creationId xmlns:a16="http://schemas.microsoft.com/office/drawing/2014/main" id="{6BBF29EA-D107-4636-BAEA-B1054A8EB11D}"/>
                </a:ext>
              </a:extLst>
            </p:cNvPr>
            <p:cNvCxnSpPr>
              <a:cxnSpLocks noChangeShapeType="1"/>
              <a:stCxn id="414179" idx="4"/>
              <a:endCxn id="414184" idx="1"/>
            </p:cNvCxnSpPr>
            <p:nvPr/>
          </p:nvCxnSpPr>
          <p:spPr bwMode="auto">
            <a:xfrm>
              <a:off x="1353" y="3295"/>
              <a:ext cx="1760" cy="37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4" name="AutoShape 498">
              <a:extLst>
                <a:ext uri="{FF2B5EF4-FFF2-40B4-BE49-F238E27FC236}">
                  <a16:creationId xmlns:a16="http://schemas.microsoft.com/office/drawing/2014/main" id="{4782910C-ED67-4D03-82E9-172C6DC82D15}"/>
                </a:ext>
              </a:extLst>
            </p:cNvPr>
            <p:cNvCxnSpPr>
              <a:cxnSpLocks noChangeShapeType="1"/>
              <a:stCxn id="414178" idx="3"/>
              <a:endCxn id="414181" idx="7"/>
            </p:cNvCxnSpPr>
            <p:nvPr/>
          </p:nvCxnSpPr>
          <p:spPr bwMode="auto">
            <a:xfrm flipH="1">
              <a:off x="1434" y="3271"/>
              <a:ext cx="758" cy="3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5" name="AutoShape 499">
              <a:extLst>
                <a:ext uri="{FF2B5EF4-FFF2-40B4-BE49-F238E27FC236}">
                  <a16:creationId xmlns:a16="http://schemas.microsoft.com/office/drawing/2014/main" id="{66B204EC-F989-408D-8C82-1505E1132A53}"/>
                </a:ext>
              </a:extLst>
            </p:cNvPr>
            <p:cNvCxnSpPr>
              <a:cxnSpLocks noChangeShapeType="1"/>
              <a:stCxn id="414177" idx="4"/>
              <a:endCxn id="414184" idx="0"/>
            </p:cNvCxnSpPr>
            <p:nvPr/>
          </p:nvCxnSpPr>
          <p:spPr bwMode="auto">
            <a:xfrm>
              <a:off x="3197" y="3295"/>
              <a:ext cx="0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6" name="AutoShape 500">
              <a:extLst>
                <a:ext uri="{FF2B5EF4-FFF2-40B4-BE49-F238E27FC236}">
                  <a16:creationId xmlns:a16="http://schemas.microsoft.com/office/drawing/2014/main" id="{D1A01168-19F8-43C5-99A8-1846B564744B}"/>
                </a:ext>
              </a:extLst>
            </p:cNvPr>
            <p:cNvCxnSpPr>
              <a:cxnSpLocks noChangeShapeType="1"/>
              <a:stCxn id="414178" idx="4"/>
              <a:endCxn id="414182" idx="0"/>
            </p:cNvCxnSpPr>
            <p:nvPr/>
          </p:nvCxnSpPr>
          <p:spPr bwMode="auto">
            <a:xfrm>
              <a:off x="2274" y="3295"/>
              <a:ext cx="0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7" name="AutoShape 501">
              <a:extLst>
                <a:ext uri="{FF2B5EF4-FFF2-40B4-BE49-F238E27FC236}">
                  <a16:creationId xmlns:a16="http://schemas.microsoft.com/office/drawing/2014/main" id="{E6B263AD-EEE0-4452-B2C1-B85604B4A596}"/>
                </a:ext>
              </a:extLst>
            </p:cNvPr>
            <p:cNvCxnSpPr>
              <a:cxnSpLocks noChangeShapeType="1"/>
              <a:stCxn id="414178" idx="0"/>
              <a:endCxn id="414183" idx="4"/>
            </p:cNvCxnSpPr>
            <p:nvPr/>
          </p:nvCxnSpPr>
          <p:spPr bwMode="auto">
            <a:xfrm flipV="1">
              <a:off x="2274" y="2778"/>
              <a:ext cx="0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8" name="AutoShape 502">
              <a:extLst>
                <a:ext uri="{FF2B5EF4-FFF2-40B4-BE49-F238E27FC236}">
                  <a16:creationId xmlns:a16="http://schemas.microsoft.com/office/drawing/2014/main" id="{C9478787-5DFA-4F04-BFDD-D3C58B00BC2D}"/>
                </a:ext>
              </a:extLst>
            </p:cNvPr>
            <p:cNvCxnSpPr>
              <a:cxnSpLocks noChangeShapeType="1"/>
              <a:stCxn id="414178" idx="7"/>
              <a:endCxn id="414180" idx="3"/>
            </p:cNvCxnSpPr>
            <p:nvPr/>
          </p:nvCxnSpPr>
          <p:spPr bwMode="auto">
            <a:xfrm flipV="1">
              <a:off x="2356" y="2752"/>
              <a:ext cx="757" cy="3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199" name="AutoShape 503">
              <a:extLst>
                <a:ext uri="{FF2B5EF4-FFF2-40B4-BE49-F238E27FC236}">
                  <a16:creationId xmlns:a16="http://schemas.microsoft.com/office/drawing/2014/main" id="{BB022773-2330-4652-835A-BB19EA7B817F}"/>
                </a:ext>
              </a:extLst>
            </p:cNvPr>
            <p:cNvCxnSpPr>
              <a:cxnSpLocks noChangeShapeType="1"/>
              <a:stCxn id="414181" idx="4"/>
              <a:endCxn id="414184" idx="4"/>
            </p:cNvCxnSpPr>
            <p:nvPr/>
          </p:nvCxnSpPr>
          <p:spPr bwMode="auto">
            <a:xfrm rot="16200000" flipH="1">
              <a:off x="2274" y="2891"/>
              <a:ext cx="2" cy="1844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4200" name="AutoShape 504">
              <a:extLst>
                <a:ext uri="{FF2B5EF4-FFF2-40B4-BE49-F238E27FC236}">
                  <a16:creationId xmlns:a16="http://schemas.microsoft.com/office/drawing/2014/main" id="{4BE92B00-B7FE-4486-B2CB-0951687B97E7}"/>
                </a:ext>
              </a:extLst>
            </p:cNvPr>
            <p:cNvCxnSpPr>
              <a:cxnSpLocks noChangeShapeType="1"/>
              <a:stCxn id="414184" idx="6"/>
              <a:endCxn id="414184" idx="5"/>
            </p:cNvCxnSpPr>
            <p:nvPr/>
          </p:nvCxnSpPr>
          <p:spPr bwMode="auto">
            <a:xfrm flipH="1">
              <a:off x="3277" y="3727"/>
              <a:ext cx="33" cy="61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201" name="Text Box 505">
              <a:extLst>
                <a:ext uri="{FF2B5EF4-FFF2-40B4-BE49-F238E27FC236}">
                  <a16:creationId xmlns:a16="http://schemas.microsoft.com/office/drawing/2014/main" id="{ED58F5A0-7FC2-4736-8696-694AA3F9B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8" y="2886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u</a:t>
              </a:r>
            </a:p>
          </p:txBody>
        </p:sp>
        <p:sp>
          <p:nvSpPr>
            <p:cNvPr id="414202" name="Text Box 506">
              <a:extLst>
                <a:ext uri="{FF2B5EF4-FFF2-40B4-BE49-F238E27FC236}">
                  <a16:creationId xmlns:a16="http://schemas.microsoft.com/office/drawing/2014/main" id="{486434D7-DE0F-4B49-B64A-DD0ECFDC2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9" y="297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v</a:t>
              </a:r>
            </a:p>
          </p:txBody>
        </p:sp>
        <p:sp>
          <p:nvSpPr>
            <p:cNvPr id="414203" name="Text Box 507">
              <a:extLst>
                <a:ext uri="{FF2B5EF4-FFF2-40B4-BE49-F238E27FC236}">
                  <a16:creationId xmlns:a16="http://schemas.microsoft.com/office/drawing/2014/main" id="{7063E494-6EBF-49EB-9114-8AEED5B1A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" y="372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z</a:t>
              </a:r>
            </a:p>
          </p:txBody>
        </p:sp>
        <p:sp>
          <p:nvSpPr>
            <p:cNvPr id="414204" name="Text Box 508">
              <a:extLst>
                <a:ext uri="{FF2B5EF4-FFF2-40B4-BE49-F238E27FC236}">
                  <a16:creationId xmlns:a16="http://schemas.microsoft.com/office/drawing/2014/main" id="{F03848BB-07E1-4D11-8479-9869BEC2D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3592"/>
              <a:ext cx="171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x</a:t>
              </a:r>
            </a:p>
          </p:txBody>
        </p:sp>
        <p:sp>
          <p:nvSpPr>
            <p:cNvPr id="414205" name="Text Box 509">
              <a:extLst>
                <a:ext uri="{FF2B5EF4-FFF2-40B4-BE49-F238E27FC236}">
                  <a16:creationId xmlns:a16="http://schemas.microsoft.com/office/drawing/2014/main" id="{34EA2379-7381-459D-8A20-B80B3F7F8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" y="3068"/>
              <a:ext cx="197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w</a:t>
              </a:r>
            </a:p>
          </p:txBody>
        </p:sp>
      </p:grpSp>
      <p:sp>
        <p:nvSpPr>
          <p:cNvPr id="414208" name="AutoShape 512">
            <a:extLst>
              <a:ext uri="{FF2B5EF4-FFF2-40B4-BE49-F238E27FC236}">
                <a16:creationId xmlns:a16="http://schemas.microsoft.com/office/drawing/2014/main" id="{85678EF7-7A02-4B13-8949-3AB7977A1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4524375"/>
            <a:ext cx="1071563" cy="485775"/>
          </a:xfrm>
          <a:prstGeom prst="leftArrow">
            <a:avLst>
              <a:gd name="adj1" fmla="val 33991"/>
              <a:gd name="adj2" fmla="val 6507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i Yer Tutucusu 5">
            <a:extLst>
              <a:ext uri="{FF2B5EF4-FFF2-40B4-BE49-F238E27FC236}">
                <a16:creationId xmlns:a16="http://schemas.microsoft.com/office/drawing/2014/main" id="{9028E0AA-6191-4418-ACA9-B3BAFCC7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AFC89-CBBC-4FC2-A5FD-54B5553901D1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6" name="Alt Bilgi Yer Tutucusu 6">
            <a:extLst>
              <a:ext uri="{FF2B5EF4-FFF2-40B4-BE49-F238E27FC236}">
                <a16:creationId xmlns:a16="http://schemas.microsoft.com/office/drawing/2014/main" id="{938DFB52-7C34-4BAB-B885-41319B9B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7">
            <a:extLst>
              <a:ext uri="{FF2B5EF4-FFF2-40B4-BE49-F238E27FC236}">
                <a16:creationId xmlns:a16="http://schemas.microsoft.com/office/drawing/2014/main" id="{462AC6BD-EC6B-4D21-AB79-A8731461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6307-AD46-4D56-8BDF-D073269321F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B921E37B-94B9-4979-9396-313CA6490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sz="4000"/>
              <a:t>Single-Source Shortest Paths (SSSP)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1FA58C10-7B2F-4981-8369-045BAA4871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33258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SSSP </a:t>
            </a:r>
            <a:r>
              <a:rPr lang="tr-TR" altLang="en-US" sz="2800"/>
              <a:t>Problem:</a:t>
            </a:r>
          </a:p>
          <a:p>
            <a:pPr>
              <a:lnSpc>
                <a:spcPct val="90000"/>
              </a:lnSpc>
            </a:pPr>
            <a:r>
              <a:rPr lang="tr-TR" altLang="en-US" sz="2800"/>
              <a:t>Given a weighted digraph </a:t>
            </a:r>
            <a:r>
              <a:rPr lang="tr-TR" altLang="en-US" sz="2800" i="1"/>
              <a:t>G (V,E)</a:t>
            </a:r>
            <a:r>
              <a:rPr lang="tr-TR" altLang="en-US" sz="2800"/>
              <a:t>, we need to efficiently find the shortest path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800"/>
              <a:t>		 </a:t>
            </a:r>
            <a:r>
              <a:rPr lang="tr-TR" altLang="en-US" sz="2800" i="1"/>
              <a:t>p</a:t>
            </a:r>
            <a:r>
              <a:rPr lang="tr-TR" altLang="en-US" sz="2800" i="1" baseline="30000"/>
              <a:t>*</a:t>
            </a:r>
            <a:r>
              <a:rPr lang="tr-TR" altLang="en-US" sz="2800" i="1"/>
              <a:t>=(u</a:t>
            </a:r>
            <a:r>
              <a:rPr lang="tr-TR" altLang="en-US" sz="2800" i="1" baseline="-25000"/>
              <a:t>i</a:t>
            </a:r>
            <a:r>
              <a:rPr lang="tr-TR" altLang="en-US" sz="2800" i="1"/>
              <a:t>, u</a:t>
            </a:r>
            <a:r>
              <a:rPr lang="tr-TR" altLang="en-US" sz="2800" i="1" baseline="-25000"/>
              <a:t>i+1</a:t>
            </a:r>
            <a:r>
              <a:rPr lang="tr-TR" altLang="en-US" sz="2800" i="1"/>
              <a:t>,..., u</a:t>
            </a:r>
            <a:r>
              <a:rPr lang="tr-TR" altLang="en-US" sz="2800" i="1" baseline="-25000"/>
              <a:t>j</a:t>
            </a:r>
            <a:r>
              <a:rPr lang="tr-TR" altLang="en-US" sz="2800" i="1"/>
              <a:t>,..., u</a:t>
            </a:r>
            <a:r>
              <a:rPr lang="tr-TR" altLang="en-US" sz="2800" i="1" baseline="-25000"/>
              <a:t>k-1</a:t>
            </a:r>
            <a:r>
              <a:rPr lang="tr-TR" altLang="en-US" sz="2800" i="1"/>
              <a:t>,u</a:t>
            </a:r>
            <a:r>
              <a:rPr lang="tr-TR" altLang="en-US" sz="2800" i="1" baseline="-25000"/>
              <a:t>k</a:t>
            </a:r>
            <a:r>
              <a:rPr lang="tr-TR" altLang="en-US" sz="2800" i="1"/>
              <a:t>)</a:t>
            </a:r>
            <a:r>
              <a:rPr lang="tr-TR" altLang="en-US" sz="28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800"/>
              <a:t>	between two vertices </a:t>
            </a:r>
            <a:r>
              <a:rPr lang="tr-TR" altLang="en-US" sz="2800" i="1"/>
              <a:t>u</a:t>
            </a:r>
            <a:r>
              <a:rPr lang="tr-TR" altLang="en-US" sz="2800" i="1" baseline="-25000"/>
              <a:t>i</a:t>
            </a:r>
            <a:r>
              <a:rPr lang="tr-TR" altLang="en-US" sz="2800"/>
              <a:t> and </a:t>
            </a:r>
            <a:r>
              <a:rPr lang="tr-TR" altLang="en-US" sz="2800" i="1"/>
              <a:t>u</a:t>
            </a:r>
            <a:r>
              <a:rPr lang="tr-TR" altLang="en-US" sz="2800" i="1" baseline="-25000"/>
              <a:t>k</a:t>
            </a:r>
            <a:r>
              <a:rPr lang="tr-TR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tr-TR" altLang="en-US" sz="2800"/>
              <a:t>The shortest path </a:t>
            </a:r>
            <a:r>
              <a:rPr lang="tr-TR" altLang="en-US" sz="2800" i="1"/>
              <a:t>p</a:t>
            </a:r>
            <a:r>
              <a:rPr lang="tr-TR" altLang="en-US" sz="2800" i="1" baseline="30000"/>
              <a:t>*</a:t>
            </a:r>
            <a:r>
              <a:rPr lang="tr-TR" altLang="en-US" sz="2800"/>
              <a:t> is the path with the minimum weight among all paths </a:t>
            </a:r>
            <a:r>
              <a:rPr lang="tr-TR" altLang="en-US" sz="2800" i="1"/>
              <a:t>p</a:t>
            </a:r>
            <a:r>
              <a:rPr lang="tr-TR" altLang="en-US" sz="2800" i="1" baseline="-25000"/>
              <a:t>l</a:t>
            </a:r>
            <a:r>
              <a:rPr lang="tr-TR" altLang="en-US" sz="2800"/>
              <a:t>=</a:t>
            </a:r>
            <a:r>
              <a:rPr lang="tr-TR" altLang="en-US" sz="2800" i="1"/>
              <a:t>(u</a:t>
            </a:r>
            <a:r>
              <a:rPr lang="tr-TR" altLang="en-US" sz="2800" i="1" baseline="-25000"/>
              <a:t>i</a:t>
            </a:r>
            <a:r>
              <a:rPr lang="tr-TR" altLang="en-US" sz="2800" i="1"/>
              <a:t>,...,u</a:t>
            </a:r>
            <a:r>
              <a:rPr lang="tr-TR" altLang="en-US" sz="2800" i="1" baseline="-25000"/>
              <a:t>k</a:t>
            </a:r>
            <a:r>
              <a:rPr lang="tr-TR" altLang="en-US" sz="2800" i="1"/>
              <a:t>)</a:t>
            </a:r>
            <a:r>
              <a:rPr lang="tr-TR" altLang="en-US" sz="2800"/>
              <a:t>, or </a:t>
            </a:r>
          </a:p>
        </p:txBody>
      </p:sp>
      <p:graphicFrame>
        <p:nvGraphicFramePr>
          <p:cNvPr id="414732" name="Object 12">
            <a:extLst>
              <a:ext uri="{FF2B5EF4-FFF2-40B4-BE49-F238E27FC236}">
                <a16:creationId xmlns:a16="http://schemas.microsoft.com/office/drawing/2014/main" id="{0F860AE4-01CA-4AF7-8163-6870F819E32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52725" y="4975225"/>
          <a:ext cx="25987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36" name="Equation" r:id="rId3" imgW="1371600" imgH="330120" progId="Equation.3">
                  <p:embed/>
                </p:oleObj>
              </mc:Choice>
              <mc:Fallback>
                <p:oleObj name="Equation" r:id="rId3" imgW="137160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4975225"/>
                        <a:ext cx="25987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50ADA3-40DF-445E-94E4-29BB8FD9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4E71-8FA6-4731-80C1-EE4B122D6961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52EAE7-5F08-4DD1-B872-338125DD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7DE1DE-289D-43BB-BB97-DE32E277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4FB0-3A78-4006-9E51-912502A158B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737100EA-68B7-4D86-A839-DC800AE1A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DA459DA1-2D6B-4EDC-9E45-57ECE1E92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tr-TR" altLang="en-US"/>
              <a:t>Graphs are </a:t>
            </a:r>
            <a:r>
              <a:rPr lang="tr-TR" altLang="en-US" i="1"/>
              <a:t>useful structures for solving many problems</a:t>
            </a:r>
            <a:r>
              <a:rPr lang="tr-TR" altLang="en-US"/>
              <a:t> computer science is interested in including but not limited to</a:t>
            </a:r>
          </a:p>
          <a:p>
            <a:pPr lvl="2">
              <a:buClr>
                <a:schemeClr val="tx1"/>
              </a:buClr>
            </a:pPr>
            <a:r>
              <a:rPr lang="tr-TR" altLang="en-US" i="1">
                <a:solidFill>
                  <a:srgbClr val="FF0000"/>
                </a:solidFill>
              </a:rPr>
              <a:t>Computer and telephony networks</a:t>
            </a:r>
          </a:p>
          <a:p>
            <a:pPr lvl="2"/>
            <a:r>
              <a:rPr lang="tr-TR" altLang="en-US" i="1">
                <a:solidFill>
                  <a:srgbClr val="FF0000"/>
                </a:solidFill>
              </a:rPr>
              <a:t>Game theory</a:t>
            </a:r>
          </a:p>
          <a:p>
            <a:pPr lvl="2"/>
            <a:r>
              <a:rPr lang="en-US" altLang="en-US" i="1">
                <a:solidFill>
                  <a:srgbClr val="FF0000"/>
                </a:solidFill>
              </a:rPr>
              <a:t>Implementat</a:t>
            </a:r>
            <a:r>
              <a:rPr lang="tr-TR" altLang="en-US" i="1">
                <a:solidFill>
                  <a:srgbClr val="FF0000"/>
                </a:solidFill>
              </a:rPr>
              <a:t>i</a:t>
            </a:r>
            <a:r>
              <a:rPr lang="en-US" altLang="en-US" i="1">
                <a:solidFill>
                  <a:srgbClr val="FF0000"/>
                </a:solidFill>
              </a:rPr>
              <a:t>on</a:t>
            </a:r>
            <a:r>
              <a:rPr lang="tr-TR" altLang="en-US" i="1">
                <a:solidFill>
                  <a:srgbClr val="FF0000"/>
                </a:solidFill>
              </a:rPr>
              <a:t> of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tr-TR" altLang="en-US" i="1">
                <a:solidFill>
                  <a:srgbClr val="FF0000"/>
                </a:solidFill>
              </a:rPr>
              <a:t>automata</a:t>
            </a:r>
            <a:endParaRPr lang="en-US" altLang="en-US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DD2434-922C-4B5D-8E53-8F983468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A59-6684-4CAD-9BEC-6BDA7F72873F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327405-6F7B-4C6F-8A92-F63BC7C0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79EA21-3B60-4E03-939D-0E0B3DD1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E4399-80DA-4B54-B9A5-9F11463D9F7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17794" name="Rectangle 2">
            <a:extLst>
              <a:ext uri="{FF2B5EF4-FFF2-40B4-BE49-F238E27FC236}">
                <a16:creationId xmlns:a16="http://schemas.microsoft.com/office/drawing/2014/main" id="{F0F82656-35A6-4F0F-ABE7-BEB2D2620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Dijkstra’s Algorithm</a:t>
            </a:r>
          </a:p>
        </p:txBody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0159845C-5F02-4073-88C0-BFCA03430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altLang="en-US" sz="2800"/>
              <a:t>Dijkstra’s algorithm solves the SSSP problem on a weighted digraph </a:t>
            </a:r>
            <a:r>
              <a:rPr lang="tr-TR" altLang="en-US" sz="2800" i="1"/>
              <a:t>G=(V,E)</a:t>
            </a:r>
            <a:r>
              <a:rPr lang="tr-TR" altLang="en-US" sz="2800"/>
              <a:t> </a:t>
            </a:r>
            <a:r>
              <a:rPr lang="tr-TR" altLang="en-US" sz="2800" i="1">
                <a:solidFill>
                  <a:srgbClr val="FF0000"/>
                </a:solidFill>
              </a:rPr>
              <a:t>assuming no negative weights</a:t>
            </a:r>
            <a:r>
              <a:rPr lang="tr-TR" altLang="en-US" sz="2800"/>
              <a:t> exist in </a:t>
            </a:r>
            <a:r>
              <a:rPr lang="tr-TR" altLang="en-US" sz="2800" i="1"/>
              <a:t>G</a:t>
            </a:r>
            <a:r>
              <a:rPr lang="tr-TR" altLang="en-US" sz="2800"/>
              <a:t>.</a:t>
            </a:r>
          </a:p>
          <a:p>
            <a:pPr>
              <a:lnSpc>
                <a:spcPct val="80000"/>
              </a:lnSpc>
            </a:pPr>
            <a:r>
              <a:rPr lang="tr-TR" altLang="en-US" sz="2800"/>
              <a:t>Input parameters for Dijkstra’s algorithm </a:t>
            </a:r>
          </a:p>
          <a:p>
            <a:pPr lvl="1">
              <a:lnSpc>
                <a:spcPct val="80000"/>
              </a:lnSpc>
            </a:pPr>
            <a:r>
              <a:rPr lang="tr-TR" altLang="en-US" sz="2400"/>
              <a:t>the graph </a:t>
            </a:r>
            <a:r>
              <a:rPr lang="tr-TR" altLang="en-US" sz="2400" i="1"/>
              <a:t>G</a:t>
            </a:r>
            <a:r>
              <a:rPr lang="tr-TR" altLang="en-US" sz="2400"/>
              <a:t>, </a:t>
            </a:r>
          </a:p>
          <a:p>
            <a:pPr lvl="1">
              <a:lnSpc>
                <a:spcPct val="80000"/>
              </a:lnSpc>
            </a:pPr>
            <a:r>
              <a:rPr lang="tr-TR" altLang="en-US" sz="2400"/>
              <a:t>the weights </a:t>
            </a:r>
            <a:r>
              <a:rPr lang="tr-TR" altLang="en-US" sz="2400" i="1"/>
              <a:t>w</a:t>
            </a:r>
            <a:r>
              <a:rPr lang="tr-TR" altLang="en-US" sz="2400"/>
              <a:t>,</a:t>
            </a:r>
          </a:p>
          <a:p>
            <a:pPr lvl="1">
              <a:lnSpc>
                <a:spcPct val="80000"/>
              </a:lnSpc>
            </a:pPr>
            <a:r>
              <a:rPr lang="tr-TR" altLang="en-US" sz="2400"/>
              <a:t> a source vertex </a:t>
            </a:r>
            <a:r>
              <a:rPr lang="tr-TR" altLang="en-US" sz="2400" i="1"/>
              <a:t>s</a:t>
            </a:r>
            <a:r>
              <a:rPr lang="tr-TR" altLang="en-US" sz="2400"/>
              <a:t>.  </a:t>
            </a:r>
          </a:p>
          <a:p>
            <a:pPr>
              <a:lnSpc>
                <a:spcPct val="80000"/>
              </a:lnSpc>
            </a:pPr>
            <a:r>
              <a:rPr lang="tr-TR" altLang="en-US" sz="2800"/>
              <a:t>It uses </a:t>
            </a:r>
          </a:p>
          <a:p>
            <a:pPr lvl="1">
              <a:lnSpc>
                <a:spcPct val="80000"/>
              </a:lnSpc>
            </a:pPr>
            <a:r>
              <a:rPr lang="tr-TR" altLang="en-US" sz="2400"/>
              <a:t>a set </a:t>
            </a:r>
            <a:r>
              <a:rPr lang="tr-TR" altLang="en-US" sz="2400" i="1"/>
              <a:t>V</a:t>
            </a:r>
            <a:r>
              <a:rPr lang="tr-TR" altLang="en-US" sz="2400" i="1" baseline="-25000"/>
              <a:t>F</a:t>
            </a:r>
            <a:r>
              <a:rPr lang="tr-TR" altLang="en-US" sz="2400"/>
              <a:t> holding vertices with final shortest paths from the source vertex </a:t>
            </a:r>
            <a:r>
              <a:rPr lang="tr-TR" altLang="en-US" sz="2400" i="1"/>
              <a:t>s</a:t>
            </a:r>
            <a:r>
              <a:rPr lang="tr-TR" alt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tr-TR" altLang="en-US" sz="2400">
                <a:latin typeface="Tahoma" panose="020B0604030504040204" pitchFamily="34" charset="0"/>
              </a:rPr>
              <a:t>from[u]</a:t>
            </a:r>
            <a:r>
              <a:rPr lang="tr-TR" altLang="en-US" sz="2400"/>
              <a:t> and </a:t>
            </a:r>
            <a:r>
              <a:rPr lang="tr-TR" altLang="en-US" sz="2400">
                <a:latin typeface="Tahoma" panose="020B0604030504040204" pitchFamily="34" charset="0"/>
              </a:rPr>
              <a:t>dist[u]</a:t>
            </a:r>
            <a:r>
              <a:rPr lang="tr-TR" altLang="en-US" sz="2400"/>
              <a:t> for each vertex u </a:t>
            </a:r>
            <a:r>
              <a:rPr lang="tr-TR" altLang="en-US" sz="2400">
                <a:latin typeface="Arial Unicode MS" pitchFamily="34" charset="-128"/>
                <a:ea typeface="Arial Unicode MS" pitchFamily="34" charset="-128"/>
              </a:rPr>
              <a:t>∊</a:t>
            </a:r>
            <a:r>
              <a:rPr lang="tr-TR" altLang="en-US" sz="2400">
                <a:latin typeface="Arial" panose="020B0604020202020204" pitchFamily="34" charset="0"/>
                <a:ea typeface="Arial Unicode MS" pitchFamily="34" charset="-128"/>
              </a:rPr>
              <a:t> </a:t>
            </a:r>
            <a:r>
              <a:rPr lang="tr-TR" altLang="en-US" sz="2400" i="1">
                <a:ea typeface="Arial Unicode MS" pitchFamily="34" charset="-128"/>
              </a:rPr>
              <a:t>V </a:t>
            </a:r>
            <a:r>
              <a:rPr lang="tr-TR" altLang="en-US" sz="2400">
                <a:ea typeface="Arial Unicode MS" pitchFamily="34" charset="-128"/>
              </a:rPr>
              <a:t>as in BFS</a:t>
            </a:r>
            <a:r>
              <a:rPr lang="tr-TR" altLang="en-US" sz="2400" i="1">
                <a:ea typeface="Arial Unicode MS" pitchFamily="34" charset="-128"/>
              </a:rPr>
              <a:t>.</a:t>
            </a:r>
            <a:r>
              <a:rPr lang="tr-TR" altLang="en-US" sz="2400">
                <a:latin typeface="Arial" panose="020B0604020202020204" pitchFamily="34" charset="0"/>
                <a:ea typeface="Arial Unicode MS" pitchFamily="34" charset="-128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tr-TR" altLang="en-US" sz="2400">
                <a:ea typeface="Arial Unicode MS" pitchFamily="34" charset="-128"/>
              </a:rPr>
              <a:t>A min-heap Q</a:t>
            </a:r>
            <a:r>
              <a:rPr lang="tr-TR" altLang="en-US" sz="2400">
                <a:latin typeface="Arial" panose="020B0604020202020204" pitchFamily="34" charset="0"/>
                <a:ea typeface="Arial Unicode MS" pitchFamily="34" charset="-128"/>
              </a:rPr>
              <a:t> </a:t>
            </a:r>
            <a:r>
              <a:rPr lang="tr-TR" altLang="en-US" sz="2400">
                <a:ea typeface="Arial Unicode MS" pitchFamily="34" charset="-128"/>
              </a:rPr>
              <a:t>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i Yer Tutucusu 3">
            <a:extLst>
              <a:ext uri="{FF2B5EF4-FFF2-40B4-BE49-F238E27FC236}">
                <a16:creationId xmlns:a16="http://schemas.microsoft.com/office/drawing/2014/main" id="{60538153-AD2C-4D7A-AF7D-3E053146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45E3-8A0F-4ACC-BE8C-3C97232CFE6E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" name="Alt Bilgi Yer Tutucusu 4">
            <a:extLst>
              <a:ext uri="{FF2B5EF4-FFF2-40B4-BE49-F238E27FC236}">
                <a16:creationId xmlns:a16="http://schemas.microsoft.com/office/drawing/2014/main" id="{F6380822-A12D-4C32-A76E-13A1BEDE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Slayt Numarası Yer Tutucusu 5">
            <a:extLst>
              <a:ext uri="{FF2B5EF4-FFF2-40B4-BE49-F238E27FC236}">
                <a16:creationId xmlns:a16="http://schemas.microsoft.com/office/drawing/2014/main" id="{6A78516D-B011-44AE-AE9A-79BCDB52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6E2EF-AFD2-4511-9AB4-38D98DE3AD14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D5067FDF-747C-48E7-BC72-51F0D7AAE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Dijkstra’s Algorithm</a:t>
            </a:r>
          </a:p>
        </p:txBody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702F4779-2D33-4F43-8946-0B003B97D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05275" cy="452596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Dijkstra(</a:t>
            </a:r>
            <a:r>
              <a:rPr lang="en-US" altLang="en-US" sz="2400">
                <a:latin typeface="Tahoma" panose="020B0604030504040204" pitchFamily="34" charset="0"/>
              </a:rPr>
              <a:t>Graph </a:t>
            </a:r>
            <a:r>
              <a:rPr lang="tr-TR" altLang="en-US" sz="2400">
                <a:latin typeface="Tahoma" panose="020B0604030504040204" pitchFamily="34" charset="0"/>
              </a:rPr>
              <a:t>G,</a:t>
            </a:r>
            <a:r>
              <a:rPr lang="en-US" altLang="en-US" sz="24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		  Weights </a:t>
            </a:r>
            <a:r>
              <a:rPr lang="tr-TR" altLang="en-US" sz="2400">
                <a:latin typeface="Tahoma" panose="020B0604030504040204" pitchFamily="34" charset="0"/>
              </a:rPr>
              <a:t>w,</a:t>
            </a:r>
            <a:r>
              <a:rPr lang="en-US" altLang="en-US" sz="2400">
                <a:latin typeface="Tahoma" panose="020B0604030504040204" pitchFamily="34" charset="0"/>
              </a:rPr>
              <a:t> Vertex </a:t>
            </a:r>
            <a:r>
              <a:rPr lang="tr-TR" altLang="en-US" sz="2400">
                <a:latin typeface="Tahoma" panose="020B0604030504040204" pitchFamily="34" charset="0"/>
              </a:rPr>
              <a:t>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	 for each vertex u</a:t>
            </a:r>
            <a:r>
              <a:rPr lang="tr-TR" altLang="en-US" sz="2400">
                <a:latin typeface="Tahoma" panose="020B0604030504040204" pitchFamily="34" charset="0"/>
                <a:sym typeface="Symbol" panose="05050102010706020507" pitchFamily="18" charset="2"/>
              </a:rPr>
              <a:t>V[G]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  <a:sym typeface="Symbol" panose="05050102010706020507" pitchFamily="18" charset="2"/>
              </a:rPr>
              <a:t>	   dist [u]=∞;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tr-TR" altLang="en-US" sz="24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from[u]=NULL;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	 </a:t>
            </a:r>
            <a:r>
              <a:rPr lang="tr-TR" altLang="en-US" sz="2400">
                <a:latin typeface="Tahoma" panose="020B0604030504040204" pitchFamily="34" charset="0"/>
                <a:sym typeface="Symbol" panose="05050102010706020507" pitchFamily="18" charset="2"/>
              </a:rPr>
              <a:t>dist [s]=0;</a:t>
            </a:r>
            <a:endParaRPr lang="tr-TR" altLang="en-US" sz="2400">
              <a:latin typeface="Tahom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	 </a:t>
            </a:r>
            <a:r>
              <a:rPr lang="tr-TR" altLang="en-US" sz="2400" i="1">
                <a:latin typeface="Tahoma" panose="020B0604030504040204" pitchFamily="34" charset="0"/>
              </a:rPr>
              <a:t>V</a:t>
            </a:r>
            <a:r>
              <a:rPr lang="tr-TR" altLang="en-US" sz="2400" i="1" baseline="-25000">
                <a:latin typeface="Tahoma" panose="020B0604030504040204" pitchFamily="34" charset="0"/>
              </a:rPr>
              <a:t>F</a:t>
            </a:r>
            <a:r>
              <a:rPr lang="tr-TR" altLang="en-US" sz="2400">
                <a:latin typeface="Tahoma" panose="020B0604030504040204" pitchFamily="34" charset="0"/>
              </a:rPr>
              <a:t> = </a:t>
            </a:r>
            <a:r>
              <a:rPr lang="en-US" altLang="en-US" sz="2400">
                <a:latin typeface="Tahoma" panose="020B0604030504040204" pitchFamily="34" charset="0"/>
              </a:rPr>
              <a:t>ø</a:t>
            </a:r>
            <a:r>
              <a:rPr lang="tr-TR" altLang="en-US" sz="240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	 Q  = all vertices u </a:t>
            </a:r>
            <a:r>
              <a:rPr lang="tr-TR" altLang="en-US" sz="2400">
                <a:latin typeface="Tahoma" panose="020B0604030504040204" pitchFamily="34" charset="0"/>
                <a:ea typeface="Arial Unicode MS" pitchFamily="34" charset="-128"/>
              </a:rPr>
              <a:t>∊ </a:t>
            </a:r>
            <a:r>
              <a:rPr lang="tr-TR" altLang="en-US" sz="2400" i="1">
                <a:latin typeface="Tahoma" panose="020B0604030504040204" pitchFamily="34" charset="0"/>
                <a:ea typeface="Arial Unicode MS" pitchFamily="34" charset="-128"/>
              </a:rPr>
              <a:t>V </a:t>
            </a:r>
            <a:r>
              <a:rPr lang="tr-TR" altLang="en-US" sz="240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altLang="en-US" sz="240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18820" name="Text Box 4">
            <a:extLst>
              <a:ext uri="{FF2B5EF4-FFF2-40B4-BE49-F238E27FC236}">
                <a16:creationId xmlns:a16="http://schemas.microsoft.com/office/drawing/2014/main" id="{773A0038-5698-45F2-8A21-C0FB2E2A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1573213"/>
            <a:ext cx="48085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 altLang="en-US" sz="1800" b="0"/>
              <a:t>  </a:t>
            </a:r>
            <a:r>
              <a:rPr lang="tr-TR" altLang="en-US" sz="2400" b="0">
                <a:latin typeface="Tahoma" panose="020B0604030504040204" pitchFamily="34" charset="0"/>
              </a:rPr>
              <a:t>while (!IsEmpty(Q)) {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u=deletemin(Q);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add u to </a:t>
            </a:r>
            <a:r>
              <a:rPr lang="tr-TR" altLang="en-US" sz="2400" b="0" i="1">
                <a:latin typeface="Tahoma" panose="020B0604030504040204" pitchFamily="34" charset="0"/>
              </a:rPr>
              <a:t>V</a:t>
            </a:r>
            <a:r>
              <a:rPr lang="tr-TR" altLang="en-US" sz="2400" b="0" i="1" baseline="-25000">
                <a:latin typeface="Tahoma" panose="020B0604030504040204" pitchFamily="34" charset="0"/>
              </a:rPr>
              <a:t>F</a:t>
            </a:r>
            <a:r>
              <a:rPr lang="tr-TR" altLang="en-US" sz="2400" b="0">
                <a:latin typeface="Tahoma" panose="020B0604030504040204" pitchFamily="34" charset="0"/>
              </a:rPr>
              <a:t> ;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for each vertex v ∊ Adj(u) 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   if (dist[v]&gt;dist[u]+w(u,v)){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	   dist[v]=dist[u]+w(u,v));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	   from[v]=u;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   }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} // end of while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}  //end of function</a:t>
            </a:r>
          </a:p>
          <a:p>
            <a:pPr algn="l"/>
            <a:endParaRPr lang="tr-TR" altLang="en-US" sz="2400">
              <a:latin typeface="Tahoma" panose="020B0604030504040204" pitchFamily="34" charset="0"/>
            </a:endParaRPr>
          </a:p>
        </p:txBody>
      </p:sp>
      <p:sp>
        <p:nvSpPr>
          <p:cNvPr id="418821" name="Line 5">
            <a:extLst>
              <a:ext uri="{FF2B5EF4-FFF2-40B4-BE49-F238E27FC236}">
                <a16:creationId xmlns:a16="http://schemas.microsoft.com/office/drawing/2014/main" id="{3D81EFAB-8139-4011-BC9E-F5722DD40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438275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Veri Yer Tutucusu 3">
            <a:extLst>
              <a:ext uri="{FF2B5EF4-FFF2-40B4-BE49-F238E27FC236}">
                <a16:creationId xmlns:a16="http://schemas.microsoft.com/office/drawing/2014/main" id="{5EE05287-ACA2-4589-BB3A-3B0674DD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CB73-0282-4FEA-BC06-9782E7093005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364" name="Alt Bilgi Yer Tutucusu 4">
            <a:extLst>
              <a:ext uri="{FF2B5EF4-FFF2-40B4-BE49-F238E27FC236}">
                <a16:creationId xmlns:a16="http://schemas.microsoft.com/office/drawing/2014/main" id="{B312C728-6D5B-43AB-A492-C147C30F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65" name="Slayt Numarası Yer Tutucusu 5">
            <a:extLst>
              <a:ext uri="{FF2B5EF4-FFF2-40B4-BE49-F238E27FC236}">
                <a16:creationId xmlns:a16="http://schemas.microsoft.com/office/drawing/2014/main" id="{19DE93B9-F2B8-469A-BC8D-79117714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A8BE-07BC-45F5-9B91-C8E8877D574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419842" name="Rectangle 2">
            <a:extLst>
              <a:ext uri="{FF2B5EF4-FFF2-40B4-BE49-F238E27FC236}">
                <a16:creationId xmlns:a16="http://schemas.microsoft.com/office/drawing/2014/main" id="{20B02179-A1D9-4D5C-AF5A-D1C4C3C71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tr-TR" altLang="en-US"/>
              <a:t>Dijkstra’s Algorithm – An Example</a:t>
            </a:r>
          </a:p>
        </p:txBody>
      </p:sp>
      <p:grpSp>
        <p:nvGrpSpPr>
          <p:cNvPr id="420241" name="Group 401">
            <a:extLst>
              <a:ext uri="{FF2B5EF4-FFF2-40B4-BE49-F238E27FC236}">
                <a16:creationId xmlns:a16="http://schemas.microsoft.com/office/drawing/2014/main" id="{05DA2EF8-2096-4317-84BB-6FCAEBE20E07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271588"/>
            <a:ext cx="2757487" cy="2282825"/>
            <a:chOff x="147" y="801"/>
            <a:chExt cx="1737" cy="1438"/>
          </a:xfrm>
        </p:grpSpPr>
        <p:sp>
          <p:nvSpPr>
            <p:cNvPr id="419845" name="Oval 5">
              <a:extLst>
                <a:ext uri="{FF2B5EF4-FFF2-40B4-BE49-F238E27FC236}">
                  <a16:creationId xmlns:a16="http://schemas.microsoft.com/office/drawing/2014/main" id="{A02BDF6F-E907-48B6-BD25-5E4257782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92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19846" name="Oval 6">
              <a:extLst>
                <a:ext uri="{FF2B5EF4-FFF2-40B4-BE49-F238E27FC236}">
                  <a16:creationId xmlns:a16="http://schemas.microsoft.com/office/drawing/2014/main" id="{31465956-4C4A-4390-A47D-D9C483FD1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140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∞</a:t>
              </a:r>
            </a:p>
          </p:txBody>
        </p:sp>
        <p:sp>
          <p:nvSpPr>
            <p:cNvPr id="419847" name="Oval 7">
              <a:extLst>
                <a:ext uri="{FF2B5EF4-FFF2-40B4-BE49-F238E27FC236}">
                  <a16:creationId xmlns:a16="http://schemas.microsoft.com/office/drawing/2014/main" id="{769917C2-4CE8-427B-9409-82BA933C9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402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19848" name="Oval 8">
              <a:extLst>
                <a:ext uri="{FF2B5EF4-FFF2-40B4-BE49-F238E27FC236}">
                  <a16:creationId xmlns:a16="http://schemas.microsoft.com/office/drawing/2014/main" id="{752FA6CF-1A9D-4A8D-8982-50270183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140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∞</a:t>
              </a:r>
            </a:p>
          </p:txBody>
        </p:sp>
        <p:sp>
          <p:nvSpPr>
            <p:cNvPr id="419849" name="Oval 9">
              <a:extLst>
                <a:ext uri="{FF2B5EF4-FFF2-40B4-BE49-F238E27FC236}">
                  <a16:creationId xmlns:a16="http://schemas.microsoft.com/office/drawing/2014/main" id="{8D806C0A-7566-4F3D-A136-7E622267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92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/>
                <a:t>∞</a:t>
              </a:r>
            </a:p>
          </p:txBody>
        </p:sp>
        <p:sp>
          <p:nvSpPr>
            <p:cNvPr id="419850" name="Oval 10">
              <a:extLst>
                <a:ext uri="{FF2B5EF4-FFF2-40B4-BE49-F238E27FC236}">
                  <a16:creationId xmlns:a16="http://schemas.microsoft.com/office/drawing/2014/main" id="{41C15CAE-99AA-48DB-9FFD-585ED01EA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187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∞</a:t>
              </a:r>
            </a:p>
          </p:txBody>
        </p:sp>
        <p:sp>
          <p:nvSpPr>
            <p:cNvPr id="419851" name="Oval 11">
              <a:extLst>
                <a:ext uri="{FF2B5EF4-FFF2-40B4-BE49-F238E27FC236}">
                  <a16:creationId xmlns:a16="http://schemas.microsoft.com/office/drawing/2014/main" id="{7DE28B59-C8B9-47CD-A223-A25F6B0C8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187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∞</a:t>
              </a:r>
            </a:p>
          </p:txBody>
        </p:sp>
        <p:sp>
          <p:nvSpPr>
            <p:cNvPr id="419852" name="Oval 12">
              <a:extLst>
                <a:ext uri="{FF2B5EF4-FFF2-40B4-BE49-F238E27FC236}">
                  <a16:creationId xmlns:a16="http://schemas.microsoft.com/office/drawing/2014/main" id="{FD492602-902E-4D55-9524-677765A5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92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∞</a:t>
              </a:r>
            </a:p>
          </p:txBody>
        </p:sp>
        <p:sp>
          <p:nvSpPr>
            <p:cNvPr id="419853" name="Oval 13">
              <a:extLst>
                <a:ext uri="{FF2B5EF4-FFF2-40B4-BE49-F238E27FC236}">
                  <a16:creationId xmlns:a16="http://schemas.microsoft.com/office/drawing/2014/main" id="{F7B035C5-D62E-42EB-8F81-252DABF0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" y="187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∞</a:t>
              </a:r>
            </a:p>
          </p:txBody>
        </p:sp>
        <p:cxnSp>
          <p:nvCxnSpPr>
            <p:cNvPr id="419854" name="AutoShape 14">
              <a:extLst>
                <a:ext uri="{FF2B5EF4-FFF2-40B4-BE49-F238E27FC236}">
                  <a16:creationId xmlns:a16="http://schemas.microsoft.com/office/drawing/2014/main" id="{0F89BA82-652F-4F31-8BD6-9C6C9BEF0566}"/>
                </a:ext>
              </a:extLst>
            </p:cNvPr>
            <p:cNvCxnSpPr>
              <a:cxnSpLocks noChangeShapeType="1"/>
              <a:stCxn id="419845" idx="6"/>
              <a:endCxn id="419852" idx="2"/>
            </p:cNvCxnSpPr>
            <p:nvPr/>
          </p:nvCxnSpPr>
          <p:spPr bwMode="auto">
            <a:xfrm>
              <a:off x="404" y="100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55" name="AutoShape 15">
              <a:extLst>
                <a:ext uri="{FF2B5EF4-FFF2-40B4-BE49-F238E27FC236}">
                  <a16:creationId xmlns:a16="http://schemas.microsoft.com/office/drawing/2014/main" id="{208CFC95-6B5E-4808-A007-5C759F5A6CC4}"/>
                </a:ext>
              </a:extLst>
            </p:cNvPr>
            <p:cNvCxnSpPr>
              <a:cxnSpLocks noChangeShapeType="1"/>
              <a:stCxn id="419845" idx="5"/>
              <a:endCxn id="419847" idx="2"/>
            </p:cNvCxnSpPr>
            <p:nvPr/>
          </p:nvCxnSpPr>
          <p:spPr bwMode="auto">
            <a:xfrm>
              <a:off x="381" y="106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56" name="AutoShape 16">
              <a:extLst>
                <a:ext uri="{FF2B5EF4-FFF2-40B4-BE49-F238E27FC236}">
                  <a16:creationId xmlns:a16="http://schemas.microsoft.com/office/drawing/2014/main" id="{17BA4417-0ADE-497A-8C5A-BDA31DCFA099}"/>
                </a:ext>
              </a:extLst>
            </p:cNvPr>
            <p:cNvCxnSpPr>
              <a:cxnSpLocks noChangeShapeType="1"/>
              <a:stCxn id="419852" idx="5"/>
              <a:endCxn id="419846" idx="2"/>
            </p:cNvCxnSpPr>
            <p:nvPr/>
          </p:nvCxnSpPr>
          <p:spPr bwMode="auto">
            <a:xfrm>
              <a:off x="1016" y="106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57" name="AutoShape 17">
              <a:extLst>
                <a:ext uri="{FF2B5EF4-FFF2-40B4-BE49-F238E27FC236}">
                  <a16:creationId xmlns:a16="http://schemas.microsoft.com/office/drawing/2014/main" id="{194F68F2-95B6-4E03-86A8-2AE135814E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47" y="1003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58" name="AutoShape 18">
              <a:extLst>
                <a:ext uri="{FF2B5EF4-FFF2-40B4-BE49-F238E27FC236}">
                  <a16:creationId xmlns:a16="http://schemas.microsoft.com/office/drawing/2014/main" id="{123FC186-6A14-4460-8717-C52341DFBC86}"/>
                </a:ext>
              </a:extLst>
            </p:cNvPr>
            <p:cNvCxnSpPr>
              <a:cxnSpLocks noChangeShapeType="1"/>
              <a:stCxn id="419847" idx="6"/>
              <a:endCxn id="419846" idx="2"/>
            </p:cNvCxnSpPr>
            <p:nvPr/>
          </p:nvCxnSpPr>
          <p:spPr bwMode="auto">
            <a:xfrm>
              <a:off x="1039" y="1482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59" name="AutoShape 19">
              <a:extLst>
                <a:ext uri="{FF2B5EF4-FFF2-40B4-BE49-F238E27FC236}">
                  <a16:creationId xmlns:a16="http://schemas.microsoft.com/office/drawing/2014/main" id="{5854BA4D-5D26-4DB7-91E4-C13AE186B7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4" y="1965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0" name="AutoShape 20">
              <a:extLst>
                <a:ext uri="{FF2B5EF4-FFF2-40B4-BE49-F238E27FC236}">
                  <a16:creationId xmlns:a16="http://schemas.microsoft.com/office/drawing/2014/main" id="{C2A677DD-EF35-4A02-ACF2-2EAD3C8680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41" y="1962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1" name="AutoShape 21">
              <a:extLst>
                <a:ext uri="{FF2B5EF4-FFF2-40B4-BE49-F238E27FC236}">
                  <a16:creationId xmlns:a16="http://schemas.microsoft.com/office/drawing/2014/main" id="{40C55119-10F5-4C66-9DE4-AE1ABFE5C52D}"/>
                </a:ext>
              </a:extLst>
            </p:cNvPr>
            <p:cNvCxnSpPr>
              <a:cxnSpLocks noChangeShapeType="1"/>
              <a:stCxn id="419849" idx="3"/>
              <a:endCxn id="419848" idx="6"/>
            </p:cNvCxnSpPr>
            <p:nvPr/>
          </p:nvCxnSpPr>
          <p:spPr bwMode="auto">
            <a:xfrm flipH="1">
              <a:off x="404" y="1062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2" name="AutoShape 22">
              <a:extLst>
                <a:ext uri="{FF2B5EF4-FFF2-40B4-BE49-F238E27FC236}">
                  <a16:creationId xmlns:a16="http://schemas.microsoft.com/office/drawing/2014/main" id="{76B39254-083A-4398-B6AF-72FDAA6745C1}"/>
                </a:ext>
              </a:extLst>
            </p:cNvPr>
            <p:cNvCxnSpPr>
              <a:cxnSpLocks noChangeShapeType="1"/>
              <a:stCxn id="419845" idx="4"/>
              <a:endCxn id="419848" idx="0"/>
            </p:cNvCxnSpPr>
            <p:nvPr/>
          </p:nvCxnSpPr>
          <p:spPr bwMode="auto">
            <a:xfrm>
              <a:off x="325" y="108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3" name="AutoShape 23">
              <a:extLst>
                <a:ext uri="{FF2B5EF4-FFF2-40B4-BE49-F238E27FC236}">
                  <a16:creationId xmlns:a16="http://schemas.microsoft.com/office/drawing/2014/main" id="{61CDF0DD-730D-43A6-BAD3-4146A6005648}"/>
                </a:ext>
              </a:extLst>
            </p:cNvPr>
            <p:cNvCxnSpPr>
              <a:cxnSpLocks noChangeShapeType="1"/>
              <a:stCxn id="419845" idx="4"/>
              <a:endCxn id="419851" idx="1"/>
            </p:cNvCxnSpPr>
            <p:nvPr/>
          </p:nvCxnSpPr>
          <p:spPr bwMode="auto">
            <a:xfrm>
              <a:off x="325" y="108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4" name="AutoShape 24">
              <a:extLst>
                <a:ext uri="{FF2B5EF4-FFF2-40B4-BE49-F238E27FC236}">
                  <a16:creationId xmlns:a16="http://schemas.microsoft.com/office/drawing/2014/main" id="{2AEF4767-F93A-4E70-BFC5-52D06E451EB9}"/>
                </a:ext>
              </a:extLst>
            </p:cNvPr>
            <p:cNvCxnSpPr>
              <a:cxnSpLocks noChangeShapeType="1"/>
              <a:stCxn id="419848" idx="4"/>
              <a:endCxn id="419853" idx="1"/>
            </p:cNvCxnSpPr>
            <p:nvPr/>
          </p:nvCxnSpPr>
          <p:spPr bwMode="auto">
            <a:xfrm>
              <a:off x="325" y="156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5" name="AutoShape 25">
              <a:extLst>
                <a:ext uri="{FF2B5EF4-FFF2-40B4-BE49-F238E27FC236}">
                  <a16:creationId xmlns:a16="http://schemas.microsoft.com/office/drawing/2014/main" id="{DC575F5D-61F2-4090-8E49-D347E3224290}"/>
                </a:ext>
              </a:extLst>
            </p:cNvPr>
            <p:cNvCxnSpPr>
              <a:cxnSpLocks noChangeShapeType="1"/>
              <a:stCxn id="419847" idx="3"/>
              <a:endCxn id="419850" idx="7"/>
            </p:cNvCxnSpPr>
            <p:nvPr/>
          </p:nvCxnSpPr>
          <p:spPr bwMode="auto">
            <a:xfrm flipH="1">
              <a:off x="381" y="1538"/>
              <a:ext cx="522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6" name="AutoShape 26">
              <a:extLst>
                <a:ext uri="{FF2B5EF4-FFF2-40B4-BE49-F238E27FC236}">
                  <a16:creationId xmlns:a16="http://schemas.microsoft.com/office/drawing/2014/main" id="{E0B49A91-7E91-46B0-9105-2088B856392E}"/>
                </a:ext>
              </a:extLst>
            </p:cNvPr>
            <p:cNvCxnSpPr>
              <a:cxnSpLocks noChangeShapeType="1"/>
              <a:stCxn id="419846" idx="4"/>
              <a:endCxn id="419853" idx="0"/>
            </p:cNvCxnSpPr>
            <p:nvPr/>
          </p:nvCxnSpPr>
          <p:spPr bwMode="auto">
            <a:xfrm>
              <a:off x="1595" y="156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7" name="AutoShape 27">
              <a:extLst>
                <a:ext uri="{FF2B5EF4-FFF2-40B4-BE49-F238E27FC236}">
                  <a16:creationId xmlns:a16="http://schemas.microsoft.com/office/drawing/2014/main" id="{BE34CCEA-7D0C-4B1B-841E-1C804F49A122}"/>
                </a:ext>
              </a:extLst>
            </p:cNvPr>
            <p:cNvCxnSpPr>
              <a:cxnSpLocks noChangeShapeType="1"/>
              <a:stCxn id="419847" idx="4"/>
              <a:endCxn id="419851" idx="0"/>
            </p:cNvCxnSpPr>
            <p:nvPr/>
          </p:nvCxnSpPr>
          <p:spPr bwMode="auto">
            <a:xfrm>
              <a:off x="960" y="156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8" name="AutoShape 28">
              <a:extLst>
                <a:ext uri="{FF2B5EF4-FFF2-40B4-BE49-F238E27FC236}">
                  <a16:creationId xmlns:a16="http://schemas.microsoft.com/office/drawing/2014/main" id="{2DB0BB8E-9EC5-4FFB-8517-1C545339BEB1}"/>
                </a:ext>
              </a:extLst>
            </p:cNvPr>
            <p:cNvCxnSpPr>
              <a:cxnSpLocks noChangeShapeType="1"/>
              <a:stCxn id="419852" idx="4"/>
              <a:endCxn id="419850" idx="0"/>
            </p:cNvCxnSpPr>
            <p:nvPr/>
          </p:nvCxnSpPr>
          <p:spPr bwMode="auto">
            <a:xfrm flipH="1">
              <a:off x="325" y="108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69" name="AutoShape 29">
              <a:extLst>
                <a:ext uri="{FF2B5EF4-FFF2-40B4-BE49-F238E27FC236}">
                  <a16:creationId xmlns:a16="http://schemas.microsoft.com/office/drawing/2014/main" id="{2DFF01AD-1CF7-4890-BC2F-750889B6AC18}"/>
                </a:ext>
              </a:extLst>
            </p:cNvPr>
            <p:cNvCxnSpPr>
              <a:cxnSpLocks noChangeShapeType="1"/>
              <a:stCxn id="419852" idx="4"/>
              <a:endCxn id="419853" idx="1"/>
            </p:cNvCxnSpPr>
            <p:nvPr/>
          </p:nvCxnSpPr>
          <p:spPr bwMode="auto">
            <a:xfrm>
              <a:off x="960" y="108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70" name="AutoShape 30">
              <a:extLst>
                <a:ext uri="{FF2B5EF4-FFF2-40B4-BE49-F238E27FC236}">
                  <a16:creationId xmlns:a16="http://schemas.microsoft.com/office/drawing/2014/main" id="{4F88DCEB-B47A-4524-9AA8-8CE8F1162A06}"/>
                </a:ext>
              </a:extLst>
            </p:cNvPr>
            <p:cNvCxnSpPr>
              <a:cxnSpLocks noChangeShapeType="1"/>
              <a:stCxn id="419847" idx="0"/>
              <a:endCxn id="419852" idx="4"/>
            </p:cNvCxnSpPr>
            <p:nvPr/>
          </p:nvCxnSpPr>
          <p:spPr bwMode="auto">
            <a:xfrm flipV="1">
              <a:off x="960" y="108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71" name="AutoShape 31">
              <a:extLst>
                <a:ext uri="{FF2B5EF4-FFF2-40B4-BE49-F238E27FC236}">
                  <a16:creationId xmlns:a16="http://schemas.microsoft.com/office/drawing/2014/main" id="{B28695A7-CD3D-42CA-A48A-F06AC9B2061F}"/>
                </a:ext>
              </a:extLst>
            </p:cNvPr>
            <p:cNvCxnSpPr>
              <a:cxnSpLocks noChangeShapeType="1"/>
              <a:stCxn id="419847" idx="7"/>
              <a:endCxn id="419849" idx="3"/>
            </p:cNvCxnSpPr>
            <p:nvPr/>
          </p:nvCxnSpPr>
          <p:spPr bwMode="auto">
            <a:xfrm flipV="1">
              <a:off x="1016" y="1062"/>
              <a:ext cx="522" cy="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72" name="AutoShape 32">
              <a:extLst>
                <a:ext uri="{FF2B5EF4-FFF2-40B4-BE49-F238E27FC236}">
                  <a16:creationId xmlns:a16="http://schemas.microsoft.com/office/drawing/2014/main" id="{33DDC213-A451-49F9-BCE7-A38CA851E9DF}"/>
                </a:ext>
              </a:extLst>
            </p:cNvPr>
            <p:cNvCxnSpPr>
              <a:cxnSpLocks noChangeShapeType="1"/>
              <a:stCxn id="419850" idx="4"/>
              <a:endCxn id="419853" idx="4"/>
            </p:cNvCxnSpPr>
            <p:nvPr/>
          </p:nvCxnSpPr>
          <p:spPr bwMode="auto">
            <a:xfrm rot="16200000" flipH="1">
              <a:off x="959" y="140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873" name="AutoShape 33">
              <a:extLst>
                <a:ext uri="{FF2B5EF4-FFF2-40B4-BE49-F238E27FC236}">
                  <a16:creationId xmlns:a16="http://schemas.microsoft.com/office/drawing/2014/main" id="{F55E620A-8010-4AC0-96E0-D5272DD46A83}"/>
                </a:ext>
              </a:extLst>
            </p:cNvPr>
            <p:cNvCxnSpPr>
              <a:cxnSpLocks noChangeShapeType="1"/>
              <a:stCxn id="419853" idx="6"/>
              <a:endCxn id="419853" idx="5"/>
            </p:cNvCxnSpPr>
            <p:nvPr/>
          </p:nvCxnSpPr>
          <p:spPr bwMode="auto">
            <a:xfrm flipH="1">
              <a:off x="1651" y="195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9874" name="Text Box 34">
              <a:extLst>
                <a:ext uri="{FF2B5EF4-FFF2-40B4-BE49-F238E27FC236}">
                  <a16:creationId xmlns:a16="http://schemas.microsoft.com/office/drawing/2014/main" id="{7F3D7423-EF89-4179-B21D-BFD1AB906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85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19875" name="Text Box 35">
              <a:extLst>
                <a:ext uri="{FF2B5EF4-FFF2-40B4-BE49-F238E27FC236}">
                  <a16:creationId xmlns:a16="http://schemas.microsoft.com/office/drawing/2014/main" id="{07BF8AF4-B340-4C22-9251-7827F9C6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83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19876" name="Text Box 36">
              <a:extLst>
                <a:ext uri="{FF2B5EF4-FFF2-40B4-BE49-F238E27FC236}">
                  <a16:creationId xmlns:a16="http://schemas.microsoft.com/office/drawing/2014/main" id="{6687E975-22A2-43B6-BCB6-A7DA49DCF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17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19877" name="Text Box 37">
              <a:extLst>
                <a:ext uri="{FF2B5EF4-FFF2-40B4-BE49-F238E27FC236}">
                  <a16:creationId xmlns:a16="http://schemas.microsoft.com/office/drawing/2014/main" id="{BF5FC8DB-20CC-4CC0-8823-197FCBC14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13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19878" name="Text Box 38">
              <a:extLst>
                <a:ext uri="{FF2B5EF4-FFF2-40B4-BE49-F238E27FC236}">
                  <a16:creationId xmlns:a16="http://schemas.microsoft.com/office/drawing/2014/main" id="{8F8C00C7-259A-49DB-A8E3-CDC559DE4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2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19879" name="Text Box 39">
              <a:extLst>
                <a:ext uri="{FF2B5EF4-FFF2-40B4-BE49-F238E27FC236}">
                  <a16:creationId xmlns:a16="http://schemas.microsoft.com/office/drawing/2014/main" id="{1E10F0F6-65D2-42DC-809C-F03402D14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126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19880" name="Text Box 40">
              <a:extLst>
                <a:ext uri="{FF2B5EF4-FFF2-40B4-BE49-F238E27FC236}">
                  <a16:creationId xmlns:a16="http://schemas.microsoft.com/office/drawing/2014/main" id="{24F3A0F4-1C14-4FD7-BDDE-65C0BBE9D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" y="160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19881" name="Text Box 41">
              <a:extLst>
                <a:ext uri="{FF2B5EF4-FFF2-40B4-BE49-F238E27FC236}">
                  <a16:creationId xmlns:a16="http://schemas.microsoft.com/office/drawing/2014/main" id="{55CE68B9-DC6F-4D81-865A-48F8ECE24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6" y="160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19882" name="Text Box 42">
              <a:extLst>
                <a:ext uri="{FF2B5EF4-FFF2-40B4-BE49-F238E27FC236}">
                  <a16:creationId xmlns:a16="http://schemas.microsoft.com/office/drawing/2014/main" id="{292E8667-D739-4269-805E-D8D78B9C5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100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19883" name="Text Box 43">
              <a:extLst>
                <a:ext uri="{FF2B5EF4-FFF2-40B4-BE49-F238E27FC236}">
                  <a16:creationId xmlns:a16="http://schemas.microsoft.com/office/drawing/2014/main" id="{C91CC83C-2A16-41E5-A906-C9312414A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" y="165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19884" name="Text Box 44">
              <a:extLst>
                <a:ext uri="{FF2B5EF4-FFF2-40B4-BE49-F238E27FC236}">
                  <a16:creationId xmlns:a16="http://schemas.microsoft.com/office/drawing/2014/main" id="{E0F8EC58-B5A2-4ACE-9F85-818B412CB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" y="112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19885" name="Text Box 45">
              <a:extLst>
                <a:ext uri="{FF2B5EF4-FFF2-40B4-BE49-F238E27FC236}">
                  <a16:creationId xmlns:a16="http://schemas.microsoft.com/office/drawing/2014/main" id="{6B3CF1E1-4E7B-48E4-9A62-5172E0778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" y="11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19886" name="Text Box 46">
              <a:extLst>
                <a:ext uri="{FF2B5EF4-FFF2-40B4-BE49-F238E27FC236}">
                  <a16:creationId xmlns:a16="http://schemas.microsoft.com/office/drawing/2014/main" id="{806DA540-2F7E-4D2C-9806-0EA60AAB5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14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19887" name="Text Box 47">
              <a:extLst>
                <a:ext uri="{FF2B5EF4-FFF2-40B4-BE49-F238E27FC236}">
                  <a16:creationId xmlns:a16="http://schemas.microsoft.com/office/drawing/2014/main" id="{420437C9-AB14-4350-B552-EAFE7A6C5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73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19888" name="Text Box 48">
              <a:extLst>
                <a:ext uri="{FF2B5EF4-FFF2-40B4-BE49-F238E27FC236}">
                  <a16:creationId xmlns:a16="http://schemas.microsoft.com/office/drawing/2014/main" id="{5C81F7F1-D0EC-43C0-B077-7CAB48283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" y="15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19889" name="Text Box 49">
              <a:extLst>
                <a:ext uri="{FF2B5EF4-FFF2-40B4-BE49-F238E27FC236}">
                  <a16:creationId xmlns:a16="http://schemas.microsoft.com/office/drawing/2014/main" id="{22D12225-FD15-4284-A2B6-F5270FF01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16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19890" name="Text Box 50">
              <a:extLst>
                <a:ext uri="{FF2B5EF4-FFF2-40B4-BE49-F238E27FC236}">
                  <a16:creationId xmlns:a16="http://schemas.microsoft.com/office/drawing/2014/main" id="{8FD10E27-9C4A-4D86-BA1A-FDE5DB772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93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19891" name="Text Box 51">
              <a:extLst>
                <a:ext uri="{FF2B5EF4-FFF2-40B4-BE49-F238E27FC236}">
                  <a16:creationId xmlns:a16="http://schemas.microsoft.com/office/drawing/2014/main" id="{A7D2B196-5187-45B2-BBF6-63438EAAB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193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19892" name="Text Box 52">
              <a:extLst>
                <a:ext uri="{FF2B5EF4-FFF2-40B4-BE49-F238E27FC236}">
                  <a16:creationId xmlns:a16="http://schemas.microsoft.com/office/drawing/2014/main" id="{7B65B041-AEDA-4A1E-B7EE-18D1187D6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" y="204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19893" name="Text Box 53">
              <a:extLst>
                <a:ext uri="{FF2B5EF4-FFF2-40B4-BE49-F238E27FC236}">
                  <a16:creationId xmlns:a16="http://schemas.microsoft.com/office/drawing/2014/main" id="{4ECE1B6F-68E5-4442-92C9-F084881C7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" y="126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19894" name="Text Box 54">
              <a:extLst>
                <a:ext uri="{FF2B5EF4-FFF2-40B4-BE49-F238E27FC236}">
                  <a16:creationId xmlns:a16="http://schemas.microsoft.com/office/drawing/2014/main" id="{71A46402-0B4C-4CE5-BA20-A2D8304A8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" y="81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19895" name="Text Box 55">
              <a:extLst>
                <a:ext uri="{FF2B5EF4-FFF2-40B4-BE49-F238E27FC236}">
                  <a16:creationId xmlns:a16="http://schemas.microsoft.com/office/drawing/2014/main" id="{A387A4FA-0BA2-49B1-8EE6-AFA5046AC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" y="80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19896" name="Text Box 56">
              <a:extLst>
                <a:ext uri="{FF2B5EF4-FFF2-40B4-BE49-F238E27FC236}">
                  <a16:creationId xmlns:a16="http://schemas.microsoft.com/office/drawing/2014/main" id="{DFF7AA8D-82B0-4CB8-BC9D-74F4C61C4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80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u</a:t>
              </a:r>
            </a:p>
          </p:txBody>
        </p:sp>
        <p:sp>
          <p:nvSpPr>
            <p:cNvPr id="419897" name="Text Box 57">
              <a:extLst>
                <a:ext uri="{FF2B5EF4-FFF2-40B4-BE49-F238E27FC236}">
                  <a16:creationId xmlns:a16="http://schemas.microsoft.com/office/drawing/2014/main" id="{219BF95A-1475-4FEE-8437-1EE4C354C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" y="127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19898" name="Text Box 58">
              <a:extLst>
                <a:ext uri="{FF2B5EF4-FFF2-40B4-BE49-F238E27FC236}">
                  <a16:creationId xmlns:a16="http://schemas.microsoft.com/office/drawing/2014/main" id="{09A389A6-8B52-45C5-9B47-7298B7281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" y="125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19899" name="Text Box 59">
              <a:extLst>
                <a:ext uri="{FF2B5EF4-FFF2-40B4-BE49-F238E27FC236}">
                  <a16:creationId xmlns:a16="http://schemas.microsoft.com/office/drawing/2014/main" id="{611A4E0B-8711-4F7F-ACEB-E2159CFEA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" y="174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19900" name="Text Box 60">
              <a:extLst>
                <a:ext uri="{FF2B5EF4-FFF2-40B4-BE49-F238E27FC236}">
                  <a16:creationId xmlns:a16="http://schemas.microsoft.com/office/drawing/2014/main" id="{342499F7-7DE1-4C4C-8D40-102F43FF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199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19901" name="Text Box 61">
              <a:extLst>
                <a:ext uri="{FF2B5EF4-FFF2-40B4-BE49-F238E27FC236}">
                  <a16:creationId xmlns:a16="http://schemas.microsoft.com/office/drawing/2014/main" id="{43244794-010E-407D-A0A8-FC6555B2F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9" y="180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0080" name="Text Box 240">
              <a:extLst>
                <a:ext uri="{FF2B5EF4-FFF2-40B4-BE49-F238E27FC236}">
                  <a16:creationId xmlns:a16="http://schemas.microsoft.com/office/drawing/2014/main" id="{172E21AC-2251-4E2C-B7FE-28265D948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" y="201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</p:grpSp>
      <p:grpSp>
        <p:nvGrpSpPr>
          <p:cNvPr id="420242" name="Group 402">
            <a:extLst>
              <a:ext uri="{FF2B5EF4-FFF2-40B4-BE49-F238E27FC236}">
                <a16:creationId xmlns:a16="http://schemas.microsoft.com/office/drawing/2014/main" id="{D3B67F07-F644-46DC-BE35-79A3E9663960}"/>
              </a:ext>
            </a:extLst>
          </p:cNvPr>
          <p:cNvGrpSpPr>
            <a:grpSpLocks/>
          </p:cNvGrpSpPr>
          <p:nvPr/>
        </p:nvGrpSpPr>
        <p:grpSpPr bwMode="auto">
          <a:xfrm>
            <a:off x="3130550" y="1301750"/>
            <a:ext cx="2757488" cy="2282825"/>
            <a:chOff x="1972" y="820"/>
            <a:chExt cx="1737" cy="1438"/>
          </a:xfrm>
        </p:grpSpPr>
        <p:grpSp>
          <p:nvGrpSpPr>
            <p:cNvPr id="420021" name="Group 181">
              <a:extLst>
                <a:ext uri="{FF2B5EF4-FFF2-40B4-BE49-F238E27FC236}">
                  <a16:creationId xmlns:a16="http://schemas.microsoft.com/office/drawing/2014/main" id="{2F88BC73-29E9-452A-BB7B-4F08B46AB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2" y="820"/>
              <a:ext cx="1737" cy="1438"/>
              <a:chOff x="1972" y="820"/>
              <a:chExt cx="1737" cy="1438"/>
            </a:xfrm>
          </p:grpSpPr>
          <p:sp>
            <p:nvSpPr>
              <p:cNvPr id="419964" name="Oval 124">
                <a:extLst>
                  <a:ext uri="{FF2B5EF4-FFF2-40B4-BE49-F238E27FC236}">
                    <a16:creationId xmlns:a16="http://schemas.microsoft.com/office/drawing/2014/main" id="{805E4477-99DE-4121-93F6-988B23EAF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946"/>
                <a:ext cx="159" cy="15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>
                    <a:cs typeface="Times New Roman" panose="02020603050405020304" pitchFamily="18" charset="0"/>
                  </a:rPr>
                  <a:t>∞</a:t>
                </a:r>
              </a:p>
            </p:txBody>
          </p:sp>
          <p:sp>
            <p:nvSpPr>
              <p:cNvPr id="419965" name="Oval 125">
                <a:extLst>
                  <a:ext uri="{FF2B5EF4-FFF2-40B4-BE49-F238E27FC236}">
                    <a16:creationId xmlns:a16="http://schemas.microsoft.com/office/drawing/2014/main" id="{7BBA785D-1B83-4A84-B80E-E0004451C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1421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/>
                  <a:t>8</a:t>
                </a:r>
              </a:p>
            </p:txBody>
          </p:sp>
          <p:sp>
            <p:nvSpPr>
              <p:cNvPr id="419966" name="Oval 126">
                <a:extLst>
                  <a:ext uri="{FF2B5EF4-FFF2-40B4-BE49-F238E27FC236}">
                    <a16:creationId xmlns:a16="http://schemas.microsoft.com/office/drawing/2014/main" id="{54695184-0FB9-4704-B2D6-E3B86BCAB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1421"/>
                <a:ext cx="159" cy="15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/>
                  <a:t>0</a:t>
                </a:r>
              </a:p>
            </p:txBody>
          </p:sp>
          <p:sp>
            <p:nvSpPr>
              <p:cNvPr id="419967" name="Oval 127">
                <a:extLst>
                  <a:ext uri="{FF2B5EF4-FFF2-40B4-BE49-F238E27FC236}">
                    <a16:creationId xmlns:a16="http://schemas.microsoft.com/office/drawing/2014/main" id="{CCA6F7B7-F3AD-4B3F-8E1A-DFE09CCB1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1421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/>
                  <a:t>∞</a:t>
                </a:r>
              </a:p>
            </p:txBody>
          </p:sp>
          <p:sp>
            <p:nvSpPr>
              <p:cNvPr id="419968" name="Oval 128">
                <a:extLst>
                  <a:ext uri="{FF2B5EF4-FFF2-40B4-BE49-F238E27FC236}">
                    <a16:creationId xmlns:a16="http://schemas.microsoft.com/office/drawing/2014/main" id="{D010EF27-5EA1-4DD4-A052-FD09A9273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946"/>
                <a:ext cx="159" cy="15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/>
                  <a:t>7</a:t>
                </a:r>
              </a:p>
            </p:txBody>
          </p:sp>
          <p:sp>
            <p:nvSpPr>
              <p:cNvPr id="419969" name="Oval 129">
                <a:extLst>
                  <a:ext uri="{FF2B5EF4-FFF2-40B4-BE49-F238E27FC236}">
                    <a16:creationId xmlns:a16="http://schemas.microsoft.com/office/drawing/2014/main" id="{5DAC3F5A-38C4-4F13-A343-40183C83E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1897"/>
                <a:ext cx="159" cy="159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/>
                  <a:t>3</a:t>
                </a:r>
              </a:p>
            </p:txBody>
          </p:sp>
          <p:sp>
            <p:nvSpPr>
              <p:cNvPr id="419970" name="Oval 130">
                <a:extLst>
                  <a:ext uri="{FF2B5EF4-FFF2-40B4-BE49-F238E27FC236}">
                    <a16:creationId xmlns:a16="http://schemas.microsoft.com/office/drawing/2014/main" id="{404495DF-7FD3-4083-A5AC-7BED9E256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1897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/>
                  <a:t>6</a:t>
                </a:r>
              </a:p>
            </p:txBody>
          </p:sp>
          <p:sp>
            <p:nvSpPr>
              <p:cNvPr id="419971" name="Oval 131">
                <a:extLst>
                  <a:ext uri="{FF2B5EF4-FFF2-40B4-BE49-F238E27FC236}">
                    <a16:creationId xmlns:a16="http://schemas.microsoft.com/office/drawing/2014/main" id="{A75CFDCC-F58B-48AB-9235-F842405F0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946"/>
                <a:ext cx="159" cy="15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/>
                  <a:t>4</a:t>
                </a:r>
              </a:p>
            </p:txBody>
          </p:sp>
          <p:sp>
            <p:nvSpPr>
              <p:cNvPr id="419972" name="Oval 132">
                <a:extLst>
                  <a:ext uri="{FF2B5EF4-FFF2-40B4-BE49-F238E27FC236}">
                    <a16:creationId xmlns:a16="http://schemas.microsoft.com/office/drawing/2014/main" id="{830FE902-E722-4557-BAF1-27B8EF34C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" y="1897"/>
                <a:ext cx="159" cy="15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sz="1800"/>
                  <a:t>∞</a:t>
                </a:r>
              </a:p>
            </p:txBody>
          </p:sp>
          <p:cxnSp>
            <p:nvCxnSpPr>
              <p:cNvPr id="419973" name="AutoShape 133">
                <a:extLst>
                  <a:ext uri="{FF2B5EF4-FFF2-40B4-BE49-F238E27FC236}">
                    <a16:creationId xmlns:a16="http://schemas.microsoft.com/office/drawing/2014/main" id="{A6FBB684-0EB8-4A88-A902-4F66104FEBEF}"/>
                  </a:ext>
                </a:extLst>
              </p:cNvPr>
              <p:cNvCxnSpPr>
                <a:cxnSpLocks noChangeShapeType="1"/>
                <a:stCxn id="419964" idx="6"/>
                <a:endCxn id="419971" idx="2"/>
              </p:cNvCxnSpPr>
              <p:nvPr/>
            </p:nvCxnSpPr>
            <p:spPr bwMode="auto">
              <a:xfrm>
                <a:off x="2229" y="1025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74" name="AutoShape 134">
                <a:extLst>
                  <a:ext uri="{FF2B5EF4-FFF2-40B4-BE49-F238E27FC236}">
                    <a16:creationId xmlns:a16="http://schemas.microsoft.com/office/drawing/2014/main" id="{8BFD5FD3-B83D-4EF1-BF4C-23FBE7E8C310}"/>
                  </a:ext>
                </a:extLst>
              </p:cNvPr>
              <p:cNvCxnSpPr>
                <a:cxnSpLocks noChangeShapeType="1"/>
                <a:stCxn id="419964" idx="5"/>
                <a:endCxn id="419966" idx="2"/>
              </p:cNvCxnSpPr>
              <p:nvPr/>
            </p:nvCxnSpPr>
            <p:spPr bwMode="auto">
              <a:xfrm>
                <a:off x="2206" y="1081"/>
                <a:ext cx="499" cy="4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75" name="AutoShape 135">
                <a:extLst>
                  <a:ext uri="{FF2B5EF4-FFF2-40B4-BE49-F238E27FC236}">
                    <a16:creationId xmlns:a16="http://schemas.microsoft.com/office/drawing/2014/main" id="{5613EF70-787E-4D72-93D7-8777CB087CC4}"/>
                  </a:ext>
                </a:extLst>
              </p:cNvPr>
              <p:cNvCxnSpPr>
                <a:cxnSpLocks noChangeShapeType="1"/>
                <a:stCxn id="419971" idx="5"/>
                <a:endCxn id="419965" idx="2"/>
              </p:cNvCxnSpPr>
              <p:nvPr/>
            </p:nvCxnSpPr>
            <p:spPr bwMode="auto">
              <a:xfrm>
                <a:off x="2841" y="1081"/>
                <a:ext cx="499" cy="4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76" name="AutoShape 136">
                <a:extLst>
                  <a:ext uri="{FF2B5EF4-FFF2-40B4-BE49-F238E27FC236}">
                    <a16:creationId xmlns:a16="http://schemas.microsoft.com/office/drawing/2014/main" id="{70626955-E4AE-4962-A28C-3FD49F8CBF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72" y="1022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77" name="AutoShape 137">
                <a:extLst>
                  <a:ext uri="{FF2B5EF4-FFF2-40B4-BE49-F238E27FC236}">
                    <a16:creationId xmlns:a16="http://schemas.microsoft.com/office/drawing/2014/main" id="{62AB7246-F8D6-460E-A4B3-4A45AA5AC2A9}"/>
                  </a:ext>
                </a:extLst>
              </p:cNvPr>
              <p:cNvCxnSpPr>
                <a:cxnSpLocks noChangeShapeType="1"/>
                <a:stCxn id="419966" idx="6"/>
                <a:endCxn id="419965" idx="2"/>
              </p:cNvCxnSpPr>
              <p:nvPr/>
            </p:nvCxnSpPr>
            <p:spPr bwMode="auto">
              <a:xfrm>
                <a:off x="2864" y="1501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78" name="AutoShape 138">
                <a:extLst>
                  <a:ext uri="{FF2B5EF4-FFF2-40B4-BE49-F238E27FC236}">
                    <a16:creationId xmlns:a16="http://schemas.microsoft.com/office/drawing/2014/main" id="{623B738D-7A58-4AAF-9039-D74F130F74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239" y="1984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79" name="AutoShape 139">
                <a:extLst>
                  <a:ext uri="{FF2B5EF4-FFF2-40B4-BE49-F238E27FC236}">
                    <a16:creationId xmlns:a16="http://schemas.microsoft.com/office/drawing/2014/main" id="{C475073F-7694-42B4-84EB-77CF19B301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866" y="1981"/>
                <a:ext cx="47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0" name="AutoShape 140">
                <a:extLst>
                  <a:ext uri="{FF2B5EF4-FFF2-40B4-BE49-F238E27FC236}">
                    <a16:creationId xmlns:a16="http://schemas.microsoft.com/office/drawing/2014/main" id="{074BBB0C-2679-46FF-9479-7B89B0E77CBE}"/>
                  </a:ext>
                </a:extLst>
              </p:cNvPr>
              <p:cNvCxnSpPr>
                <a:cxnSpLocks noChangeShapeType="1"/>
                <a:stCxn id="419968" idx="3"/>
                <a:endCxn id="419967" idx="6"/>
              </p:cNvCxnSpPr>
              <p:nvPr/>
            </p:nvCxnSpPr>
            <p:spPr bwMode="auto">
              <a:xfrm flipH="1">
                <a:off x="2229" y="1081"/>
                <a:ext cx="1134" cy="4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1" name="AutoShape 141">
                <a:extLst>
                  <a:ext uri="{FF2B5EF4-FFF2-40B4-BE49-F238E27FC236}">
                    <a16:creationId xmlns:a16="http://schemas.microsoft.com/office/drawing/2014/main" id="{4BDCE93B-AE69-42D8-88DD-CAE9A7C56C42}"/>
                  </a:ext>
                </a:extLst>
              </p:cNvPr>
              <p:cNvCxnSpPr>
                <a:cxnSpLocks noChangeShapeType="1"/>
                <a:stCxn id="419964" idx="4"/>
                <a:endCxn id="419967" idx="0"/>
              </p:cNvCxnSpPr>
              <p:nvPr/>
            </p:nvCxnSpPr>
            <p:spPr bwMode="auto">
              <a:xfrm>
                <a:off x="2150" y="1104"/>
                <a:ext cx="0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2" name="AutoShape 142">
                <a:extLst>
                  <a:ext uri="{FF2B5EF4-FFF2-40B4-BE49-F238E27FC236}">
                    <a16:creationId xmlns:a16="http://schemas.microsoft.com/office/drawing/2014/main" id="{FDA208A9-DB47-4C14-9833-9A1225A73927}"/>
                  </a:ext>
                </a:extLst>
              </p:cNvPr>
              <p:cNvCxnSpPr>
                <a:cxnSpLocks noChangeShapeType="1"/>
                <a:stCxn id="419964" idx="4"/>
                <a:endCxn id="419970" idx="1"/>
              </p:cNvCxnSpPr>
              <p:nvPr/>
            </p:nvCxnSpPr>
            <p:spPr bwMode="auto">
              <a:xfrm>
                <a:off x="2150" y="1104"/>
                <a:ext cx="578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3" name="AutoShape 143">
                <a:extLst>
                  <a:ext uri="{FF2B5EF4-FFF2-40B4-BE49-F238E27FC236}">
                    <a16:creationId xmlns:a16="http://schemas.microsoft.com/office/drawing/2014/main" id="{515034AD-4346-43B5-9CF2-8587542BAD17}"/>
                  </a:ext>
                </a:extLst>
              </p:cNvPr>
              <p:cNvCxnSpPr>
                <a:cxnSpLocks noChangeShapeType="1"/>
                <a:stCxn id="419967" idx="4"/>
                <a:endCxn id="419972" idx="1"/>
              </p:cNvCxnSpPr>
              <p:nvPr/>
            </p:nvCxnSpPr>
            <p:spPr bwMode="auto">
              <a:xfrm>
                <a:off x="2150" y="1580"/>
                <a:ext cx="1213" cy="3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4" name="AutoShape 144">
                <a:extLst>
                  <a:ext uri="{FF2B5EF4-FFF2-40B4-BE49-F238E27FC236}">
                    <a16:creationId xmlns:a16="http://schemas.microsoft.com/office/drawing/2014/main" id="{99D133D2-F5C3-41B3-B844-11A9310F3FDE}"/>
                  </a:ext>
                </a:extLst>
              </p:cNvPr>
              <p:cNvCxnSpPr>
                <a:cxnSpLocks noChangeShapeType="1"/>
                <a:stCxn id="419966" idx="3"/>
                <a:endCxn id="419969" idx="7"/>
              </p:cNvCxnSpPr>
              <p:nvPr/>
            </p:nvCxnSpPr>
            <p:spPr bwMode="auto">
              <a:xfrm flipH="1">
                <a:off x="2206" y="1557"/>
                <a:ext cx="522" cy="36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5" name="AutoShape 145">
                <a:extLst>
                  <a:ext uri="{FF2B5EF4-FFF2-40B4-BE49-F238E27FC236}">
                    <a16:creationId xmlns:a16="http://schemas.microsoft.com/office/drawing/2014/main" id="{37A18E1E-C1AB-41F7-ACB8-AEEEBBC9A11A}"/>
                  </a:ext>
                </a:extLst>
              </p:cNvPr>
              <p:cNvCxnSpPr>
                <a:cxnSpLocks noChangeShapeType="1"/>
                <a:stCxn id="419965" idx="4"/>
                <a:endCxn id="419972" idx="0"/>
              </p:cNvCxnSpPr>
              <p:nvPr/>
            </p:nvCxnSpPr>
            <p:spPr bwMode="auto">
              <a:xfrm>
                <a:off x="3420" y="1580"/>
                <a:ext cx="0" cy="31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6" name="AutoShape 146">
                <a:extLst>
                  <a:ext uri="{FF2B5EF4-FFF2-40B4-BE49-F238E27FC236}">
                    <a16:creationId xmlns:a16="http://schemas.microsoft.com/office/drawing/2014/main" id="{A1E45077-B61B-4ACA-A0C2-296979DA248B}"/>
                  </a:ext>
                </a:extLst>
              </p:cNvPr>
              <p:cNvCxnSpPr>
                <a:cxnSpLocks noChangeShapeType="1"/>
                <a:stCxn id="419966" idx="4"/>
                <a:endCxn id="419970" idx="0"/>
              </p:cNvCxnSpPr>
              <p:nvPr/>
            </p:nvCxnSpPr>
            <p:spPr bwMode="auto">
              <a:xfrm>
                <a:off x="2785" y="1580"/>
                <a:ext cx="0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7" name="AutoShape 147">
                <a:extLst>
                  <a:ext uri="{FF2B5EF4-FFF2-40B4-BE49-F238E27FC236}">
                    <a16:creationId xmlns:a16="http://schemas.microsoft.com/office/drawing/2014/main" id="{24E3C21D-1D08-4BFB-B62A-52817FB822AD}"/>
                  </a:ext>
                </a:extLst>
              </p:cNvPr>
              <p:cNvCxnSpPr>
                <a:cxnSpLocks noChangeShapeType="1"/>
                <a:stCxn id="419971" idx="4"/>
                <a:endCxn id="419969" idx="0"/>
              </p:cNvCxnSpPr>
              <p:nvPr/>
            </p:nvCxnSpPr>
            <p:spPr bwMode="auto">
              <a:xfrm flipH="1">
                <a:off x="2150" y="1104"/>
                <a:ext cx="635" cy="79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8" name="AutoShape 148">
                <a:extLst>
                  <a:ext uri="{FF2B5EF4-FFF2-40B4-BE49-F238E27FC236}">
                    <a16:creationId xmlns:a16="http://schemas.microsoft.com/office/drawing/2014/main" id="{F232B06D-8584-4D18-806F-A8318FD05988}"/>
                  </a:ext>
                </a:extLst>
              </p:cNvPr>
              <p:cNvCxnSpPr>
                <a:cxnSpLocks noChangeShapeType="1"/>
                <a:stCxn id="419971" idx="4"/>
                <a:endCxn id="419972" idx="1"/>
              </p:cNvCxnSpPr>
              <p:nvPr/>
            </p:nvCxnSpPr>
            <p:spPr bwMode="auto">
              <a:xfrm>
                <a:off x="2785" y="1104"/>
                <a:ext cx="578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89" name="AutoShape 149">
                <a:extLst>
                  <a:ext uri="{FF2B5EF4-FFF2-40B4-BE49-F238E27FC236}">
                    <a16:creationId xmlns:a16="http://schemas.microsoft.com/office/drawing/2014/main" id="{4F3D8D85-BAF7-415D-B09E-67A3DBA22C4B}"/>
                  </a:ext>
                </a:extLst>
              </p:cNvPr>
              <p:cNvCxnSpPr>
                <a:cxnSpLocks noChangeShapeType="1"/>
                <a:stCxn id="419966" idx="0"/>
                <a:endCxn id="419971" idx="4"/>
              </p:cNvCxnSpPr>
              <p:nvPr/>
            </p:nvCxnSpPr>
            <p:spPr bwMode="auto">
              <a:xfrm flipV="1">
                <a:off x="2785" y="1104"/>
                <a:ext cx="0" cy="317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90" name="AutoShape 150">
                <a:extLst>
                  <a:ext uri="{FF2B5EF4-FFF2-40B4-BE49-F238E27FC236}">
                    <a16:creationId xmlns:a16="http://schemas.microsoft.com/office/drawing/2014/main" id="{76596205-8D3F-4BF2-A958-76947934C531}"/>
                  </a:ext>
                </a:extLst>
              </p:cNvPr>
              <p:cNvCxnSpPr>
                <a:cxnSpLocks noChangeShapeType="1"/>
                <a:stCxn id="419966" idx="7"/>
                <a:endCxn id="419968" idx="3"/>
              </p:cNvCxnSpPr>
              <p:nvPr/>
            </p:nvCxnSpPr>
            <p:spPr bwMode="auto">
              <a:xfrm flipV="1">
                <a:off x="2841" y="1081"/>
                <a:ext cx="522" cy="363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91" name="AutoShape 151">
                <a:extLst>
                  <a:ext uri="{FF2B5EF4-FFF2-40B4-BE49-F238E27FC236}">
                    <a16:creationId xmlns:a16="http://schemas.microsoft.com/office/drawing/2014/main" id="{657F7708-8116-4833-B8F3-1FD86A2060DD}"/>
                  </a:ext>
                </a:extLst>
              </p:cNvPr>
              <p:cNvCxnSpPr>
                <a:cxnSpLocks noChangeShapeType="1"/>
                <a:stCxn id="419969" idx="4"/>
                <a:endCxn id="419972" idx="4"/>
              </p:cNvCxnSpPr>
              <p:nvPr/>
            </p:nvCxnSpPr>
            <p:spPr bwMode="auto">
              <a:xfrm rot="16200000" flipH="1">
                <a:off x="2784" y="1422"/>
                <a:ext cx="1" cy="1270"/>
              </a:xfrm>
              <a:prstGeom prst="curvedConnector3">
                <a:avLst>
                  <a:gd name="adj1" fmla="val 144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9992" name="AutoShape 152">
                <a:extLst>
                  <a:ext uri="{FF2B5EF4-FFF2-40B4-BE49-F238E27FC236}">
                    <a16:creationId xmlns:a16="http://schemas.microsoft.com/office/drawing/2014/main" id="{EBCB9067-CC4B-4683-9C6A-FDC5ACDE6CE0}"/>
                  </a:ext>
                </a:extLst>
              </p:cNvPr>
              <p:cNvCxnSpPr>
                <a:cxnSpLocks noChangeShapeType="1"/>
                <a:stCxn id="419972" idx="6"/>
                <a:endCxn id="419972" idx="5"/>
              </p:cNvCxnSpPr>
              <p:nvPr/>
            </p:nvCxnSpPr>
            <p:spPr bwMode="auto">
              <a:xfrm flipH="1">
                <a:off x="3476" y="1977"/>
                <a:ext cx="23" cy="56"/>
              </a:xfrm>
              <a:prstGeom prst="curvedConnector4">
                <a:avLst>
                  <a:gd name="adj1" fmla="val -481819"/>
                  <a:gd name="adj2" fmla="val 26875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19993" name="Text Box 153">
                <a:extLst>
                  <a:ext uri="{FF2B5EF4-FFF2-40B4-BE49-F238E27FC236}">
                    <a16:creationId xmlns:a16="http://schemas.microsoft.com/office/drawing/2014/main" id="{2BF8FE84-6178-44AB-803F-5A47342AA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4" y="87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7</a:t>
                </a:r>
                <a:endParaRPr lang="en-US" altLang="en-US"/>
              </a:p>
            </p:txBody>
          </p:sp>
          <p:sp>
            <p:nvSpPr>
              <p:cNvPr id="419994" name="Text Box 154">
                <a:extLst>
                  <a:ext uri="{FF2B5EF4-FFF2-40B4-BE49-F238E27FC236}">
                    <a16:creationId xmlns:a16="http://schemas.microsoft.com/office/drawing/2014/main" id="{4983E768-381D-4DCD-BDE4-68A2952EF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5" y="85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5</a:t>
                </a:r>
                <a:endParaRPr lang="en-US" altLang="en-US"/>
              </a:p>
            </p:txBody>
          </p:sp>
          <p:sp>
            <p:nvSpPr>
              <p:cNvPr id="419995" name="Text Box 155">
                <a:extLst>
                  <a:ext uri="{FF2B5EF4-FFF2-40B4-BE49-F238E27FC236}">
                    <a16:creationId xmlns:a16="http://schemas.microsoft.com/office/drawing/2014/main" id="{7C617081-3E7A-42CC-8DFD-B79EAAD122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8" y="118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8</a:t>
                </a:r>
                <a:endParaRPr lang="en-US" altLang="en-US"/>
              </a:p>
            </p:txBody>
          </p:sp>
          <p:sp>
            <p:nvSpPr>
              <p:cNvPr id="419996" name="Text Box 156">
                <a:extLst>
                  <a:ext uri="{FF2B5EF4-FFF2-40B4-BE49-F238E27FC236}">
                    <a16:creationId xmlns:a16="http://schemas.microsoft.com/office/drawing/2014/main" id="{075D4EC8-7F75-4571-9124-E9E819FC9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1" y="115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9</a:t>
                </a:r>
                <a:endParaRPr lang="en-US" altLang="en-US"/>
              </a:p>
            </p:txBody>
          </p:sp>
          <p:sp>
            <p:nvSpPr>
              <p:cNvPr id="419997" name="Text Box 157">
                <a:extLst>
                  <a:ext uri="{FF2B5EF4-FFF2-40B4-BE49-F238E27FC236}">
                    <a16:creationId xmlns:a16="http://schemas.microsoft.com/office/drawing/2014/main" id="{7E309176-BC55-45CC-8243-B5B9BB417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8" y="125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3</a:t>
                </a:r>
                <a:endParaRPr lang="en-US" altLang="en-US"/>
              </a:p>
            </p:txBody>
          </p:sp>
          <p:sp>
            <p:nvSpPr>
              <p:cNvPr id="419998" name="Text Box 158">
                <a:extLst>
                  <a:ext uri="{FF2B5EF4-FFF2-40B4-BE49-F238E27FC236}">
                    <a16:creationId xmlns:a16="http://schemas.microsoft.com/office/drawing/2014/main" id="{50CA9CAA-A1CE-4EAB-8862-1C1A2795A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6" y="128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4</a:t>
                </a:r>
                <a:endParaRPr lang="en-US" altLang="en-US"/>
              </a:p>
            </p:txBody>
          </p:sp>
          <p:sp>
            <p:nvSpPr>
              <p:cNvPr id="419999" name="Text Box 159">
                <a:extLst>
                  <a:ext uri="{FF2B5EF4-FFF2-40B4-BE49-F238E27FC236}">
                    <a16:creationId xmlns:a16="http://schemas.microsoft.com/office/drawing/2014/main" id="{461D8B26-C7CD-4FD8-8AF7-81E1107BA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6" y="161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9</a:t>
                </a:r>
                <a:endParaRPr lang="en-US" altLang="en-US"/>
              </a:p>
            </p:txBody>
          </p:sp>
          <p:sp>
            <p:nvSpPr>
              <p:cNvPr id="420000" name="Text Box 160">
                <a:extLst>
                  <a:ext uri="{FF2B5EF4-FFF2-40B4-BE49-F238E27FC236}">
                    <a16:creationId xmlns:a16="http://schemas.microsoft.com/office/drawing/2014/main" id="{AE7F58E1-C523-43F8-8359-D6C6789B3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71" y="162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3</a:t>
                </a:r>
                <a:endParaRPr lang="en-US" altLang="en-US"/>
              </a:p>
            </p:txBody>
          </p:sp>
          <p:sp>
            <p:nvSpPr>
              <p:cNvPr id="420001" name="Text Box 161">
                <a:extLst>
                  <a:ext uri="{FF2B5EF4-FFF2-40B4-BE49-F238E27FC236}">
                    <a16:creationId xmlns:a16="http://schemas.microsoft.com/office/drawing/2014/main" id="{C8001951-4A18-43EC-8ED8-47CC507A2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4" y="1022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6</a:t>
                </a:r>
                <a:endParaRPr lang="en-US" altLang="en-US"/>
              </a:p>
            </p:txBody>
          </p:sp>
          <p:sp>
            <p:nvSpPr>
              <p:cNvPr id="420002" name="Text Box 162">
                <a:extLst>
                  <a:ext uri="{FF2B5EF4-FFF2-40B4-BE49-F238E27FC236}">
                    <a16:creationId xmlns:a16="http://schemas.microsoft.com/office/drawing/2014/main" id="{0ACC5330-814C-4139-91CF-E0C63F8AD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" y="167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5</a:t>
                </a:r>
                <a:endParaRPr lang="en-US" altLang="en-US"/>
              </a:p>
            </p:txBody>
          </p:sp>
          <p:sp>
            <p:nvSpPr>
              <p:cNvPr id="420003" name="Text Box 163">
                <a:extLst>
                  <a:ext uri="{FF2B5EF4-FFF2-40B4-BE49-F238E27FC236}">
                    <a16:creationId xmlns:a16="http://schemas.microsoft.com/office/drawing/2014/main" id="{7B56EB29-ED08-4797-B330-5E135C097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1" y="114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4</a:t>
                </a:r>
                <a:endParaRPr lang="en-US" altLang="en-US"/>
              </a:p>
            </p:txBody>
          </p:sp>
          <p:sp>
            <p:nvSpPr>
              <p:cNvPr id="420004" name="Text Box 164">
                <a:extLst>
                  <a:ext uri="{FF2B5EF4-FFF2-40B4-BE49-F238E27FC236}">
                    <a16:creationId xmlns:a16="http://schemas.microsoft.com/office/drawing/2014/main" id="{7EF8A2F3-550F-4F3A-92AF-29F164DA42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115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7</a:t>
                </a:r>
                <a:endParaRPr lang="en-US" altLang="en-US"/>
              </a:p>
            </p:txBody>
          </p:sp>
          <p:sp>
            <p:nvSpPr>
              <p:cNvPr id="420005" name="Text Box 165">
                <a:extLst>
                  <a:ext uri="{FF2B5EF4-FFF2-40B4-BE49-F238E27FC236}">
                    <a16:creationId xmlns:a16="http://schemas.microsoft.com/office/drawing/2014/main" id="{10367E54-A4CF-455B-8451-463B02B778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147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8</a:t>
                </a:r>
                <a:endParaRPr lang="en-US" altLang="en-US"/>
              </a:p>
            </p:txBody>
          </p:sp>
          <p:sp>
            <p:nvSpPr>
              <p:cNvPr id="420006" name="Text Box 166">
                <a:extLst>
                  <a:ext uri="{FF2B5EF4-FFF2-40B4-BE49-F238E27FC236}">
                    <a16:creationId xmlns:a16="http://schemas.microsoft.com/office/drawing/2014/main" id="{6930974C-0D55-408F-9FE4-932EF81D5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5" y="1751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3</a:t>
                </a:r>
                <a:endParaRPr lang="en-US" altLang="en-US"/>
              </a:p>
            </p:txBody>
          </p:sp>
          <p:sp>
            <p:nvSpPr>
              <p:cNvPr id="420007" name="Text Box 167">
                <a:extLst>
                  <a:ext uri="{FF2B5EF4-FFF2-40B4-BE49-F238E27FC236}">
                    <a16:creationId xmlns:a16="http://schemas.microsoft.com/office/drawing/2014/main" id="{E277C791-5547-41F2-93CD-90FE80C11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" y="1608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6</a:t>
                </a:r>
                <a:endParaRPr lang="en-US" altLang="en-US"/>
              </a:p>
            </p:txBody>
          </p:sp>
          <p:sp>
            <p:nvSpPr>
              <p:cNvPr id="420008" name="Text Box 168">
                <a:extLst>
                  <a:ext uri="{FF2B5EF4-FFF2-40B4-BE49-F238E27FC236}">
                    <a16:creationId xmlns:a16="http://schemas.microsoft.com/office/drawing/2014/main" id="{92195768-C388-489A-AB9B-81A9395EB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" y="16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7</a:t>
                </a:r>
                <a:endParaRPr lang="en-US" altLang="en-US"/>
              </a:p>
            </p:txBody>
          </p:sp>
          <p:sp>
            <p:nvSpPr>
              <p:cNvPr id="420009" name="Text Box 169">
                <a:extLst>
                  <a:ext uri="{FF2B5EF4-FFF2-40B4-BE49-F238E27FC236}">
                    <a16:creationId xmlns:a16="http://schemas.microsoft.com/office/drawing/2014/main" id="{D1D1D2CD-BA34-4D78-9E96-8B9437429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7" y="195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4</a:t>
                </a:r>
                <a:endParaRPr lang="en-US" altLang="en-US"/>
              </a:p>
            </p:txBody>
          </p:sp>
          <p:sp>
            <p:nvSpPr>
              <p:cNvPr id="420010" name="Text Box 170">
                <a:extLst>
                  <a:ext uri="{FF2B5EF4-FFF2-40B4-BE49-F238E27FC236}">
                    <a16:creationId xmlns:a16="http://schemas.microsoft.com/office/drawing/2014/main" id="{416EED17-A00A-4776-BD17-AEBB79853A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2" y="195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1</a:t>
                </a:r>
                <a:endParaRPr lang="en-US" altLang="en-US"/>
              </a:p>
            </p:txBody>
          </p:sp>
          <p:sp>
            <p:nvSpPr>
              <p:cNvPr id="420011" name="Text Box 171">
                <a:extLst>
                  <a:ext uri="{FF2B5EF4-FFF2-40B4-BE49-F238E27FC236}">
                    <a16:creationId xmlns:a16="http://schemas.microsoft.com/office/drawing/2014/main" id="{D9CEA767-6EEB-4876-82A8-8A13E0802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7" y="206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tr-TR" altLang="en-US"/>
                  <a:t>3</a:t>
                </a:r>
                <a:endParaRPr lang="en-US" altLang="en-US"/>
              </a:p>
            </p:txBody>
          </p:sp>
          <p:sp>
            <p:nvSpPr>
              <p:cNvPr id="420012" name="Text Box 172">
                <a:extLst>
                  <a:ext uri="{FF2B5EF4-FFF2-40B4-BE49-F238E27FC236}">
                    <a16:creationId xmlns:a16="http://schemas.microsoft.com/office/drawing/2014/main" id="{3B062690-6551-4827-AD7D-6099C27A5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5" y="1284"/>
                <a:ext cx="1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/>
                  <a:t>s</a:t>
                </a:r>
              </a:p>
            </p:txBody>
          </p:sp>
          <p:sp>
            <p:nvSpPr>
              <p:cNvPr id="420013" name="Text Box 173">
                <a:extLst>
                  <a:ext uri="{FF2B5EF4-FFF2-40B4-BE49-F238E27FC236}">
                    <a16:creationId xmlns:a16="http://schemas.microsoft.com/office/drawing/2014/main" id="{A8B6F593-2191-402F-8018-FDC42B08A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6" y="837"/>
                <a:ext cx="1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/>
                  <a:t>t</a:t>
                </a:r>
              </a:p>
            </p:txBody>
          </p:sp>
          <p:sp>
            <p:nvSpPr>
              <p:cNvPr id="420014" name="Text Box 174">
                <a:extLst>
                  <a:ext uri="{FF2B5EF4-FFF2-40B4-BE49-F238E27FC236}">
                    <a16:creationId xmlns:a16="http://schemas.microsoft.com/office/drawing/2014/main" id="{7FDBEC98-9058-4675-AE45-FF382141F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0" y="820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/>
                  <a:t>r</a:t>
                </a:r>
              </a:p>
            </p:txBody>
          </p:sp>
          <p:sp>
            <p:nvSpPr>
              <p:cNvPr id="420015" name="Text Box 175">
                <a:extLst>
                  <a:ext uri="{FF2B5EF4-FFF2-40B4-BE49-F238E27FC236}">
                    <a16:creationId xmlns:a16="http://schemas.microsoft.com/office/drawing/2014/main" id="{817421B2-E3C6-4573-80BF-9E7FBFACC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4" y="827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/>
                  <a:t>u</a:t>
                </a:r>
              </a:p>
            </p:txBody>
          </p:sp>
          <p:sp>
            <p:nvSpPr>
              <p:cNvPr id="420016" name="Text Box 176">
                <a:extLst>
                  <a:ext uri="{FF2B5EF4-FFF2-40B4-BE49-F238E27FC236}">
                    <a16:creationId xmlns:a16="http://schemas.microsoft.com/office/drawing/2014/main" id="{8DDC03C6-719D-43F0-8519-60C9C96F5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8" y="129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/>
                  <a:t>v</a:t>
                </a:r>
              </a:p>
            </p:txBody>
          </p:sp>
          <p:sp>
            <p:nvSpPr>
              <p:cNvPr id="420017" name="Text Box 177">
                <a:extLst>
                  <a:ext uri="{FF2B5EF4-FFF2-40B4-BE49-F238E27FC236}">
                    <a16:creationId xmlns:a16="http://schemas.microsoft.com/office/drawing/2014/main" id="{BD328C30-EDE7-41E6-AE6B-84F7C5DFC9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8" y="1274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/>
                  <a:t>w</a:t>
                </a:r>
              </a:p>
            </p:txBody>
          </p:sp>
          <p:sp>
            <p:nvSpPr>
              <p:cNvPr id="420018" name="Text Box 178">
                <a:extLst>
                  <a:ext uri="{FF2B5EF4-FFF2-40B4-BE49-F238E27FC236}">
                    <a16:creationId xmlns:a16="http://schemas.microsoft.com/office/drawing/2014/main" id="{AB211955-64C4-4DFC-BF90-9554C65BB4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2" y="176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/>
                  <a:t>x</a:t>
                </a:r>
              </a:p>
            </p:txBody>
          </p:sp>
          <p:sp>
            <p:nvSpPr>
              <p:cNvPr id="420019" name="Text Box 179">
                <a:extLst>
                  <a:ext uri="{FF2B5EF4-FFF2-40B4-BE49-F238E27FC236}">
                    <a16:creationId xmlns:a16="http://schemas.microsoft.com/office/drawing/2014/main" id="{5673005B-C077-4E08-8003-1ECE0AAC9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4" y="201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/>
                  <a:t>y</a:t>
                </a:r>
              </a:p>
            </p:txBody>
          </p:sp>
          <p:sp>
            <p:nvSpPr>
              <p:cNvPr id="420020" name="Text Box 180">
                <a:extLst>
                  <a:ext uri="{FF2B5EF4-FFF2-40B4-BE49-F238E27FC236}">
                    <a16:creationId xmlns:a16="http://schemas.microsoft.com/office/drawing/2014/main" id="{EBE20955-B7D6-4E2A-97B4-0AAF8D34DC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4" y="1821"/>
                <a:ext cx="1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/>
                  <a:t>z</a:t>
                </a:r>
              </a:p>
            </p:txBody>
          </p:sp>
        </p:grpSp>
        <p:sp>
          <p:nvSpPr>
            <p:cNvPr id="420081" name="Text Box 241">
              <a:extLst>
                <a:ext uri="{FF2B5EF4-FFF2-40B4-BE49-F238E27FC236}">
                  <a16:creationId xmlns:a16="http://schemas.microsoft.com/office/drawing/2014/main" id="{21D46B9C-55E0-4BE5-9723-83AF91FA7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204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</p:grpSp>
      <p:grpSp>
        <p:nvGrpSpPr>
          <p:cNvPr id="420083" name="Group 243">
            <a:extLst>
              <a:ext uri="{FF2B5EF4-FFF2-40B4-BE49-F238E27FC236}">
                <a16:creationId xmlns:a16="http://schemas.microsoft.com/office/drawing/2014/main" id="{30756122-1985-4518-A12A-88104D0DFF10}"/>
              </a:ext>
            </a:extLst>
          </p:cNvPr>
          <p:cNvGrpSpPr>
            <a:grpSpLocks/>
          </p:cNvGrpSpPr>
          <p:nvPr/>
        </p:nvGrpSpPr>
        <p:grpSpPr bwMode="auto">
          <a:xfrm>
            <a:off x="6027738" y="1350963"/>
            <a:ext cx="2757487" cy="2282825"/>
            <a:chOff x="3797" y="851"/>
            <a:chExt cx="1737" cy="1438"/>
          </a:xfrm>
        </p:grpSpPr>
        <p:sp>
          <p:nvSpPr>
            <p:cNvPr id="420023" name="Oval 183">
              <a:extLst>
                <a:ext uri="{FF2B5EF4-FFF2-40B4-BE49-F238E27FC236}">
                  <a16:creationId xmlns:a16="http://schemas.microsoft.com/office/drawing/2014/main" id="{DF0076A4-BE02-4D19-80AC-1A965AD9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0024" name="Oval 184">
              <a:extLst>
                <a:ext uri="{FF2B5EF4-FFF2-40B4-BE49-F238E27FC236}">
                  <a16:creationId xmlns:a16="http://schemas.microsoft.com/office/drawing/2014/main" id="{491DE73F-87AB-4D2E-A9D9-91C2EF40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8</a:t>
              </a:r>
            </a:p>
          </p:txBody>
        </p:sp>
        <p:sp>
          <p:nvSpPr>
            <p:cNvPr id="420025" name="Oval 185">
              <a:extLst>
                <a:ext uri="{FF2B5EF4-FFF2-40B4-BE49-F238E27FC236}">
                  <a16:creationId xmlns:a16="http://schemas.microsoft.com/office/drawing/2014/main" id="{FB203FF1-563B-4C86-AB45-5FBACEEFF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20026" name="Oval 186">
              <a:extLst>
                <a:ext uri="{FF2B5EF4-FFF2-40B4-BE49-F238E27FC236}">
                  <a16:creationId xmlns:a16="http://schemas.microsoft.com/office/drawing/2014/main" id="{FFDE12A6-8810-4EEB-9F7F-923607061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∞</a:t>
              </a:r>
            </a:p>
          </p:txBody>
        </p:sp>
        <p:sp>
          <p:nvSpPr>
            <p:cNvPr id="420027" name="Oval 187">
              <a:extLst>
                <a:ext uri="{FF2B5EF4-FFF2-40B4-BE49-F238E27FC236}">
                  <a16:creationId xmlns:a16="http://schemas.microsoft.com/office/drawing/2014/main" id="{49DDF599-287F-4905-931E-A92353FF2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sp>
          <p:nvSpPr>
            <p:cNvPr id="420028" name="Oval 188">
              <a:extLst>
                <a:ext uri="{FF2B5EF4-FFF2-40B4-BE49-F238E27FC236}">
                  <a16:creationId xmlns:a16="http://schemas.microsoft.com/office/drawing/2014/main" id="{7A8137EC-8DD7-4279-ACF7-CB49E627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1928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3</a:t>
              </a:r>
            </a:p>
          </p:txBody>
        </p:sp>
        <p:sp>
          <p:nvSpPr>
            <p:cNvPr id="420029" name="Oval 189">
              <a:extLst>
                <a:ext uri="{FF2B5EF4-FFF2-40B4-BE49-F238E27FC236}">
                  <a16:creationId xmlns:a16="http://schemas.microsoft.com/office/drawing/2014/main" id="{3942AC8F-6F2D-4121-81D9-894C1D84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192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6</a:t>
              </a:r>
            </a:p>
          </p:txBody>
        </p:sp>
        <p:sp>
          <p:nvSpPr>
            <p:cNvPr id="420030" name="Oval 190">
              <a:extLst>
                <a:ext uri="{FF2B5EF4-FFF2-40B4-BE49-F238E27FC236}">
                  <a16:creationId xmlns:a16="http://schemas.microsoft.com/office/drawing/2014/main" id="{207DCDC0-660A-40B0-AE16-2A03B554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</a:t>
              </a:r>
            </a:p>
          </p:txBody>
        </p:sp>
        <p:sp>
          <p:nvSpPr>
            <p:cNvPr id="420031" name="Oval 191">
              <a:extLst>
                <a:ext uri="{FF2B5EF4-FFF2-40B4-BE49-F238E27FC236}">
                  <a16:creationId xmlns:a16="http://schemas.microsoft.com/office/drawing/2014/main" id="{1EAD4EAB-D370-492F-B12B-C4155C9DA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" y="1928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9</a:t>
              </a:r>
            </a:p>
          </p:txBody>
        </p:sp>
        <p:cxnSp>
          <p:nvCxnSpPr>
            <p:cNvPr id="420032" name="AutoShape 192">
              <a:extLst>
                <a:ext uri="{FF2B5EF4-FFF2-40B4-BE49-F238E27FC236}">
                  <a16:creationId xmlns:a16="http://schemas.microsoft.com/office/drawing/2014/main" id="{593FCF16-E642-4703-85BF-30AFA625DDC4}"/>
                </a:ext>
              </a:extLst>
            </p:cNvPr>
            <p:cNvCxnSpPr>
              <a:cxnSpLocks noChangeShapeType="1"/>
              <a:stCxn id="420023" idx="6"/>
              <a:endCxn id="420030" idx="2"/>
            </p:cNvCxnSpPr>
            <p:nvPr/>
          </p:nvCxnSpPr>
          <p:spPr bwMode="auto">
            <a:xfrm>
              <a:off x="4054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33" name="AutoShape 193">
              <a:extLst>
                <a:ext uri="{FF2B5EF4-FFF2-40B4-BE49-F238E27FC236}">
                  <a16:creationId xmlns:a16="http://schemas.microsoft.com/office/drawing/2014/main" id="{69845183-AE88-425C-842F-7A4AF5530259}"/>
                </a:ext>
              </a:extLst>
            </p:cNvPr>
            <p:cNvCxnSpPr>
              <a:cxnSpLocks noChangeShapeType="1"/>
              <a:stCxn id="420023" idx="5"/>
              <a:endCxn id="420025" idx="2"/>
            </p:cNvCxnSpPr>
            <p:nvPr/>
          </p:nvCxnSpPr>
          <p:spPr bwMode="auto">
            <a:xfrm>
              <a:off x="4031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34" name="AutoShape 194">
              <a:extLst>
                <a:ext uri="{FF2B5EF4-FFF2-40B4-BE49-F238E27FC236}">
                  <a16:creationId xmlns:a16="http://schemas.microsoft.com/office/drawing/2014/main" id="{FCE1144A-2312-4B7C-89E5-B2D15BE572D0}"/>
                </a:ext>
              </a:extLst>
            </p:cNvPr>
            <p:cNvCxnSpPr>
              <a:cxnSpLocks noChangeShapeType="1"/>
              <a:stCxn id="420030" idx="5"/>
              <a:endCxn id="420024" idx="2"/>
            </p:cNvCxnSpPr>
            <p:nvPr/>
          </p:nvCxnSpPr>
          <p:spPr bwMode="auto">
            <a:xfrm>
              <a:off x="4666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35" name="AutoShape 195">
              <a:extLst>
                <a:ext uri="{FF2B5EF4-FFF2-40B4-BE49-F238E27FC236}">
                  <a16:creationId xmlns:a16="http://schemas.microsoft.com/office/drawing/2014/main" id="{52F11AFE-545D-487E-8764-B6E12AC740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97" y="1053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36" name="AutoShape 196">
              <a:extLst>
                <a:ext uri="{FF2B5EF4-FFF2-40B4-BE49-F238E27FC236}">
                  <a16:creationId xmlns:a16="http://schemas.microsoft.com/office/drawing/2014/main" id="{F57F0AE7-924D-4309-BA01-20D89B5FCEF2}"/>
                </a:ext>
              </a:extLst>
            </p:cNvPr>
            <p:cNvCxnSpPr>
              <a:cxnSpLocks noChangeShapeType="1"/>
              <a:stCxn id="420025" idx="6"/>
              <a:endCxn id="420024" idx="2"/>
            </p:cNvCxnSpPr>
            <p:nvPr/>
          </p:nvCxnSpPr>
          <p:spPr bwMode="auto">
            <a:xfrm>
              <a:off x="4689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37" name="AutoShape 197">
              <a:extLst>
                <a:ext uri="{FF2B5EF4-FFF2-40B4-BE49-F238E27FC236}">
                  <a16:creationId xmlns:a16="http://schemas.microsoft.com/office/drawing/2014/main" id="{A9E7D33F-0596-48B5-A670-2F469906D404}"/>
                </a:ext>
              </a:extLst>
            </p:cNvPr>
            <p:cNvCxnSpPr>
              <a:cxnSpLocks noChangeShapeType="1"/>
              <a:stCxn id="420028" idx="6"/>
              <a:endCxn id="420029" idx="2"/>
            </p:cNvCxnSpPr>
            <p:nvPr/>
          </p:nvCxnSpPr>
          <p:spPr bwMode="auto">
            <a:xfrm>
              <a:off x="4054" y="2008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38" name="AutoShape 198">
              <a:extLst>
                <a:ext uri="{FF2B5EF4-FFF2-40B4-BE49-F238E27FC236}">
                  <a16:creationId xmlns:a16="http://schemas.microsoft.com/office/drawing/2014/main" id="{C32ED73E-CE10-4A1C-BD95-F4719B264D00}"/>
                </a:ext>
              </a:extLst>
            </p:cNvPr>
            <p:cNvCxnSpPr>
              <a:cxnSpLocks noChangeShapeType="1"/>
              <a:stCxn id="420029" idx="6"/>
              <a:endCxn id="420031" idx="2"/>
            </p:cNvCxnSpPr>
            <p:nvPr/>
          </p:nvCxnSpPr>
          <p:spPr bwMode="auto">
            <a:xfrm>
              <a:off x="4689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39" name="AutoShape 199">
              <a:extLst>
                <a:ext uri="{FF2B5EF4-FFF2-40B4-BE49-F238E27FC236}">
                  <a16:creationId xmlns:a16="http://schemas.microsoft.com/office/drawing/2014/main" id="{EDE47B2E-BB74-4FCB-8205-67172EDEF99F}"/>
                </a:ext>
              </a:extLst>
            </p:cNvPr>
            <p:cNvCxnSpPr>
              <a:cxnSpLocks noChangeShapeType="1"/>
              <a:stCxn id="420027" idx="3"/>
              <a:endCxn id="420026" idx="6"/>
            </p:cNvCxnSpPr>
            <p:nvPr/>
          </p:nvCxnSpPr>
          <p:spPr bwMode="auto">
            <a:xfrm flipH="1">
              <a:off x="4054" y="1112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0" name="AutoShape 200">
              <a:extLst>
                <a:ext uri="{FF2B5EF4-FFF2-40B4-BE49-F238E27FC236}">
                  <a16:creationId xmlns:a16="http://schemas.microsoft.com/office/drawing/2014/main" id="{7AD69B3F-6950-4A28-8982-47EE29640CF1}"/>
                </a:ext>
              </a:extLst>
            </p:cNvPr>
            <p:cNvCxnSpPr>
              <a:cxnSpLocks noChangeShapeType="1"/>
              <a:stCxn id="420023" idx="4"/>
              <a:endCxn id="420026" idx="0"/>
            </p:cNvCxnSpPr>
            <p:nvPr/>
          </p:nvCxnSpPr>
          <p:spPr bwMode="auto">
            <a:xfrm>
              <a:off x="3975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1" name="AutoShape 201">
              <a:extLst>
                <a:ext uri="{FF2B5EF4-FFF2-40B4-BE49-F238E27FC236}">
                  <a16:creationId xmlns:a16="http://schemas.microsoft.com/office/drawing/2014/main" id="{F080D1CA-F8B2-464A-B332-6445A1DBA63A}"/>
                </a:ext>
              </a:extLst>
            </p:cNvPr>
            <p:cNvCxnSpPr>
              <a:cxnSpLocks noChangeShapeType="1"/>
              <a:stCxn id="420023" idx="4"/>
              <a:endCxn id="420029" idx="1"/>
            </p:cNvCxnSpPr>
            <p:nvPr/>
          </p:nvCxnSpPr>
          <p:spPr bwMode="auto">
            <a:xfrm>
              <a:off x="3975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2" name="AutoShape 202">
              <a:extLst>
                <a:ext uri="{FF2B5EF4-FFF2-40B4-BE49-F238E27FC236}">
                  <a16:creationId xmlns:a16="http://schemas.microsoft.com/office/drawing/2014/main" id="{3ABECF84-0A8C-447C-86EF-6120B8DC3AF4}"/>
                </a:ext>
              </a:extLst>
            </p:cNvPr>
            <p:cNvCxnSpPr>
              <a:cxnSpLocks noChangeShapeType="1"/>
              <a:stCxn id="420026" idx="4"/>
              <a:endCxn id="420031" idx="1"/>
            </p:cNvCxnSpPr>
            <p:nvPr/>
          </p:nvCxnSpPr>
          <p:spPr bwMode="auto">
            <a:xfrm>
              <a:off x="3975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3" name="AutoShape 203">
              <a:extLst>
                <a:ext uri="{FF2B5EF4-FFF2-40B4-BE49-F238E27FC236}">
                  <a16:creationId xmlns:a16="http://schemas.microsoft.com/office/drawing/2014/main" id="{707A2FE4-1A6C-42D2-AF36-3C8901DBE8BA}"/>
                </a:ext>
              </a:extLst>
            </p:cNvPr>
            <p:cNvCxnSpPr>
              <a:cxnSpLocks noChangeShapeType="1"/>
              <a:stCxn id="420025" idx="3"/>
              <a:endCxn id="420028" idx="7"/>
            </p:cNvCxnSpPr>
            <p:nvPr/>
          </p:nvCxnSpPr>
          <p:spPr bwMode="auto">
            <a:xfrm flipH="1">
              <a:off x="4031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4" name="AutoShape 204">
              <a:extLst>
                <a:ext uri="{FF2B5EF4-FFF2-40B4-BE49-F238E27FC236}">
                  <a16:creationId xmlns:a16="http://schemas.microsoft.com/office/drawing/2014/main" id="{2C365976-514D-406F-A05A-A4D1238024C0}"/>
                </a:ext>
              </a:extLst>
            </p:cNvPr>
            <p:cNvCxnSpPr>
              <a:cxnSpLocks noChangeShapeType="1"/>
              <a:stCxn id="420024" idx="4"/>
              <a:endCxn id="420031" idx="0"/>
            </p:cNvCxnSpPr>
            <p:nvPr/>
          </p:nvCxnSpPr>
          <p:spPr bwMode="auto">
            <a:xfrm>
              <a:off x="5245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5" name="AutoShape 205">
              <a:extLst>
                <a:ext uri="{FF2B5EF4-FFF2-40B4-BE49-F238E27FC236}">
                  <a16:creationId xmlns:a16="http://schemas.microsoft.com/office/drawing/2014/main" id="{F8FDDDC0-2FDF-49B2-BF6E-2185A236CDE1}"/>
                </a:ext>
              </a:extLst>
            </p:cNvPr>
            <p:cNvCxnSpPr>
              <a:cxnSpLocks noChangeShapeType="1"/>
              <a:stCxn id="420025" idx="4"/>
              <a:endCxn id="420029" idx="0"/>
            </p:cNvCxnSpPr>
            <p:nvPr/>
          </p:nvCxnSpPr>
          <p:spPr bwMode="auto">
            <a:xfrm>
              <a:off x="4610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6" name="AutoShape 206">
              <a:extLst>
                <a:ext uri="{FF2B5EF4-FFF2-40B4-BE49-F238E27FC236}">
                  <a16:creationId xmlns:a16="http://schemas.microsoft.com/office/drawing/2014/main" id="{89BE20B1-FF51-435B-B034-C042A6FFBC11}"/>
                </a:ext>
              </a:extLst>
            </p:cNvPr>
            <p:cNvCxnSpPr>
              <a:cxnSpLocks noChangeShapeType="1"/>
              <a:stCxn id="420030" idx="4"/>
              <a:endCxn id="420028" idx="0"/>
            </p:cNvCxnSpPr>
            <p:nvPr/>
          </p:nvCxnSpPr>
          <p:spPr bwMode="auto">
            <a:xfrm flipH="1">
              <a:off x="3975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7" name="AutoShape 207">
              <a:extLst>
                <a:ext uri="{FF2B5EF4-FFF2-40B4-BE49-F238E27FC236}">
                  <a16:creationId xmlns:a16="http://schemas.microsoft.com/office/drawing/2014/main" id="{50FC933E-0A01-4544-87C2-03E7968ECCFA}"/>
                </a:ext>
              </a:extLst>
            </p:cNvPr>
            <p:cNvCxnSpPr>
              <a:cxnSpLocks noChangeShapeType="1"/>
              <a:stCxn id="420030" idx="4"/>
              <a:endCxn id="420031" idx="1"/>
            </p:cNvCxnSpPr>
            <p:nvPr/>
          </p:nvCxnSpPr>
          <p:spPr bwMode="auto">
            <a:xfrm>
              <a:off x="4610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8" name="AutoShape 208">
              <a:extLst>
                <a:ext uri="{FF2B5EF4-FFF2-40B4-BE49-F238E27FC236}">
                  <a16:creationId xmlns:a16="http://schemas.microsoft.com/office/drawing/2014/main" id="{F869F858-41C8-4D48-9A72-9CC27DD9DCAD}"/>
                </a:ext>
              </a:extLst>
            </p:cNvPr>
            <p:cNvCxnSpPr>
              <a:cxnSpLocks noChangeShapeType="1"/>
              <a:stCxn id="420025" idx="0"/>
              <a:endCxn id="420030" idx="4"/>
            </p:cNvCxnSpPr>
            <p:nvPr/>
          </p:nvCxnSpPr>
          <p:spPr bwMode="auto">
            <a:xfrm flipV="1">
              <a:off x="4610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49" name="AutoShape 209">
              <a:extLst>
                <a:ext uri="{FF2B5EF4-FFF2-40B4-BE49-F238E27FC236}">
                  <a16:creationId xmlns:a16="http://schemas.microsoft.com/office/drawing/2014/main" id="{2FCDAF49-3F52-4537-83E3-77818CF52854}"/>
                </a:ext>
              </a:extLst>
            </p:cNvPr>
            <p:cNvCxnSpPr>
              <a:cxnSpLocks noChangeShapeType="1"/>
              <a:stCxn id="420025" idx="7"/>
              <a:endCxn id="420027" idx="3"/>
            </p:cNvCxnSpPr>
            <p:nvPr/>
          </p:nvCxnSpPr>
          <p:spPr bwMode="auto">
            <a:xfrm flipV="1">
              <a:off x="4666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50" name="AutoShape 210">
              <a:extLst>
                <a:ext uri="{FF2B5EF4-FFF2-40B4-BE49-F238E27FC236}">
                  <a16:creationId xmlns:a16="http://schemas.microsoft.com/office/drawing/2014/main" id="{9B7140C8-1EBE-41ED-B095-360CBB44FF10}"/>
                </a:ext>
              </a:extLst>
            </p:cNvPr>
            <p:cNvCxnSpPr>
              <a:cxnSpLocks noChangeShapeType="1"/>
              <a:stCxn id="420028" idx="4"/>
              <a:endCxn id="420031" idx="4"/>
            </p:cNvCxnSpPr>
            <p:nvPr/>
          </p:nvCxnSpPr>
          <p:spPr bwMode="auto">
            <a:xfrm rot="16200000" flipH="1">
              <a:off x="4609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51" name="AutoShape 211">
              <a:extLst>
                <a:ext uri="{FF2B5EF4-FFF2-40B4-BE49-F238E27FC236}">
                  <a16:creationId xmlns:a16="http://schemas.microsoft.com/office/drawing/2014/main" id="{9922D950-F143-413C-A958-37F123AA67BF}"/>
                </a:ext>
              </a:extLst>
            </p:cNvPr>
            <p:cNvCxnSpPr>
              <a:cxnSpLocks noChangeShapeType="1"/>
              <a:stCxn id="420031" idx="6"/>
              <a:endCxn id="420031" idx="5"/>
            </p:cNvCxnSpPr>
            <p:nvPr/>
          </p:nvCxnSpPr>
          <p:spPr bwMode="auto">
            <a:xfrm flipH="1">
              <a:off x="5301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052" name="Text Box 212">
              <a:extLst>
                <a:ext uri="{FF2B5EF4-FFF2-40B4-BE49-F238E27FC236}">
                  <a16:creationId xmlns:a16="http://schemas.microsoft.com/office/drawing/2014/main" id="{1018180D-359C-4206-84D8-D2CEEB2E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0053" name="Text Box 213">
              <a:extLst>
                <a:ext uri="{FF2B5EF4-FFF2-40B4-BE49-F238E27FC236}">
                  <a16:creationId xmlns:a16="http://schemas.microsoft.com/office/drawing/2014/main" id="{19CBDF8A-B033-4E1D-80CA-ADC6958D7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0054" name="Text Box 214">
              <a:extLst>
                <a:ext uri="{FF2B5EF4-FFF2-40B4-BE49-F238E27FC236}">
                  <a16:creationId xmlns:a16="http://schemas.microsoft.com/office/drawing/2014/main" id="{17AA431C-8855-4314-8453-8E45D65FE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0055" name="Text Box 215">
              <a:extLst>
                <a:ext uri="{FF2B5EF4-FFF2-40B4-BE49-F238E27FC236}">
                  <a16:creationId xmlns:a16="http://schemas.microsoft.com/office/drawing/2014/main" id="{0770C750-51AE-4D05-BFF2-F22E9CD11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6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0056" name="Text Box 216">
              <a:extLst>
                <a:ext uri="{FF2B5EF4-FFF2-40B4-BE49-F238E27FC236}">
                  <a16:creationId xmlns:a16="http://schemas.microsoft.com/office/drawing/2014/main" id="{5788B0E1-3530-4F57-A94E-791E1FF28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3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057" name="Text Box 217">
              <a:extLst>
                <a:ext uri="{FF2B5EF4-FFF2-40B4-BE49-F238E27FC236}">
                  <a16:creationId xmlns:a16="http://schemas.microsoft.com/office/drawing/2014/main" id="{A598A5BB-FAB4-4624-9118-3C9307E7D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0058" name="Text Box 218">
              <a:extLst>
                <a:ext uri="{FF2B5EF4-FFF2-40B4-BE49-F238E27FC236}">
                  <a16:creationId xmlns:a16="http://schemas.microsoft.com/office/drawing/2014/main" id="{793F3AA9-D3F4-4F81-B40C-E4FADBF15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0059" name="Text Box 219">
              <a:extLst>
                <a:ext uri="{FF2B5EF4-FFF2-40B4-BE49-F238E27FC236}">
                  <a16:creationId xmlns:a16="http://schemas.microsoft.com/office/drawing/2014/main" id="{3C32A09F-3089-49EB-9B11-BD8B3C6F3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060" name="Text Box 220">
              <a:extLst>
                <a:ext uri="{FF2B5EF4-FFF2-40B4-BE49-F238E27FC236}">
                  <a16:creationId xmlns:a16="http://schemas.microsoft.com/office/drawing/2014/main" id="{F63207AD-0498-4979-A69C-1461A0C1B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0061" name="Text Box 221">
              <a:extLst>
                <a:ext uri="{FF2B5EF4-FFF2-40B4-BE49-F238E27FC236}">
                  <a16:creationId xmlns:a16="http://schemas.microsoft.com/office/drawing/2014/main" id="{0B533AAE-DA7B-4243-B3AF-01695D0CF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0062" name="Text Box 222">
              <a:extLst>
                <a:ext uri="{FF2B5EF4-FFF2-40B4-BE49-F238E27FC236}">
                  <a16:creationId xmlns:a16="http://schemas.microsoft.com/office/drawing/2014/main" id="{AF4BCB79-54BB-4B5F-89E8-3349DB87A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0063" name="Text Box 223">
              <a:extLst>
                <a:ext uri="{FF2B5EF4-FFF2-40B4-BE49-F238E27FC236}">
                  <a16:creationId xmlns:a16="http://schemas.microsoft.com/office/drawing/2014/main" id="{A035A47F-9259-4D2C-BDEA-F8C476420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0064" name="Text Box 224">
              <a:extLst>
                <a:ext uri="{FF2B5EF4-FFF2-40B4-BE49-F238E27FC236}">
                  <a16:creationId xmlns:a16="http://schemas.microsoft.com/office/drawing/2014/main" id="{C1F18A5E-0B82-419A-966D-0FB8FDABB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0065" name="Text Box 225">
              <a:extLst>
                <a:ext uri="{FF2B5EF4-FFF2-40B4-BE49-F238E27FC236}">
                  <a16:creationId xmlns:a16="http://schemas.microsoft.com/office/drawing/2014/main" id="{3DDA9D85-7A9E-4874-A822-B58FAEC06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066" name="Text Box 226">
              <a:extLst>
                <a:ext uri="{FF2B5EF4-FFF2-40B4-BE49-F238E27FC236}">
                  <a16:creationId xmlns:a16="http://schemas.microsoft.com/office/drawing/2014/main" id="{4F494E84-9AED-4957-829B-27FB7EC9D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0067" name="Text Box 227">
              <a:extLst>
                <a:ext uri="{FF2B5EF4-FFF2-40B4-BE49-F238E27FC236}">
                  <a16:creationId xmlns:a16="http://schemas.microsoft.com/office/drawing/2014/main" id="{F582CB0A-0171-458F-A3C1-54259DDF9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0068" name="Text Box 228">
              <a:extLst>
                <a:ext uri="{FF2B5EF4-FFF2-40B4-BE49-F238E27FC236}">
                  <a16:creationId xmlns:a16="http://schemas.microsoft.com/office/drawing/2014/main" id="{75EE34EF-2CB8-4A99-A440-3708E47DB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0069" name="Text Box 229">
              <a:extLst>
                <a:ext uri="{FF2B5EF4-FFF2-40B4-BE49-F238E27FC236}">
                  <a16:creationId xmlns:a16="http://schemas.microsoft.com/office/drawing/2014/main" id="{2A199E9F-2BE8-49A2-8F67-F80ACC775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20070" name="Text Box 230">
              <a:extLst>
                <a:ext uri="{FF2B5EF4-FFF2-40B4-BE49-F238E27FC236}">
                  <a16:creationId xmlns:a16="http://schemas.microsoft.com/office/drawing/2014/main" id="{463A385E-6FAE-42C9-9DDB-1FDF7B296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2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071" name="Text Box 231">
              <a:extLst>
                <a:ext uri="{FF2B5EF4-FFF2-40B4-BE49-F238E27FC236}">
                  <a16:creationId xmlns:a16="http://schemas.microsoft.com/office/drawing/2014/main" id="{2915CDBF-7191-4294-9ED1-A081C15C9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0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20072" name="Text Box 232">
              <a:extLst>
                <a:ext uri="{FF2B5EF4-FFF2-40B4-BE49-F238E27FC236}">
                  <a16:creationId xmlns:a16="http://schemas.microsoft.com/office/drawing/2014/main" id="{850AB7A8-D13B-4327-B730-08491EED0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1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20073" name="Text Box 233">
              <a:extLst>
                <a:ext uri="{FF2B5EF4-FFF2-40B4-BE49-F238E27FC236}">
                  <a16:creationId xmlns:a16="http://schemas.microsoft.com/office/drawing/2014/main" id="{1C8160D5-E50D-4944-8854-E9AE89E23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20074" name="Text Box 234">
              <a:extLst>
                <a:ext uri="{FF2B5EF4-FFF2-40B4-BE49-F238E27FC236}">
                  <a16:creationId xmlns:a16="http://schemas.microsoft.com/office/drawing/2014/main" id="{04A5C539-7EB8-431C-8185-CF6C158FD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858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u</a:t>
              </a:r>
            </a:p>
          </p:txBody>
        </p:sp>
        <p:sp>
          <p:nvSpPr>
            <p:cNvPr id="420075" name="Text Box 235">
              <a:extLst>
                <a:ext uri="{FF2B5EF4-FFF2-40B4-BE49-F238E27FC236}">
                  <a16:creationId xmlns:a16="http://schemas.microsoft.com/office/drawing/2014/main" id="{E112B711-CA86-4397-B234-84234D0AD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20076" name="Text Box 236">
              <a:extLst>
                <a:ext uri="{FF2B5EF4-FFF2-40B4-BE49-F238E27FC236}">
                  <a16:creationId xmlns:a16="http://schemas.microsoft.com/office/drawing/2014/main" id="{7827FD9A-81CB-4F9B-BFA5-BD329D583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20077" name="Text Box 237">
              <a:extLst>
                <a:ext uri="{FF2B5EF4-FFF2-40B4-BE49-F238E27FC236}">
                  <a16:creationId xmlns:a16="http://schemas.microsoft.com/office/drawing/2014/main" id="{065E4840-7A65-4FDC-9516-3B1EFA0EF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20078" name="Text Box 238">
              <a:extLst>
                <a:ext uri="{FF2B5EF4-FFF2-40B4-BE49-F238E27FC236}">
                  <a16:creationId xmlns:a16="http://schemas.microsoft.com/office/drawing/2014/main" id="{7B0670C3-A38B-4C26-A8E2-1861B765D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20079" name="Text Box 239">
              <a:extLst>
                <a:ext uri="{FF2B5EF4-FFF2-40B4-BE49-F238E27FC236}">
                  <a16:creationId xmlns:a16="http://schemas.microsoft.com/office/drawing/2014/main" id="{CEF98CD3-17C5-4C5D-8DEA-F26989BCD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9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0082" name="Text Box 242">
              <a:extLst>
                <a:ext uri="{FF2B5EF4-FFF2-40B4-BE49-F238E27FC236}">
                  <a16:creationId xmlns:a16="http://schemas.microsoft.com/office/drawing/2014/main" id="{396C03CC-DEC4-47B7-8618-4721EEE0A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5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</p:grpSp>
      <p:sp>
        <p:nvSpPr>
          <p:cNvPr id="420136" name="Text Box 296">
            <a:extLst>
              <a:ext uri="{FF2B5EF4-FFF2-40B4-BE49-F238E27FC236}">
                <a16:creationId xmlns:a16="http://schemas.microsoft.com/office/drawing/2014/main" id="{D11BC880-6E98-4D32-9440-470341CF6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975" y="379253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u</a:t>
            </a:r>
          </a:p>
        </p:txBody>
      </p:sp>
      <p:grpSp>
        <p:nvGrpSpPr>
          <p:cNvPr id="420182" name="Group 342">
            <a:extLst>
              <a:ext uri="{FF2B5EF4-FFF2-40B4-BE49-F238E27FC236}">
                <a16:creationId xmlns:a16="http://schemas.microsoft.com/office/drawing/2014/main" id="{9F97BCDD-DC32-4800-A963-AC62491B3B3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781425"/>
            <a:ext cx="2757488" cy="2282825"/>
            <a:chOff x="3792" y="2382"/>
            <a:chExt cx="1737" cy="1438"/>
          </a:xfrm>
        </p:grpSpPr>
        <p:sp>
          <p:nvSpPr>
            <p:cNvPr id="420085" name="Oval 245">
              <a:extLst>
                <a:ext uri="{FF2B5EF4-FFF2-40B4-BE49-F238E27FC236}">
                  <a16:creationId xmlns:a16="http://schemas.microsoft.com/office/drawing/2014/main" id="{C239B2B6-5467-40A4-A3BB-39376B27C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508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0086" name="Oval 246">
              <a:extLst>
                <a:ext uri="{FF2B5EF4-FFF2-40B4-BE49-F238E27FC236}">
                  <a16:creationId xmlns:a16="http://schemas.microsoft.com/office/drawing/2014/main" id="{E1574B29-8FA4-4B3F-9B0C-A5DF1332F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2983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8</a:t>
              </a:r>
            </a:p>
          </p:txBody>
        </p:sp>
        <p:sp>
          <p:nvSpPr>
            <p:cNvPr id="420087" name="Oval 247">
              <a:extLst>
                <a:ext uri="{FF2B5EF4-FFF2-40B4-BE49-F238E27FC236}">
                  <a16:creationId xmlns:a16="http://schemas.microsoft.com/office/drawing/2014/main" id="{2AEB7612-9D62-4CCF-89A5-1630C910C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983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20088" name="Oval 248">
              <a:extLst>
                <a:ext uri="{FF2B5EF4-FFF2-40B4-BE49-F238E27FC236}">
                  <a16:creationId xmlns:a16="http://schemas.microsoft.com/office/drawing/2014/main" id="{0C4BDA7B-69CB-45F1-96C3-C72748573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2983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∞</a:t>
              </a:r>
            </a:p>
          </p:txBody>
        </p:sp>
        <p:sp>
          <p:nvSpPr>
            <p:cNvPr id="420089" name="Oval 249">
              <a:extLst>
                <a:ext uri="{FF2B5EF4-FFF2-40B4-BE49-F238E27FC236}">
                  <a16:creationId xmlns:a16="http://schemas.microsoft.com/office/drawing/2014/main" id="{E518E32E-6A2F-4E1E-B3B0-B62A81E73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2508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sp>
          <p:nvSpPr>
            <p:cNvPr id="420090" name="Oval 250">
              <a:extLst>
                <a:ext uri="{FF2B5EF4-FFF2-40B4-BE49-F238E27FC236}">
                  <a16:creationId xmlns:a16="http://schemas.microsoft.com/office/drawing/2014/main" id="{41F39303-9CBB-4838-BC90-057733BD0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" y="3459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3</a:t>
              </a:r>
            </a:p>
          </p:txBody>
        </p:sp>
        <p:sp>
          <p:nvSpPr>
            <p:cNvPr id="420091" name="Oval 251">
              <a:extLst>
                <a:ext uri="{FF2B5EF4-FFF2-40B4-BE49-F238E27FC236}">
                  <a16:creationId xmlns:a16="http://schemas.microsoft.com/office/drawing/2014/main" id="{4E35E29E-663D-4F55-A57D-60238EDF8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3459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6</a:t>
              </a:r>
            </a:p>
          </p:txBody>
        </p:sp>
        <p:sp>
          <p:nvSpPr>
            <p:cNvPr id="420092" name="Oval 252">
              <a:extLst>
                <a:ext uri="{FF2B5EF4-FFF2-40B4-BE49-F238E27FC236}">
                  <a16:creationId xmlns:a16="http://schemas.microsoft.com/office/drawing/2014/main" id="{74DC7DDF-8B93-4E0E-BF4E-753CB04A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508"/>
              <a:ext cx="159" cy="1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</a:t>
              </a:r>
            </a:p>
          </p:txBody>
        </p:sp>
        <p:sp>
          <p:nvSpPr>
            <p:cNvPr id="420093" name="Oval 253">
              <a:extLst>
                <a:ext uri="{FF2B5EF4-FFF2-40B4-BE49-F238E27FC236}">
                  <a16:creationId xmlns:a16="http://schemas.microsoft.com/office/drawing/2014/main" id="{99C15185-06E9-4C01-A903-826DDCB3A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3459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9</a:t>
              </a:r>
            </a:p>
          </p:txBody>
        </p:sp>
        <p:cxnSp>
          <p:nvCxnSpPr>
            <p:cNvPr id="420094" name="AutoShape 254">
              <a:extLst>
                <a:ext uri="{FF2B5EF4-FFF2-40B4-BE49-F238E27FC236}">
                  <a16:creationId xmlns:a16="http://schemas.microsoft.com/office/drawing/2014/main" id="{CCE726A8-1DEF-4586-A158-4760092BC823}"/>
                </a:ext>
              </a:extLst>
            </p:cNvPr>
            <p:cNvCxnSpPr>
              <a:cxnSpLocks noChangeShapeType="1"/>
              <a:stCxn id="420085" idx="6"/>
              <a:endCxn id="420092" idx="2"/>
            </p:cNvCxnSpPr>
            <p:nvPr/>
          </p:nvCxnSpPr>
          <p:spPr bwMode="auto">
            <a:xfrm>
              <a:off x="4049" y="258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95" name="AutoShape 255">
              <a:extLst>
                <a:ext uri="{FF2B5EF4-FFF2-40B4-BE49-F238E27FC236}">
                  <a16:creationId xmlns:a16="http://schemas.microsoft.com/office/drawing/2014/main" id="{BF41D2C4-B580-428C-92CE-90B2979500DB}"/>
                </a:ext>
              </a:extLst>
            </p:cNvPr>
            <p:cNvCxnSpPr>
              <a:cxnSpLocks noChangeShapeType="1"/>
              <a:stCxn id="420085" idx="5"/>
              <a:endCxn id="420087" idx="2"/>
            </p:cNvCxnSpPr>
            <p:nvPr/>
          </p:nvCxnSpPr>
          <p:spPr bwMode="auto">
            <a:xfrm>
              <a:off x="4026" y="2643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96" name="AutoShape 256">
              <a:extLst>
                <a:ext uri="{FF2B5EF4-FFF2-40B4-BE49-F238E27FC236}">
                  <a16:creationId xmlns:a16="http://schemas.microsoft.com/office/drawing/2014/main" id="{7B8E03C5-7765-42DC-A85E-70DD2239A8F1}"/>
                </a:ext>
              </a:extLst>
            </p:cNvPr>
            <p:cNvCxnSpPr>
              <a:cxnSpLocks noChangeShapeType="1"/>
              <a:stCxn id="420092" idx="5"/>
              <a:endCxn id="420086" idx="2"/>
            </p:cNvCxnSpPr>
            <p:nvPr/>
          </p:nvCxnSpPr>
          <p:spPr bwMode="auto">
            <a:xfrm>
              <a:off x="4661" y="2643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97" name="AutoShape 257">
              <a:extLst>
                <a:ext uri="{FF2B5EF4-FFF2-40B4-BE49-F238E27FC236}">
                  <a16:creationId xmlns:a16="http://schemas.microsoft.com/office/drawing/2014/main" id="{60DA3847-6F46-41A9-8AF2-F79E2061DE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92" y="2584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98" name="AutoShape 258">
              <a:extLst>
                <a:ext uri="{FF2B5EF4-FFF2-40B4-BE49-F238E27FC236}">
                  <a16:creationId xmlns:a16="http://schemas.microsoft.com/office/drawing/2014/main" id="{C686C251-4651-430C-8F38-9B437E1650DE}"/>
                </a:ext>
              </a:extLst>
            </p:cNvPr>
            <p:cNvCxnSpPr>
              <a:cxnSpLocks noChangeShapeType="1"/>
              <a:stCxn id="420087" idx="6"/>
              <a:endCxn id="420086" idx="2"/>
            </p:cNvCxnSpPr>
            <p:nvPr/>
          </p:nvCxnSpPr>
          <p:spPr bwMode="auto">
            <a:xfrm>
              <a:off x="4684" y="3063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99" name="AutoShape 259">
              <a:extLst>
                <a:ext uri="{FF2B5EF4-FFF2-40B4-BE49-F238E27FC236}">
                  <a16:creationId xmlns:a16="http://schemas.microsoft.com/office/drawing/2014/main" id="{618FD11A-9BC8-4BB8-A16A-CBC6440DFCBC}"/>
                </a:ext>
              </a:extLst>
            </p:cNvPr>
            <p:cNvCxnSpPr>
              <a:cxnSpLocks noChangeShapeType="1"/>
              <a:stCxn id="420090" idx="6"/>
              <a:endCxn id="420091" idx="2"/>
            </p:cNvCxnSpPr>
            <p:nvPr/>
          </p:nvCxnSpPr>
          <p:spPr bwMode="auto">
            <a:xfrm>
              <a:off x="4049" y="3539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0" name="AutoShape 260">
              <a:extLst>
                <a:ext uri="{FF2B5EF4-FFF2-40B4-BE49-F238E27FC236}">
                  <a16:creationId xmlns:a16="http://schemas.microsoft.com/office/drawing/2014/main" id="{D0413A40-5217-4A2D-AD9A-A3E274D16DC0}"/>
                </a:ext>
              </a:extLst>
            </p:cNvPr>
            <p:cNvCxnSpPr>
              <a:cxnSpLocks noChangeShapeType="1"/>
              <a:stCxn id="420091" idx="6"/>
              <a:endCxn id="420093" idx="2"/>
            </p:cNvCxnSpPr>
            <p:nvPr/>
          </p:nvCxnSpPr>
          <p:spPr bwMode="auto">
            <a:xfrm>
              <a:off x="4684" y="3539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1" name="AutoShape 261">
              <a:extLst>
                <a:ext uri="{FF2B5EF4-FFF2-40B4-BE49-F238E27FC236}">
                  <a16:creationId xmlns:a16="http://schemas.microsoft.com/office/drawing/2014/main" id="{74358D37-CE2F-46F8-9BE4-63125BF38E1D}"/>
                </a:ext>
              </a:extLst>
            </p:cNvPr>
            <p:cNvCxnSpPr>
              <a:cxnSpLocks noChangeShapeType="1"/>
              <a:stCxn id="420089" idx="3"/>
              <a:endCxn id="420088" idx="6"/>
            </p:cNvCxnSpPr>
            <p:nvPr/>
          </p:nvCxnSpPr>
          <p:spPr bwMode="auto">
            <a:xfrm flipH="1">
              <a:off x="4049" y="2643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2" name="AutoShape 262">
              <a:extLst>
                <a:ext uri="{FF2B5EF4-FFF2-40B4-BE49-F238E27FC236}">
                  <a16:creationId xmlns:a16="http://schemas.microsoft.com/office/drawing/2014/main" id="{BE3E6D77-660A-42D0-9634-706D005E53A7}"/>
                </a:ext>
              </a:extLst>
            </p:cNvPr>
            <p:cNvCxnSpPr>
              <a:cxnSpLocks noChangeShapeType="1"/>
              <a:stCxn id="420085" idx="4"/>
              <a:endCxn id="420088" idx="0"/>
            </p:cNvCxnSpPr>
            <p:nvPr/>
          </p:nvCxnSpPr>
          <p:spPr bwMode="auto">
            <a:xfrm>
              <a:off x="3970" y="2666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3" name="AutoShape 263">
              <a:extLst>
                <a:ext uri="{FF2B5EF4-FFF2-40B4-BE49-F238E27FC236}">
                  <a16:creationId xmlns:a16="http://schemas.microsoft.com/office/drawing/2014/main" id="{0F73B387-9440-4964-9A6D-3ABB124DB8EB}"/>
                </a:ext>
              </a:extLst>
            </p:cNvPr>
            <p:cNvCxnSpPr>
              <a:cxnSpLocks noChangeShapeType="1"/>
              <a:stCxn id="420085" idx="4"/>
              <a:endCxn id="420091" idx="1"/>
            </p:cNvCxnSpPr>
            <p:nvPr/>
          </p:nvCxnSpPr>
          <p:spPr bwMode="auto">
            <a:xfrm>
              <a:off x="3970" y="2666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4" name="AutoShape 264">
              <a:extLst>
                <a:ext uri="{FF2B5EF4-FFF2-40B4-BE49-F238E27FC236}">
                  <a16:creationId xmlns:a16="http://schemas.microsoft.com/office/drawing/2014/main" id="{691661B1-A8EE-4B1B-81CA-704DE34B2CBD}"/>
                </a:ext>
              </a:extLst>
            </p:cNvPr>
            <p:cNvCxnSpPr>
              <a:cxnSpLocks noChangeShapeType="1"/>
              <a:stCxn id="420088" idx="4"/>
              <a:endCxn id="420093" idx="1"/>
            </p:cNvCxnSpPr>
            <p:nvPr/>
          </p:nvCxnSpPr>
          <p:spPr bwMode="auto">
            <a:xfrm>
              <a:off x="3970" y="3142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5" name="AutoShape 265">
              <a:extLst>
                <a:ext uri="{FF2B5EF4-FFF2-40B4-BE49-F238E27FC236}">
                  <a16:creationId xmlns:a16="http://schemas.microsoft.com/office/drawing/2014/main" id="{EF740E00-FBB2-4824-85C0-DE0BE229BDDA}"/>
                </a:ext>
              </a:extLst>
            </p:cNvPr>
            <p:cNvCxnSpPr>
              <a:cxnSpLocks noChangeShapeType="1"/>
              <a:stCxn id="420087" idx="3"/>
              <a:endCxn id="420090" idx="7"/>
            </p:cNvCxnSpPr>
            <p:nvPr/>
          </p:nvCxnSpPr>
          <p:spPr bwMode="auto">
            <a:xfrm flipH="1">
              <a:off x="4026" y="3119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6" name="AutoShape 266">
              <a:extLst>
                <a:ext uri="{FF2B5EF4-FFF2-40B4-BE49-F238E27FC236}">
                  <a16:creationId xmlns:a16="http://schemas.microsoft.com/office/drawing/2014/main" id="{86271FF5-7D92-4CB1-BC2D-C3DA29A02722}"/>
                </a:ext>
              </a:extLst>
            </p:cNvPr>
            <p:cNvCxnSpPr>
              <a:cxnSpLocks noChangeShapeType="1"/>
              <a:stCxn id="420086" idx="4"/>
              <a:endCxn id="420093" idx="0"/>
            </p:cNvCxnSpPr>
            <p:nvPr/>
          </p:nvCxnSpPr>
          <p:spPr bwMode="auto">
            <a:xfrm>
              <a:off x="5240" y="3142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7" name="AutoShape 267">
              <a:extLst>
                <a:ext uri="{FF2B5EF4-FFF2-40B4-BE49-F238E27FC236}">
                  <a16:creationId xmlns:a16="http://schemas.microsoft.com/office/drawing/2014/main" id="{EF9CC9D9-765E-4219-8D0D-F0903716F00E}"/>
                </a:ext>
              </a:extLst>
            </p:cNvPr>
            <p:cNvCxnSpPr>
              <a:cxnSpLocks noChangeShapeType="1"/>
              <a:stCxn id="420087" idx="4"/>
              <a:endCxn id="420091" idx="0"/>
            </p:cNvCxnSpPr>
            <p:nvPr/>
          </p:nvCxnSpPr>
          <p:spPr bwMode="auto">
            <a:xfrm>
              <a:off x="4605" y="3142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8" name="AutoShape 268">
              <a:extLst>
                <a:ext uri="{FF2B5EF4-FFF2-40B4-BE49-F238E27FC236}">
                  <a16:creationId xmlns:a16="http://schemas.microsoft.com/office/drawing/2014/main" id="{7C1658D5-E30C-4D87-9B64-064BC99FB8EF}"/>
                </a:ext>
              </a:extLst>
            </p:cNvPr>
            <p:cNvCxnSpPr>
              <a:cxnSpLocks noChangeShapeType="1"/>
              <a:stCxn id="420092" idx="4"/>
              <a:endCxn id="420090" idx="0"/>
            </p:cNvCxnSpPr>
            <p:nvPr/>
          </p:nvCxnSpPr>
          <p:spPr bwMode="auto">
            <a:xfrm flipH="1">
              <a:off x="3970" y="2666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09" name="AutoShape 269">
              <a:extLst>
                <a:ext uri="{FF2B5EF4-FFF2-40B4-BE49-F238E27FC236}">
                  <a16:creationId xmlns:a16="http://schemas.microsoft.com/office/drawing/2014/main" id="{7EEFA4A0-1923-407A-91CE-DFBD8A24DE1C}"/>
                </a:ext>
              </a:extLst>
            </p:cNvPr>
            <p:cNvCxnSpPr>
              <a:cxnSpLocks noChangeShapeType="1"/>
              <a:stCxn id="420092" idx="4"/>
              <a:endCxn id="420093" idx="1"/>
            </p:cNvCxnSpPr>
            <p:nvPr/>
          </p:nvCxnSpPr>
          <p:spPr bwMode="auto">
            <a:xfrm>
              <a:off x="4605" y="2666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10" name="AutoShape 270">
              <a:extLst>
                <a:ext uri="{FF2B5EF4-FFF2-40B4-BE49-F238E27FC236}">
                  <a16:creationId xmlns:a16="http://schemas.microsoft.com/office/drawing/2014/main" id="{C575CFEB-6323-4773-8229-4634593827DC}"/>
                </a:ext>
              </a:extLst>
            </p:cNvPr>
            <p:cNvCxnSpPr>
              <a:cxnSpLocks noChangeShapeType="1"/>
              <a:stCxn id="420087" idx="0"/>
              <a:endCxn id="420092" idx="4"/>
            </p:cNvCxnSpPr>
            <p:nvPr/>
          </p:nvCxnSpPr>
          <p:spPr bwMode="auto">
            <a:xfrm flipV="1">
              <a:off x="4605" y="2666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11" name="AutoShape 271">
              <a:extLst>
                <a:ext uri="{FF2B5EF4-FFF2-40B4-BE49-F238E27FC236}">
                  <a16:creationId xmlns:a16="http://schemas.microsoft.com/office/drawing/2014/main" id="{E99FA0D9-42A0-4BB1-9B0B-75D8C3B81080}"/>
                </a:ext>
              </a:extLst>
            </p:cNvPr>
            <p:cNvCxnSpPr>
              <a:cxnSpLocks noChangeShapeType="1"/>
              <a:stCxn id="420087" idx="7"/>
              <a:endCxn id="420089" idx="3"/>
            </p:cNvCxnSpPr>
            <p:nvPr/>
          </p:nvCxnSpPr>
          <p:spPr bwMode="auto">
            <a:xfrm flipV="1">
              <a:off x="4661" y="2643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12" name="AutoShape 272">
              <a:extLst>
                <a:ext uri="{FF2B5EF4-FFF2-40B4-BE49-F238E27FC236}">
                  <a16:creationId xmlns:a16="http://schemas.microsoft.com/office/drawing/2014/main" id="{AA2CE6E4-728B-4353-A073-CDB1CCDA6D12}"/>
                </a:ext>
              </a:extLst>
            </p:cNvPr>
            <p:cNvCxnSpPr>
              <a:cxnSpLocks noChangeShapeType="1"/>
              <a:stCxn id="420090" idx="4"/>
              <a:endCxn id="420093" idx="4"/>
            </p:cNvCxnSpPr>
            <p:nvPr/>
          </p:nvCxnSpPr>
          <p:spPr bwMode="auto">
            <a:xfrm rot="16200000" flipH="1">
              <a:off x="4604" y="2984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113" name="AutoShape 273">
              <a:extLst>
                <a:ext uri="{FF2B5EF4-FFF2-40B4-BE49-F238E27FC236}">
                  <a16:creationId xmlns:a16="http://schemas.microsoft.com/office/drawing/2014/main" id="{51BF9363-0262-4D84-93F6-79753F2B993D}"/>
                </a:ext>
              </a:extLst>
            </p:cNvPr>
            <p:cNvCxnSpPr>
              <a:cxnSpLocks noChangeShapeType="1"/>
              <a:stCxn id="420093" idx="6"/>
              <a:endCxn id="420093" idx="5"/>
            </p:cNvCxnSpPr>
            <p:nvPr/>
          </p:nvCxnSpPr>
          <p:spPr bwMode="auto">
            <a:xfrm flipH="1">
              <a:off x="5296" y="3539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114" name="Text Box 274">
              <a:extLst>
                <a:ext uri="{FF2B5EF4-FFF2-40B4-BE49-F238E27FC236}">
                  <a16:creationId xmlns:a16="http://schemas.microsoft.com/office/drawing/2014/main" id="{E5215B67-99B6-4F52-8B75-B3FB88913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24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0115" name="Text Box 275">
              <a:extLst>
                <a:ext uri="{FF2B5EF4-FFF2-40B4-BE49-F238E27FC236}">
                  <a16:creationId xmlns:a16="http://schemas.microsoft.com/office/drawing/2014/main" id="{3F4412BC-8FD9-4C61-A1D3-B65ED1A4D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241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0116" name="Text Box 276">
              <a:extLst>
                <a:ext uri="{FF2B5EF4-FFF2-40B4-BE49-F238E27FC236}">
                  <a16:creationId xmlns:a16="http://schemas.microsoft.com/office/drawing/2014/main" id="{4045AC45-BE2D-4217-8006-6096ED898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8" y="275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0117" name="Text Box 277">
              <a:extLst>
                <a:ext uri="{FF2B5EF4-FFF2-40B4-BE49-F238E27FC236}">
                  <a16:creationId xmlns:a16="http://schemas.microsoft.com/office/drawing/2014/main" id="{78165764-C38D-4F28-B97D-3E89D89CB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271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0118" name="Text Box 278">
              <a:extLst>
                <a:ext uri="{FF2B5EF4-FFF2-40B4-BE49-F238E27FC236}">
                  <a16:creationId xmlns:a16="http://schemas.microsoft.com/office/drawing/2014/main" id="{589153A6-0DB3-4B02-A40F-E97668E69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282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119" name="Text Box 279">
              <a:extLst>
                <a:ext uri="{FF2B5EF4-FFF2-40B4-BE49-F238E27FC236}">
                  <a16:creationId xmlns:a16="http://schemas.microsoft.com/office/drawing/2014/main" id="{14B4EDD5-88B8-4A45-8547-19FB20CE2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6" y="28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0120" name="Text Box 280">
              <a:extLst>
                <a:ext uri="{FF2B5EF4-FFF2-40B4-BE49-F238E27FC236}">
                  <a16:creationId xmlns:a16="http://schemas.microsoft.com/office/drawing/2014/main" id="{433A1B36-10C8-4DBB-A023-EE3371361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31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0121" name="Text Box 281">
              <a:extLst>
                <a:ext uri="{FF2B5EF4-FFF2-40B4-BE49-F238E27FC236}">
                  <a16:creationId xmlns:a16="http://schemas.microsoft.com/office/drawing/2014/main" id="{5FD63880-2911-446B-8F1A-9658BEB1D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" y="318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122" name="Text Box 282">
              <a:extLst>
                <a:ext uri="{FF2B5EF4-FFF2-40B4-BE49-F238E27FC236}">
                  <a16:creationId xmlns:a16="http://schemas.microsoft.com/office/drawing/2014/main" id="{F53FFE14-F51F-4550-90DC-B74AB382E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" y="25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0123" name="Text Box 283">
              <a:extLst>
                <a:ext uri="{FF2B5EF4-FFF2-40B4-BE49-F238E27FC236}">
                  <a16:creationId xmlns:a16="http://schemas.microsoft.com/office/drawing/2014/main" id="{DA006BFF-D058-4E0F-A7D3-25898F3A1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1" y="32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0124" name="Text Box 284">
              <a:extLst>
                <a:ext uri="{FF2B5EF4-FFF2-40B4-BE49-F238E27FC236}">
                  <a16:creationId xmlns:a16="http://schemas.microsoft.com/office/drawing/2014/main" id="{B2BA2D9D-486B-4ED8-8E93-EF8890C7E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27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0125" name="Text Box 285">
              <a:extLst>
                <a:ext uri="{FF2B5EF4-FFF2-40B4-BE49-F238E27FC236}">
                  <a16:creationId xmlns:a16="http://schemas.microsoft.com/office/drawing/2014/main" id="{38CDF8F6-AFDB-42AC-80A7-C71EA543E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7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0126" name="Text Box 286">
              <a:extLst>
                <a:ext uri="{FF2B5EF4-FFF2-40B4-BE49-F238E27FC236}">
                  <a16:creationId xmlns:a16="http://schemas.microsoft.com/office/drawing/2014/main" id="{04C1DA2D-7B56-4453-958D-879AB1B0D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30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0127" name="Text Box 287">
              <a:extLst>
                <a:ext uri="{FF2B5EF4-FFF2-40B4-BE49-F238E27FC236}">
                  <a16:creationId xmlns:a16="http://schemas.microsoft.com/office/drawing/2014/main" id="{B65D38E5-B87B-4ACA-B561-391F2787F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5" y="331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128" name="Text Box 288">
              <a:extLst>
                <a:ext uri="{FF2B5EF4-FFF2-40B4-BE49-F238E27FC236}">
                  <a16:creationId xmlns:a16="http://schemas.microsoft.com/office/drawing/2014/main" id="{DB846624-1381-4573-887C-01F8A6C97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3" y="317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0129" name="Text Box 289">
              <a:extLst>
                <a:ext uri="{FF2B5EF4-FFF2-40B4-BE49-F238E27FC236}">
                  <a16:creationId xmlns:a16="http://schemas.microsoft.com/office/drawing/2014/main" id="{5F2054BE-4372-4008-97A5-4C302C973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32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0130" name="Text Box 290">
              <a:extLst>
                <a:ext uri="{FF2B5EF4-FFF2-40B4-BE49-F238E27FC236}">
                  <a16:creationId xmlns:a16="http://schemas.microsoft.com/office/drawing/2014/main" id="{3EA51729-375C-4E53-AFCE-FF955D549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" y="35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0131" name="Text Box 291">
              <a:extLst>
                <a:ext uri="{FF2B5EF4-FFF2-40B4-BE49-F238E27FC236}">
                  <a16:creationId xmlns:a16="http://schemas.microsoft.com/office/drawing/2014/main" id="{C98E8CCF-425B-49D4-9E50-73CA7F48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" y="35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20132" name="Text Box 292">
              <a:extLst>
                <a:ext uri="{FF2B5EF4-FFF2-40B4-BE49-F238E27FC236}">
                  <a16:creationId xmlns:a16="http://schemas.microsoft.com/office/drawing/2014/main" id="{396058A3-C85F-49BB-B1D1-B0D03223D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" y="36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133" name="Text Box 293">
              <a:extLst>
                <a:ext uri="{FF2B5EF4-FFF2-40B4-BE49-F238E27FC236}">
                  <a16:creationId xmlns:a16="http://schemas.microsoft.com/office/drawing/2014/main" id="{8C70EAA3-F84C-4206-B0A8-06C5BA281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" y="2846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20134" name="Text Box 294">
              <a:extLst>
                <a:ext uri="{FF2B5EF4-FFF2-40B4-BE49-F238E27FC236}">
                  <a16:creationId xmlns:a16="http://schemas.microsoft.com/office/drawing/2014/main" id="{8FC630E0-6978-461A-A46B-4AC3196D5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399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20135" name="Text Box 295">
              <a:extLst>
                <a:ext uri="{FF2B5EF4-FFF2-40B4-BE49-F238E27FC236}">
                  <a16:creationId xmlns:a16="http://schemas.microsoft.com/office/drawing/2014/main" id="{F8E5BA7F-342E-4F36-A6E0-2059A0878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" y="238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20137" name="Text Box 297">
              <a:extLst>
                <a:ext uri="{FF2B5EF4-FFF2-40B4-BE49-F238E27FC236}">
                  <a16:creationId xmlns:a16="http://schemas.microsoft.com/office/drawing/2014/main" id="{71BD4DC0-455A-4FBB-9D67-29FB6A470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85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20138" name="Text Box 298">
              <a:extLst>
                <a:ext uri="{FF2B5EF4-FFF2-40B4-BE49-F238E27FC236}">
                  <a16:creationId xmlns:a16="http://schemas.microsoft.com/office/drawing/2014/main" id="{DE715D89-66C4-43E5-8A0B-748A0A1E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283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20139" name="Text Box 299">
              <a:extLst>
                <a:ext uri="{FF2B5EF4-FFF2-40B4-BE49-F238E27FC236}">
                  <a16:creationId xmlns:a16="http://schemas.microsoft.com/office/drawing/2014/main" id="{3B684B45-CACC-4D9B-B90D-436500A61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32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20140" name="Text Box 300">
              <a:extLst>
                <a:ext uri="{FF2B5EF4-FFF2-40B4-BE49-F238E27FC236}">
                  <a16:creationId xmlns:a16="http://schemas.microsoft.com/office/drawing/2014/main" id="{21C533F0-CBB4-4E02-894C-E90DD7905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4" y="357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20141" name="Text Box 301">
              <a:extLst>
                <a:ext uri="{FF2B5EF4-FFF2-40B4-BE49-F238E27FC236}">
                  <a16:creationId xmlns:a16="http://schemas.microsoft.com/office/drawing/2014/main" id="{3EF9B635-68A0-48CC-97AE-1A6E04191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338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0142" name="Text Box 302">
              <a:extLst>
                <a:ext uri="{FF2B5EF4-FFF2-40B4-BE49-F238E27FC236}">
                  <a16:creationId xmlns:a16="http://schemas.microsoft.com/office/drawing/2014/main" id="{10C6B1B9-E6A6-4A57-B8F2-087A1E586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35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</p:grpSp>
      <p:sp>
        <p:nvSpPr>
          <p:cNvPr id="420143" name="AutoShape 303">
            <a:extLst>
              <a:ext uri="{FF2B5EF4-FFF2-40B4-BE49-F238E27FC236}">
                <a16:creationId xmlns:a16="http://schemas.microsoft.com/office/drawing/2014/main" id="{AA16406B-616E-442E-8C2D-840BBBD4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5252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44" name="AutoShape 304">
            <a:extLst>
              <a:ext uri="{FF2B5EF4-FFF2-40B4-BE49-F238E27FC236}">
                <a16:creationId xmlns:a16="http://schemas.microsoft.com/office/drawing/2014/main" id="{883100DC-5359-4FF4-8548-958D1D2A7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117157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45" name="AutoShape 305">
            <a:extLst>
              <a:ext uri="{FF2B5EF4-FFF2-40B4-BE49-F238E27FC236}">
                <a16:creationId xmlns:a16="http://schemas.microsoft.com/office/drawing/2014/main" id="{A08BD06D-EBC9-4E26-93E1-9C0A44806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700" y="294322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1" name="AutoShape 341">
            <a:extLst>
              <a:ext uri="{FF2B5EF4-FFF2-40B4-BE49-F238E27FC236}">
                <a16:creationId xmlns:a16="http://schemas.microsoft.com/office/drawing/2014/main" id="{8EB0E54B-8A14-4099-803A-CAF1F9EC45C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99013" y="364807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4" name="Oval 344">
            <a:extLst>
              <a:ext uri="{FF2B5EF4-FFF2-40B4-BE49-F238E27FC236}">
                <a16:creationId xmlns:a16="http://schemas.microsoft.com/office/drawing/2014/main" id="{01E302E9-91EF-4703-A6D9-769B13000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3973513"/>
            <a:ext cx="252412" cy="250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20185" name="Oval 345">
            <a:extLst>
              <a:ext uri="{FF2B5EF4-FFF2-40B4-BE49-F238E27FC236}">
                <a16:creationId xmlns:a16="http://schemas.microsoft.com/office/drawing/2014/main" id="{2FB17DA4-6750-4FCB-890E-42EED10E8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4727575"/>
            <a:ext cx="252412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8</a:t>
            </a:r>
          </a:p>
        </p:txBody>
      </p:sp>
      <p:sp>
        <p:nvSpPr>
          <p:cNvPr id="420186" name="Oval 346">
            <a:extLst>
              <a:ext uri="{FF2B5EF4-FFF2-40B4-BE49-F238E27FC236}">
                <a16:creationId xmlns:a16="http://schemas.microsoft.com/office/drawing/2014/main" id="{E9B64BE5-00AB-4AC3-B65E-7940468A9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4727575"/>
            <a:ext cx="252413" cy="2524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0</a:t>
            </a:r>
          </a:p>
        </p:txBody>
      </p:sp>
      <p:sp>
        <p:nvSpPr>
          <p:cNvPr id="420187" name="Oval 347">
            <a:extLst>
              <a:ext uri="{FF2B5EF4-FFF2-40B4-BE49-F238E27FC236}">
                <a16:creationId xmlns:a16="http://schemas.microsoft.com/office/drawing/2014/main" id="{EB789612-F48A-456B-8175-C4B1F94D9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4727575"/>
            <a:ext cx="252412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∞</a:t>
            </a:r>
          </a:p>
        </p:txBody>
      </p:sp>
      <p:sp>
        <p:nvSpPr>
          <p:cNvPr id="420188" name="Oval 348">
            <a:extLst>
              <a:ext uri="{FF2B5EF4-FFF2-40B4-BE49-F238E27FC236}">
                <a16:creationId xmlns:a16="http://schemas.microsoft.com/office/drawing/2014/main" id="{E66ADA5C-69B8-48EF-8EA9-5D9E0EDB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3973513"/>
            <a:ext cx="252412" cy="250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7</a:t>
            </a:r>
          </a:p>
        </p:txBody>
      </p:sp>
      <p:sp>
        <p:nvSpPr>
          <p:cNvPr id="420189" name="Oval 349">
            <a:extLst>
              <a:ext uri="{FF2B5EF4-FFF2-40B4-BE49-F238E27FC236}">
                <a16:creationId xmlns:a16="http://schemas.microsoft.com/office/drawing/2014/main" id="{21B585F7-90A2-4B46-BF1B-7ACBA18E8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5483225"/>
            <a:ext cx="252412" cy="25241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3</a:t>
            </a:r>
          </a:p>
        </p:txBody>
      </p:sp>
      <p:sp>
        <p:nvSpPr>
          <p:cNvPr id="420190" name="Oval 350">
            <a:extLst>
              <a:ext uri="{FF2B5EF4-FFF2-40B4-BE49-F238E27FC236}">
                <a16:creationId xmlns:a16="http://schemas.microsoft.com/office/drawing/2014/main" id="{4EE1A709-CD40-4AC9-831E-DC3D30C03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5483225"/>
            <a:ext cx="252413" cy="2524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6</a:t>
            </a:r>
          </a:p>
        </p:txBody>
      </p:sp>
      <p:sp>
        <p:nvSpPr>
          <p:cNvPr id="420191" name="Oval 351">
            <a:extLst>
              <a:ext uri="{FF2B5EF4-FFF2-40B4-BE49-F238E27FC236}">
                <a16:creationId xmlns:a16="http://schemas.microsoft.com/office/drawing/2014/main" id="{96042461-C460-4A44-B665-067F3475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3973513"/>
            <a:ext cx="252413" cy="2508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4</a:t>
            </a:r>
          </a:p>
        </p:txBody>
      </p:sp>
      <p:sp>
        <p:nvSpPr>
          <p:cNvPr id="420192" name="Oval 352">
            <a:extLst>
              <a:ext uri="{FF2B5EF4-FFF2-40B4-BE49-F238E27FC236}">
                <a16:creationId xmlns:a16="http://schemas.microsoft.com/office/drawing/2014/main" id="{7CE42732-4CDD-4061-9925-FD46BFF4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5483225"/>
            <a:ext cx="252412" cy="252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7</a:t>
            </a:r>
          </a:p>
        </p:txBody>
      </p:sp>
      <p:cxnSp>
        <p:nvCxnSpPr>
          <p:cNvPr id="420193" name="AutoShape 353">
            <a:extLst>
              <a:ext uri="{FF2B5EF4-FFF2-40B4-BE49-F238E27FC236}">
                <a16:creationId xmlns:a16="http://schemas.microsoft.com/office/drawing/2014/main" id="{6B9A8C46-CB47-470E-BB77-31FF975F11CB}"/>
              </a:ext>
            </a:extLst>
          </p:cNvPr>
          <p:cNvCxnSpPr>
            <a:cxnSpLocks noChangeShapeType="1"/>
            <a:stCxn id="420184" idx="6"/>
            <a:endCxn id="420191" idx="2"/>
          </p:cNvCxnSpPr>
          <p:nvPr/>
        </p:nvCxnSpPr>
        <p:spPr bwMode="auto">
          <a:xfrm>
            <a:off x="3514725" y="4098925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94" name="AutoShape 354">
            <a:extLst>
              <a:ext uri="{FF2B5EF4-FFF2-40B4-BE49-F238E27FC236}">
                <a16:creationId xmlns:a16="http://schemas.microsoft.com/office/drawing/2014/main" id="{FA8EBBF2-9BF4-45A3-9954-6FF0D0D7B88E}"/>
              </a:ext>
            </a:extLst>
          </p:cNvPr>
          <p:cNvCxnSpPr>
            <a:cxnSpLocks noChangeShapeType="1"/>
            <a:stCxn id="420184" idx="5"/>
            <a:endCxn id="420186" idx="2"/>
          </p:cNvCxnSpPr>
          <p:nvPr/>
        </p:nvCxnSpPr>
        <p:spPr bwMode="auto">
          <a:xfrm>
            <a:off x="3478213" y="4187825"/>
            <a:ext cx="792162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95" name="AutoShape 355">
            <a:extLst>
              <a:ext uri="{FF2B5EF4-FFF2-40B4-BE49-F238E27FC236}">
                <a16:creationId xmlns:a16="http://schemas.microsoft.com/office/drawing/2014/main" id="{3703855A-957F-4E82-B410-702C8BD467DE}"/>
              </a:ext>
            </a:extLst>
          </p:cNvPr>
          <p:cNvCxnSpPr>
            <a:cxnSpLocks noChangeShapeType="1"/>
            <a:stCxn id="420191" idx="5"/>
            <a:endCxn id="420185" idx="2"/>
          </p:cNvCxnSpPr>
          <p:nvPr/>
        </p:nvCxnSpPr>
        <p:spPr bwMode="auto">
          <a:xfrm>
            <a:off x="4486275" y="4187825"/>
            <a:ext cx="792163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96" name="AutoShape 356">
            <a:extLst>
              <a:ext uri="{FF2B5EF4-FFF2-40B4-BE49-F238E27FC236}">
                <a16:creationId xmlns:a16="http://schemas.microsoft.com/office/drawing/2014/main" id="{6B8BAC6D-E56D-494A-B503-79D55F28D44D}"/>
              </a:ext>
            </a:extLst>
          </p:cNvPr>
          <p:cNvCxnSpPr>
            <a:cxnSpLocks noChangeShapeType="1"/>
            <a:stCxn id="420191" idx="6"/>
            <a:endCxn id="420188" idx="2"/>
          </p:cNvCxnSpPr>
          <p:nvPr/>
        </p:nvCxnSpPr>
        <p:spPr bwMode="auto">
          <a:xfrm>
            <a:off x="4522788" y="4098925"/>
            <a:ext cx="7556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97" name="AutoShape 357">
            <a:extLst>
              <a:ext uri="{FF2B5EF4-FFF2-40B4-BE49-F238E27FC236}">
                <a16:creationId xmlns:a16="http://schemas.microsoft.com/office/drawing/2014/main" id="{2645E62B-7D7F-4B14-B1EE-B2843CB54605}"/>
              </a:ext>
            </a:extLst>
          </p:cNvPr>
          <p:cNvCxnSpPr>
            <a:cxnSpLocks noChangeShapeType="1"/>
            <a:stCxn id="420186" idx="6"/>
            <a:endCxn id="420185" idx="2"/>
          </p:cNvCxnSpPr>
          <p:nvPr/>
        </p:nvCxnSpPr>
        <p:spPr bwMode="auto">
          <a:xfrm>
            <a:off x="4522788" y="4854575"/>
            <a:ext cx="7556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98" name="AutoShape 358">
            <a:extLst>
              <a:ext uri="{FF2B5EF4-FFF2-40B4-BE49-F238E27FC236}">
                <a16:creationId xmlns:a16="http://schemas.microsoft.com/office/drawing/2014/main" id="{1A4EE4FE-095A-4896-86ED-94E8DC10B634}"/>
              </a:ext>
            </a:extLst>
          </p:cNvPr>
          <p:cNvCxnSpPr>
            <a:cxnSpLocks noChangeShapeType="1"/>
            <a:stCxn id="420189" idx="6"/>
            <a:endCxn id="420190" idx="2"/>
          </p:cNvCxnSpPr>
          <p:nvPr/>
        </p:nvCxnSpPr>
        <p:spPr bwMode="auto">
          <a:xfrm>
            <a:off x="3514725" y="5610225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99" name="AutoShape 359">
            <a:extLst>
              <a:ext uri="{FF2B5EF4-FFF2-40B4-BE49-F238E27FC236}">
                <a16:creationId xmlns:a16="http://schemas.microsoft.com/office/drawing/2014/main" id="{CB7FB32F-B134-4F2C-AB0B-E27C3FDA6243}"/>
              </a:ext>
            </a:extLst>
          </p:cNvPr>
          <p:cNvCxnSpPr>
            <a:cxnSpLocks noChangeShapeType="1"/>
            <a:stCxn id="420190" idx="6"/>
            <a:endCxn id="420192" idx="2"/>
          </p:cNvCxnSpPr>
          <p:nvPr/>
        </p:nvCxnSpPr>
        <p:spPr bwMode="auto">
          <a:xfrm>
            <a:off x="4522788" y="5610225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0" name="AutoShape 360">
            <a:extLst>
              <a:ext uri="{FF2B5EF4-FFF2-40B4-BE49-F238E27FC236}">
                <a16:creationId xmlns:a16="http://schemas.microsoft.com/office/drawing/2014/main" id="{6E2148DC-5AD4-4B41-8362-06B6BDAA90BF}"/>
              </a:ext>
            </a:extLst>
          </p:cNvPr>
          <p:cNvCxnSpPr>
            <a:cxnSpLocks noChangeShapeType="1"/>
            <a:stCxn id="420188" idx="3"/>
            <a:endCxn id="420187" idx="6"/>
          </p:cNvCxnSpPr>
          <p:nvPr/>
        </p:nvCxnSpPr>
        <p:spPr bwMode="auto">
          <a:xfrm flipH="1">
            <a:off x="3514725" y="4187825"/>
            <a:ext cx="1800225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1" name="AutoShape 361">
            <a:extLst>
              <a:ext uri="{FF2B5EF4-FFF2-40B4-BE49-F238E27FC236}">
                <a16:creationId xmlns:a16="http://schemas.microsoft.com/office/drawing/2014/main" id="{147D814A-EC3E-49C3-B624-B34632BBEFA3}"/>
              </a:ext>
            </a:extLst>
          </p:cNvPr>
          <p:cNvCxnSpPr>
            <a:cxnSpLocks noChangeShapeType="1"/>
            <a:stCxn id="420184" idx="4"/>
            <a:endCxn id="420187" idx="0"/>
          </p:cNvCxnSpPr>
          <p:nvPr/>
        </p:nvCxnSpPr>
        <p:spPr bwMode="auto">
          <a:xfrm>
            <a:off x="3389313" y="4224338"/>
            <a:ext cx="0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2" name="AutoShape 362">
            <a:extLst>
              <a:ext uri="{FF2B5EF4-FFF2-40B4-BE49-F238E27FC236}">
                <a16:creationId xmlns:a16="http://schemas.microsoft.com/office/drawing/2014/main" id="{953788FD-6CBA-4B3C-853A-5A44A724016F}"/>
              </a:ext>
            </a:extLst>
          </p:cNvPr>
          <p:cNvCxnSpPr>
            <a:cxnSpLocks noChangeShapeType="1"/>
            <a:stCxn id="420184" idx="4"/>
            <a:endCxn id="420190" idx="1"/>
          </p:cNvCxnSpPr>
          <p:nvPr/>
        </p:nvCxnSpPr>
        <p:spPr bwMode="auto">
          <a:xfrm>
            <a:off x="3389313" y="4224338"/>
            <a:ext cx="917575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3" name="AutoShape 363">
            <a:extLst>
              <a:ext uri="{FF2B5EF4-FFF2-40B4-BE49-F238E27FC236}">
                <a16:creationId xmlns:a16="http://schemas.microsoft.com/office/drawing/2014/main" id="{571C65FC-7DA7-49D0-A1D5-45F684CB6E7F}"/>
              </a:ext>
            </a:extLst>
          </p:cNvPr>
          <p:cNvCxnSpPr>
            <a:cxnSpLocks noChangeShapeType="1"/>
            <a:stCxn id="420187" idx="4"/>
            <a:endCxn id="420192" idx="1"/>
          </p:cNvCxnSpPr>
          <p:nvPr/>
        </p:nvCxnSpPr>
        <p:spPr bwMode="auto">
          <a:xfrm>
            <a:off x="3389313" y="4979988"/>
            <a:ext cx="1925637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4" name="AutoShape 364">
            <a:extLst>
              <a:ext uri="{FF2B5EF4-FFF2-40B4-BE49-F238E27FC236}">
                <a16:creationId xmlns:a16="http://schemas.microsoft.com/office/drawing/2014/main" id="{02683FCB-6A03-4A41-8468-6003FB7CB022}"/>
              </a:ext>
            </a:extLst>
          </p:cNvPr>
          <p:cNvCxnSpPr>
            <a:cxnSpLocks noChangeShapeType="1"/>
            <a:stCxn id="420186" idx="3"/>
            <a:endCxn id="420189" idx="7"/>
          </p:cNvCxnSpPr>
          <p:nvPr/>
        </p:nvCxnSpPr>
        <p:spPr bwMode="auto">
          <a:xfrm flipH="1">
            <a:off x="3478213" y="4943475"/>
            <a:ext cx="828675" cy="5762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5" name="AutoShape 365">
            <a:extLst>
              <a:ext uri="{FF2B5EF4-FFF2-40B4-BE49-F238E27FC236}">
                <a16:creationId xmlns:a16="http://schemas.microsoft.com/office/drawing/2014/main" id="{1BA4F9D7-63BF-4520-AB26-CFDC96816BAA}"/>
              </a:ext>
            </a:extLst>
          </p:cNvPr>
          <p:cNvCxnSpPr>
            <a:cxnSpLocks noChangeShapeType="1"/>
            <a:stCxn id="420185" idx="4"/>
            <a:endCxn id="420192" idx="0"/>
          </p:cNvCxnSpPr>
          <p:nvPr/>
        </p:nvCxnSpPr>
        <p:spPr bwMode="auto">
          <a:xfrm>
            <a:off x="5405438" y="4979988"/>
            <a:ext cx="0" cy="503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6" name="AutoShape 366">
            <a:extLst>
              <a:ext uri="{FF2B5EF4-FFF2-40B4-BE49-F238E27FC236}">
                <a16:creationId xmlns:a16="http://schemas.microsoft.com/office/drawing/2014/main" id="{0A39911C-FCE9-473C-B805-02230723CE36}"/>
              </a:ext>
            </a:extLst>
          </p:cNvPr>
          <p:cNvCxnSpPr>
            <a:cxnSpLocks noChangeShapeType="1"/>
            <a:stCxn id="420186" idx="4"/>
            <a:endCxn id="420190" idx="0"/>
          </p:cNvCxnSpPr>
          <p:nvPr/>
        </p:nvCxnSpPr>
        <p:spPr bwMode="auto">
          <a:xfrm>
            <a:off x="4397375" y="4979988"/>
            <a:ext cx="0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7" name="AutoShape 367">
            <a:extLst>
              <a:ext uri="{FF2B5EF4-FFF2-40B4-BE49-F238E27FC236}">
                <a16:creationId xmlns:a16="http://schemas.microsoft.com/office/drawing/2014/main" id="{D81A2DAF-6784-4927-8A30-FD2ABB8DE3E3}"/>
              </a:ext>
            </a:extLst>
          </p:cNvPr>
          <p:cNvCxnSpPr>
            <a:cxnSpLocks noChangeShapeType="1"/>
            <a:stCxn id="420191" idx="4"/>
            <a:endCxn id="420189" idx="0"/>
          </p:cNvCxnSpPr>
          <p:nvPr/>
        </p:nvCxnSpPr>
        <p:spPr bwMode="auto">
          <a:xfrm flipH="1">
            <a:off x="3389313" y="4224338"/>
            <a:ext cx="1008062" cy="1258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8" name="AutoShape 368">
            <a:extLst>
              <a:ext uri="{FF2B5EF4-FFF2-40B4-BE49-F238E27FC236}">
                <a16:creationId xmlns:a16="http://schemas.microsoft.com/office/drawing/2014/main" id="{1E989B8C-15EA-410C-8D9C-84AC4B5A0CAC}"/>
              </a:ext>
            </a:extLst>
          </p:cNvPr>
          <p:cNvCxnSpPr>
            <a:cxnSpLocks noChangeShapeType="1"/>
            <a:stCxn id="420191" idx="4"/>
            <a:endCxn id="420192" idx="1"/>
          </p:cNvCxnSpPr>
          <p:nvPr/>
        </p:nvCxnSpPr>
        <p:spPr bwMode="auto">
          <a:xfrm>
            <a:off x="4397375" y="4224338"/>
            <a:ext cx="917575" cy="1295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09" name="AutoShape 369">
            <a:extLst>
              <a:ext uri="{FF2B5EF4-FFF2-40B4-BE49-F238E27FC236}">
                <a16:creationId xmlns:a16="http://schemas.microsoft.com/office/drawing/2014/main" id="{5095A678-0766-4B64-A012-34C30D37D805}"/>
              </a:ext>
            </a:extLst>
          </p:cNvPr>
          <p:cNvCxnSpPr>
            <a:cxnSpLocks noChangeShapeType="1"/>
            <a:stCxn id="420186" idx="0"/>
            <a:endCxn id="420191" idx="4"/>
          </p:cNvCxnSpPr>
          <p:nvPr/>
        </p:nvCxnSpPr>
        <p:spPr bwMode="auto">
          <a:xfrm flipV="1">
            <a:off x="4397375" y="4224338"/>
            <a:ext cx="0" cy="503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10" name="AutoShape 370">
            <a:extLst>
              <a:ext uri="{FF2B5EF4-FFF2-40B4-BE49-F238E27FC236}">
                <a16:creationId xmlns:a16="http://schemas.microsoft.com/office/drawing/2014/main" id="{DB2B5714-2202-434F-B170-F8809182003A}"/>
              </a:ext>
            </a:extLst>
          </p:cNvPr>
          <p:cNvCxnSpPr>
            <a:cxnSpLocks noChangeShapeType="1"/>
            <a:stCxn id="420186" idx="7"/>
            <a:endCxn id="420188" idx="3"/>
          </p:cNvCxnSpPr>
          <p:nvPr/>
        </p:nvCxnSpPr>
        <p:spPr bwMode="auto">
          <a:xfrm flipV="1">
            <a:off x="4486275" y="4187825"/>
            <a:ext cx="828675" cy="5762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11" name="AutoShape 371">
            <a:extLst>
              <a:ext uri="{FF2B5EF4-FFF2-40B4-BE49-F238E27FC236}">
                <a16:creationId xmlns:a16="http://schemas.microsoft.com/office/drawing/2014/main" id="{25BBDA26-F161-4DAD-BDC1-2E30698CDD52}"/>
              </a:ext>
            </a:extLst>
          </p:cNvPr>
          <p:cNvCxnSpPr>
            <a:cxnSpLocks noChangeShapeType="1"/>
            <a:stCxn id="420189" idx="4"/>
            <a:endCxn id="420192" idx="4"/>
          </p:cNvCxnSpPr>
          <p:nvPr/>
        </p:nvCxnSpPr>
        <p:spPr bwMode="auto">
          <a:xfrm rot="16200000" flipH="1">
            <a:off x="4396582" y="4728369"/>
            <a:ext cx="1587" cy="2016125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12" name="AutoShape 372">
            <a:extLst>
              <a:ext uri="{FF2B5EF4-FFF2-40B4-BE49-F238E27FC236}">
                <a16:creationId xmlns:a16="http://schemas.microsoft.com/office/drawing/2014/main" id="{BD29988B-C096-4C17-996A-999DD0AC5698}"/>
              </a:ext>
            </a:extLst>
          </p:cNvPr>
          <p:cNvCxnSpPr>
            <a:cxnSpLocks noChangeShapeType="1"/>
            <a:stCxn id="420192" idx="6"/>
            <a:endCxn id="420192" idx="5"/>
          </p:cNvCxnSpPr>
          <p:nvPr/>
        </p:nvCxnSpPr>
        <p:spPr bwMode="auto">
          <a:xfrm flipH="1">
            <a:off x="5494338" y="5610225"/>
            <a:ext cx="36512" cy="88900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213" name="Text Box 373">
            <a:extLst>
              <a:ext uri="{FF2B5EF4-FFF2-40B4-BE49-F238E27FC236}">
                <a16:creationId xmlns:a16="http://schemas.microsoft.com/office/drawing/2014/main" id="{6762E846-C83B-46E1-9739-AF250ADDF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38623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420214" name="Text Box 374">
            <a:extLst>
              <a:ext uri="{FF2B5EF4-FFF2-40B4-BE49-F238E27FC236}">
                <a16:creationId xmlns:a16="http://schemas.microsoft.com/office/drawing/2014/main" id="{45012612-5E85-4973-9E91-50978BC92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0" y="38211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5</a:t>
            </a:r>
            <a:endParaRPr lang="en-US" altLang="en-US"/>
          </a:p>
        </p:txBody>
      </p:sp>
      <p:sp>
        <p:nvSpPr>
          <p:cNvPr id="420215" name="Text Box 375">
            <a:extLst>
              <a:ext uri="{FF2B5EF4-FFF2-40B4-BE49-F238E27FC236}">
                <a16:creationId xmlns:a16="http://schemas.microsoft.com/office/drawing/2014/main" id="{E5F549D8-B0B1-4E30-89CF-DC4D782E4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43592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8</a:t>
            </a:r>
            <a:endParaRPr lang="en-US" altLang="en-US"/>
          </a:p>
        </p:txBody>
      </p:sp>
      <p:sp>
        <p:nvSpPr>
          <p:cNvPr id="420216" name="Text Box 376">
            <a:extLst>
              <a:ext uri="{FF2B5EF4-FFF2-40B4-BE49-F238E27FC236}">
                <a16:creationId xmlns:a16="http://schemas.microsoft.com/office/drawing/2014/main" id="{7F858959-34A1-403E-A1EE-D4CEB7935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43021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9</a:t>
            </a:r>
            <a:endParaRPr lang="en-US" altLang="en-US"/>
          </a:p>
        </p:txBody>
      </p:sp>
      <p:sp>
        <p:nvSpPr>
          <p:cNvPr id="420217" name="Text Box 377">
            <a:extLst>
              <a:ext uri="{FF2B5EF4-FFF2-40B4-BE49-F238E27FC236}">
                <a16:creationId xmlns:a16="http://schemas.microsoft.com/office/drawing/2014/main" id="{F372AD52-5D1E-49D0-BF30-CF64D4113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44704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420218" name="Text Box 378">
            <a:extLst>
              <a:ext uri="{FF2B5EF4-FFF2-40B4-BE49-F238E27FC236}">
                <a16:creationId xmlns:a16="http://schemas.microsoft.com/office/drawing/2014/main" id="{8E82FA6C-9B49-49B1-BE17-2251C620F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45164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420219" name="Text Box 379">
            <a:extLst>
              <a:ext uri="{FF2B5EF4-FFF2-40B4-BE49-F238E27FC236}">
                <a16:creationId xmlns:a16="http://schemas.microsoft.com/office/drawing/2014/main" id="{D7585431-CA49-4F92-8325-4015BE1E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50419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9</a:t>
            </a:r>
            <a:endParaRPr lang="en-US" altLang="en-US"/>
          </a:p>
        </p:txBody>
      </p:sp>
      <p:sp>
        <p:nvSpPr>
          <p:cNvPr id="420220" name="Text Box 380">
            <a:extLst>
              <a:ext uri="{FF2B5EF4-FFF2-40B4-BE49-F238E27FC236}">
                <a16:creationId xmlns:a16="http://schemas.microsoft.com/office/drawing/2014/main" id="{19F15BD3-4485-435D-9184-DE8D3EDA0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504507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420221" name="Text Box 381">
            <a:extLst>
              <a:ext uri="{FF2B5EF4-FFF2-40B4-BE49-F238E27FC236}">
                <a16:creationId xmlns:a16="http://schemas.microsoft.com/office/drawing/2014/main" id="{B3F0D54F-346F-4477-A9DF-97CCEE3D8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288" y="40941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6</a:t>
            </a:r>
            <a:endParaRPr lang="en-US" altLang="en-US"/>
          </a:p>
        </p:txBody>
      </p:sp>
      <p:sp>
        <p:nvSpPr>
          <p:cNvPr id="420222" name="Text Box 382">
            <a:extLst>
              <a:ext uri="{FF2B5EF4-FFF2-40B4-BE49-F238E27FC236}">
                <a16:creationId xmlns:a16="http://schemas.microsoft.com/office/drawing/2014/main" id="{6BB17202-FBD1-4C0B-9E76-997A2AED6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51355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5</a:t>
            </a:r>
            <a:endParaRPr lang="en-US" altLang="en-US"/>
          </a:p>
        </p:txBody>
      </p:sp>
      <p:sp>
        <p:nvSpPr>
          <p:cNvPr id="420223" name="Text Box 383">
            <a:extLst>
              <a:ext uri="{FF2B5EF4-FFF2-40B4-BE49-F238E27FC236}">
                <a16:creationId xmlns:a16="http://schemas.microsoft.com/office/drawing/2014/main" id="{CA85F4B4-863C-481B-B622-122908058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2910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420224" name="Text Box 384">
            <a:extLst>
              <a:ext uri="{FF2B5EF4-FFF2-40B4-BE49-F238E27FC236}">
                <a16:creationId xmlns:a16="http://schemas.microsoft.com/office/drawing/2014/main" id="{5B8025DC-C3EE-4624-8296-6FC75EAE0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42989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420225" name="Text Box 385">
            <a:extLst>
              <a:ext uri="{FF2B5EF4-FFF2-40B4-BE49-F238E27FC236}">
                <a16:creationId xmlns:a16="http://schemas.microsoft.com/office/drawing/2014/main" id="{7A232F97-C3FA-450F-A876-BC506E46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48180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8</a:t>
            </a:r>
            <a:endParaRPr lang="en-US" altLang="en-US"/>
          </a:p>
        </p:txBody>
      </p:sp>
      <p:sp>
        <p:nvSpPr>
          <p:cNvPr id="420226" name="Text Box 386">
            <a:extLst>
              <a:ext uri="{FF2B5EF4-FFF2-40B4-BE49-F238E27FC236}">
                <a16:creationId xmlns:a16="http://schemas.microsoft.com/office/drawing/2014/main" id="{605D7EBB-1C11-41A4-AB35-2A206CB6B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52514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420227" name="Text Box 387">
            <a:extLst>
              <a:ext uri="{FF2B5EF4-FFF2-40B4-BE49-F238E27FC236}">
                <a16:creationId xmlns:a16="http://schemas.microsoft.com/office/drawing/2014/main" id="{7D0ADE9D-9C04-4DBA-9FF7-71AA6D892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50244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6</a:t>
            </a:r>
            <a:endParaRPr lang="en-US" altLang="en-US"/>
          </a:p>
        </p:txBody>
      </p:sp>
      <p:sp>
        <p:nvSpPr>
          <p:cNvPr id="420228" name="Text Box 388">
            <a:extLst>
              <a:ext uri="{FF2B5EF4-FFF2-40B4-BE49-F238E27FC236}">
                <a16:creationId xmlns:a16="http://schemas.microsoft.com/office/drawing/2014/main" id="{5E36688B-1702-46C2-B692-FED68D1C0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51181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420229" name="Text Box 389">
            <a:extLst>
              <a:ext uri="{FF2B5EF4-FFF2-40B4-BE49-F238E27FC236}">
                <a16:creationId xmlns:a16="http://schemas.microsoft.com/office/drawing/2014/main" id="{73CF66A6-0DF7-40CF-B7FA-B75ED6872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55768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420230" name="Text Box 390">
            <a:extLst>
              <a:ext uri="{FF2B5EF4-FFF2-40B4-BE49-F238E27FC236}">
                <a16:creationId xmlns:a16="http://schemas.microsoft.com/office/drawing/2014/main" id="{0A878223-A315-46EA-9377-5422E2B5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113" y="55768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20231" name="Text Box 391">
            <a:extLst>
              <a:ext uri="{FF2B5EF4-FFF2-40B4-BE49-F238E27FC236}">
                <a16:creationId xmlns:a16="http://schemas.microsoft.com/office/drawing/2014/main" id="{9A924D1B-334D-4C93-875F-EA79F083B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57515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420232" name="Text Box 392">
            <a:extLst>
              <a:ext uri="{FF2B5EF4-FFF2-40B4-BE49-F238E27FC236}">
                <a16:creationId xmlns:a16="http://schemas.microsoft.com/office/drawing/2014/main" id="{B590BB05-B377-4F8C-B086-BDCEF7EA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51008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s</a:t>
            </a:r>
          </a:p>
        </p:txBody>
      </p:sp>
      <p:sp>
        <p:nvSpPr>
          <p:cNvPr id="420233" name="Text Box 393">
            <a:extLst>
              <a:ext uri="{FF2B5EF4-FFF2-40B4-BE49-F238E27FC236}">
                <a16:creationId xmlns:a16="http://schemas.microsoft.com/office/drawing/2014/main" id="{6FB7FA4D-DC3F-413C-90B3-83945B401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3800475"/>
            <a:ext cx="24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t</a:t>
            </a:r>
          </a:p>
        </p:txBody>
      </p:sp>
      <p:sp>
        <p:nvSpPr>
          <p:cNvPr id="420234" name="Text Box 394">
            <a:extLst>
              <a:ext uri="{FF2B5EF4-FFF2-40B4-BE49-F238E27FC236}">
                <a16:creationId xmlns:a16="http://schemas.microsoft.com/office/drawing/2014/main" id="{65B2B906-D845-42FF-B0C1-29981F505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3773488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r</a:t>
            </a:r>
          </a:p>
        </p:txBody>
      </p:sp>
      <p:sp>
        <p:nvSpPr>
          <p:cNvPr id="420235" name="Text Box 395">
            <a:extLst>
              <a:ext uri="{FF2B5EF4-FFF2-40B4-BE49-F238E27FC236}">
                <a16:creationId xmlns:a16="http://schemas.microsoft.com/office/drawing/2014/main" id="{C0AA4EA3-D547-43B2-98CC-94F12AC88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5307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v</a:t>
            </a:r>
          </a:p>
        </p:txBody>
      </p:sp>
      <p:sp>
        <p:nvSpPr>
          <p:cNvPr id="420236" name="Text Box 396">
            <a:extLst>
              <a:ext uri="{FF2B5EF4-FFF2-40B4-BE49-F238E27FC236}">
                <a16:creationId xmlns:a16="http://schemas.microsoft.com/office/drawing/2014/main" id="{FD210DC1-0F84-464F-955E-DD71E690A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513" y="4494213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w</a:t>
            </a:r>
          </a:p>
        </p:txBody>
      </p:sp>
      <p:sp>
        <p:nvSpPr>
          <p:cNvPr id="420237" name="Text Box 397">
            <a:extLst>
              <a:ext uri="{FF2B5EF4-FFF2-40B4-BE49-F238E27FC236}">
                <a16:creationId xmlns:a16="http://schemas.microsoft.com/office/drawing/2014/main" id="{661181DA-9D2F-4041-8E5E-F1D6CA9CD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768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x</a:t>
            </a:r>
          </a:p>
        </p:txBody>
      </p:sp>
      <p:sp>
        <p:nvSpPr>
          <p:cNvPr id="420238" name="Text Box 398">
            <a:extLst>
              <a:ext uri="{FF2B5EF4-FFF2-40B4-BE49-F238E27FC236}">
                <a16:creationId xmlns:a16="http://schemas.microsoft.com/office/drawing/2014/main" id="{D5E40A89-FEA6-4215-8E3A-9F9623F2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538" y="56626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y</a:t>
            </a:r>
          </a:p>
        </p:txBody>
      </p:sp>
      <p:sp>
        <p:nvSpPr>
          <p:cNvPr id="420239" name="Text Box 399">
            <a:extLst>
              <a:ext uri="{FF2B5EF4-FFF2-40B4-BE49-F238E27FC236}">
                <a16:creationId xmlns:a16="http://schemas.microsoft.com/office/drawing/2014/main" id="{650B22B4-E362-4988-93D7-D7EF73EAE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536257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z</a:t>
            </a:r>
          </a:p>
        </p:txBody>
      </p:sp>
      <p:sp>
        <p:nvSpPr>
          <p:cNvPr id="420240" name="Text Box 400">
            <a:extLst>
              <a:ext uri="{FF2B5EF4-FFF2-40B4-BE49-F238E27FC236}">
                <a16:creationId xmlns:a16="http://schemas.microsoft.com/office/drawing/2014/main" id="{0FB9D993-0673-4DEE-9B95-5A6D5B60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570230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6</a:t>
            </a:r>
          </a:p>
        </p:txBody>
      </p:sp>
      <p:sp>
        <p:nvSpPr>
          <p:cNvPr id="420359" name="Text Box 519">
            <a:extLst>
              <a:ext uri="{FF2B5EF4-FFF2-40B4-BE49-F238E27FC236}">
                <a16:creationId xmlns:a16="http://schemas.microsoft.com/office/drawing/2014/main" id="{0CC833CA-11E1-4760-ADC5-5395CAFE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3822700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u</a:t>
            </a:r>
          </a:p>
        </p:txBody>
      </p:sp>
      <p:grpSp>
        <p:nvGrpSpPr>
          <p:cNvPr id="420364" name="Group 524">
            <a:extLst>
              <a:ext uri="{FF2B5EF4-FFF2-40B4-BE49-F238E27FC236}">
                <a16:creationId xmlns:a16="http://schemas.microsoft.com/office/drawing/2014/main" id="{2A710496-2F92-4EF2-9075-0EC7F4DFCC1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65550"/>
            <a:ext cx="2757488" cy="2282825"/>
            <a:chOff x="158" y="2372"/>
            <a:chExt cx="1737" cy="1438"/>
          </a:xfrm>
        </p:grpSpPr>
        <p:sp>
          <p:nvSpPr>
            <p:cNvPr id="420302" name="Oval 462">
              <a:extLst>
                <a:ext uri="{FF2B5EF4-FFF2-40B4-BE49-F238E27FC236}">
                  <a16:creationId xmlns:a16="http://schemas.microsoft.com/office/drawing/2014/main" id="{181DD753-6B32-4885-BF7C-4A605B175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498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0303" name="Oval 463">
              <a:extLst>
                <a:ext uri="{FF2B5EF4-FFF2-40B4-BE49-F238E27FC236}">
                  <a16:creationId xmlns:a16="http://schemas.microsoft.com/office/drawing/2014/main" id="{F996F674-BF3F-4B29-9648-DE88D076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973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8</a:t>
              </a:r>
            </a:p>
          </p:txBody>
        </p:sp>
        <p:sp>
          <p:nvSpPr>
            <p:cNvPr id="420304" name="Oval 464">
              <a:extLst>
                <a:ext uri="{FF2B5EF4-FFF2-40B4-BE49-F238E27FC236}">
                  <a16:creationId xmlns:a16="http://schemas.microsoft.com/office/drawing/2014/main" id="{D310AD1B-650F-4666-AC93-CD289AFDB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2973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20305" name="Oval 465">
              <a:extLst>
                <a:ext uri="{FF2B5EF4-FFF2-40B4-BE49-F238E27FC236}">
                  <a16:creationId xmlns:a16="http://schemas.microsoft.com/office/drawing/2014/main" id="{650B3AD7-4724-4542-861B-C9A699B0C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973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∞</a:t>
              </a:r>
            </a:p>
          </p:txBody>
        </p:sp>
        <p:sp>
          <p:nvSpPr>
            <p:cNvPr id="420306" name="Oval 466">
              <a:extLst>
                <a:ext uri="{FF2B5EF4-FFF2-40B4-BE49-F238E27FC236}">
                  <a16:creationId xmlns:a16="http://schemas.microsoft.com/office/drawing/2014/main" id="{CAB0D75F-1013-4818-9403-B83824680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498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sp>
          <p:nvSpPr>
            <p:cNvPr id="420307" name="Oval 467">
              <a:extLst>
                <a:ext uri="{FF2B5EF4-FFF2-40B4-BE49-F238E27FC236}">
                  <a16:creationId xmlns:a16="http://schemas.microsoft.com/office/drawing/2014/main" id="{F27D72D0-8C57-4D63-A953-D717C44E3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449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3</a:t>
              </a:r>
            </a:p>
          </p:txBody>
        </p:sp>
        <p:sp>
          <p:nvSpPr>
            <p:cNvPr id="420308" name="Oval 468">
              <a:extLst>
                <a:ext uri="{FF2B5EF4-FFF2-40B4-BE49-F238E27FC236}">
                  <a16:creationId xmlns:a16="http://schemas.microsoft.com/office/drawing/2014/main" id="{39F4EBB0-BBA6-4ABD-A324-180FEFFD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3449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6</a:t>
              </a:r>
            </a:p>
          </p:txBody>
        </p:sp>
        <p:sp>
          <p:nvSpPr>
            <p:cNvPr id="420309" name="Oval 469">
              <a:extLst>
                <a:ext uri="{FF2B5EF4-FFF2-40B4-BE49-F238E27FC236}">
                  <a16:creationId xmlns:a16="http://schemas.microsoft.com/office/drawing/2014/main" id="{61A12E5F-C0F0-45C3-B4A0-7FD06932F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2498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</a:t>
              </a:r>
            </a:p>
          </p:txBody>
        </p:sp>
        <p:sp>
          <p:nvSpPr>
            <p:cNvPr id="420310" name="Oval 470">
              <a:extLst>
                <a:ext uri="{FF2B5EF4-FFF2-40B4-BE49-F238E27FC236}">
                  <a16:creationId xmlns:a16="http://schemas.microsoft.com/office/drawing/2014/main" id="{57E36DBC-C78C-4C05-964F-28B683B7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3449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cxnSp>
          <p:nvCxnSpPr>
            <p:cNvPr id="420311" name="AutoShape 471">
              <a:extLst>
                <a:ext uri="{FF2B5EF4-FFF2-40B4-BE49-F238E27FC236}">
                  <a16:creationId xmlns:a16="http://schemas.microsoft.com/office/drawing/2014/main" id="{9C63A94F-EFDD-4E1A-9E3E-523648F9E7BF}"/>
                </a:ext>
              </a:extLst>
            </p:cNvPr>
            <p:cNvCxnSpPr>
              <a:cxnSpLocks noChangeShapeType="1"/>
              <a:stCxn id="420302" idx="6"/>
              <a:endCxn id="420309" idx="2"/>
            </p:cNvCxnSpPr>
            <p:nvPr/>
          </p:nvCxnSpPr>
          <p:spPr bwMode="auto">
            <a:xfrm>
              <a:off x="415" y="257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12" name="AutoShape 472">
              <a:extLst>
                <a:ext uri="{FF2B5EF4-FFF2-40B4-BE49-F238E27FC236}">
                  <a16:creationId xmlns:a16="http://schemas.microsoft.com/office/drawing/2014/main" id="{98EE8B3D-955A-4674-AC6A-884F020825ED}"/>
                </a:ext>
              </a:extLst>
            </p:cNvPr>
            <p:cNvCxnSpPr>
              <a:cxnSpLocks noChangeShapeType="1"/>
              <a:stCxn id="420302" idx="5"/>
              <a:endCxn id="420304" idx="2"/>
            </p:cNvCxnSpPr>
            <p:nvPr/>
          </p:nvCxnSpPr>
          <p:spPr bwMode="auto">
            <a:xfrm>
              <a:off x="392" y="2633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13" name="AutoShape 473">
              <a:extLst>
                <a:ext uri="{FF2B5EF4-FFF2-40B4-BE49-F238E27FC236}">
                  <a16:creationId xmlns:a16="http://schemas.microsoft.com/office/drawing/2014/main" id="{E44B3825-9FD6-4D7F-AE54-E5D00148CD7E}"/>
                </a:ext>
              </a:extLst>
            </p:cNvPr>
            <p:cNvCxnSpPr>
              <a:cxnSpLocks noChangeShapeType="1"/>
              <a:stCxn id="420309" idx="5"/>
              <a:endCxn id="420303" idx="2"/>
            </p:cNvCxnSpPr>
            <p:nvPr/>
          </p:nvCxnSpPr>
          <p:spPr bwMode="auto">
            <a:xfrm>
              <a:off x="1027" y="2633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14" name="AutoShape 474">
              <a:extLst>
                <a:ext uri="{FF2B5EF4-FFF2-40B4-BE49-F238E27FC236}">
                  <a16:creationId xmlns:a16="http://schemas.microsoft.com/office/drawing/2014/main" id="{DBFEEE9A-BEAB-4FA1-8E43-F6A75FBF75EA}"/>
                </a:ext>
              </a:extLst>
            </p:cNvPr>
            <p:cNvCxnSpPr>
              <a:cxnSpLocks noChangeShapeType="1"/>
              <a:stCxn id="420309" idx="6"/>
              <a:endCxn id="420306" idx="2"/>
            </p:cNvCxnSpPr>
            <p:nvPr/>
          </p:nvCxnSpPr>
          <p:spPr bwMode="auto">
            <a:xfrm>
              <a:off x="1050" y="257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15" name="AutoShape 475">
              <a:extLst>
                <a:ext uri="{FF2B5EF4-FFF2-40B4-BE49-F238E27FC236}">
                  <a16:creationId xmlns:a16="http://schemas.microsoft.com/office/drawing/2014/main" id="{DE39579B-A4AF-478F-9C11-666AE3032B64}"/>
                </a:ext>
              </a:extLst>
            </p:cNvPr>
            <p:cNvCxnSpPr>
              <a:cxnSpLocks noChangeShapeType="1"/>
              <a:stCxn id="420304" idx="6"/>
              <a:endCxn id="420303" idx="2"/>
            </p:cNvCxnSpPr>
            <p:nvPr/>
          </p:nvCxnSpPr>
          <p:spPr bwMode="auto">
            <a:xfrm>
              <a:off x="1050" y="3053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16" name="AutoShape 476">
              <a:extLst>
                <a:ext uri="{FF2B5EF4-FFF2-40B4-BE49-F238E27FC236}">
                  <a16:creationId xmlns:a16="http://schemas.microsoft.com/office/drawing/2014/main" id="{F7094055-4EB7-45EA-8922-6ADCD5094C55}"/>
                </a:ext>
              </a:extLst>
            </p:cNvPr>
            <p:cNvCxnSpPr>
              <a:cxnSpLocks noChangeShapeType="1"/>
              <a:stCxn id="420307" idx="6"/>
              <a:endCxn id="420308" idx="2"/>
            </p:cNvCxnSpPr>
            <p:nvPr/>
          </p:nvCxnSpPr>
          <p:spPr bwMode="auto">
            <a:xfrm>
              <a:off x="415" y="3529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17" name="AutoShape 477">
              <a:extLst>
                <a:ext uri="{FF2B5EF4-FFF2-40B4-BE49-F238E27FC236}">
                  <a16:creationId xmlns:a16="http://schemas.microsoft.com/office/drawing/2014/main" id="{B7848CA6-0961-4C0A-8F5E-4E283F6C1036}"/>
                </a:ext>
              </a:extLst>
            </p:cNvPr>
            <p:cNvCxnSpPr>
              <a:cxnSpLocks noChangeShapeType="1"/>
              <a:stCxn id="420308" idx="6"/>
              <a:endCxn id="420310" idx="2"/>
            </p:cNvCxnSpPr>
            <p:nvPr/>
          </p:nvCxnSpPr>
          <p:spPr bwMode="auto">
            <a:xfrm>
              <a:off x="1050" y="3529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18" name="AutoShape 478">
              <a:extLst>
                <a:ext uri="{FF2B5EF4-FFF2-40B4-BE49-F238E27FC236}">
                  <a16:creationId xmlns:a16="http://schemas.microsoft.com/office/drawing/2014/main" id="{366138F7-A6EC-460A-B827-2FB88E650F7D}"/>
                </a:ext>
              </a:extLst>
            </p:cNvPr>
            <p:cNvCxnSpPr>
              <a:cxnSpLocks noChangeShapeType="1"/>
              <a:stCxn id="420306" idx="3"/>
              <a:endCxn id="420305" idx="6"/>
            </p:cNvCxnSpPr>
            <p:nvPr/>
          </p:nvCxnSpPr>
          <p:spPr bwMode="auto">
            <a:xfrm flipH="1">
              <a:off x="415" y="2633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19" name="AutoShape 479">
              <a:extLst>
                <a:ext uri="{FF2B5EF4-FFF2-40B4-BE49-F238E27FC236}">
                  <a16:creationId xmlns:a16="http://schemas.microsoft.com/office/drawing/2014/main" id="{E640AE6E-7824-4060-8DAC-E29A9475F66E}"/>
                </a:ext>
              </a:extLst>
            </p:cNvPr>
            <p:cNvCxnSpPr>
              <a:cxnSpLocks noChangeShapeType="1"/>
              <a:stCxn id="420302" idx="4"/>
              <a:endCxn id="420305" idx="0"/>
            </p:cNvCxnSpPr>
            <p:nvPr/>
          </p:nvCxnSpPr>
          <p:spPr bwMode="auto">
            <a:xfrm>
              <a:off x="336" y="2656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0" name="AutoShape 480">
              <a:extLst>
                <a:ext uri="{FF2B5EF4-FFF2-40B4-BE49-F238E27FC236}">
                  <a16:creationId xmlns:a16="http://schemas.microsoft.com/office/drawing/2014/main" id="{7E0C3B63-AD57-460A-B5FF-D6CDEEB8425D}"/>
                </a:ext>
              </a:extLst>
            </p:cNvPr>
            <p:cNvCxnSpPr>
              <a:cxnSpLocks noChangeShapeType="1"/>
              <a:stCxn id="420302" idx="4"/>
              <a:endCxn id="420308" idx="1"/>
            </p:cNvCxnSpPr>
            <p:nvPr/>
          </p:nvCxnSpPr>
          <p:spPr bwMode="auto">
            <a:xfrm>
              <a:off x="336" y="2656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1" name="AutoShape 481">
              <a:extLst>
                <a:ext uri="{FF2B5EF4-FFF2-40B4-BE49-F238E27FC236}">
                  <a16:creationId xmlns:a16="http://schemas.microsoft.com/office/drawing/2014/main" id="{61CEA887-5A71-448F-B37A-4B97D3065A7B}"/>
                </a:ext>
              </a:extLst>
            </p:cNvPr>
            <p:cNvCxnSpPr>
              <a:cxnSpLocks noChangeShapeType="1"/>
              <a:stCxn id="420305" idx="4"/>
              <a:endCxn id="420310" idx="1"/>
            </p:cNvCxnSpPr>
            <p:nvPr/>
          </p:nvCxnSpPr>
          <p:spPr bwMode="auto">
            <a:xfrm>
              <a:off x="336" y="3132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2" name="AutoShape 482">
              <a:extLst>
                <a:ext uri="{FF2B5EF4-FFF2-40B4-BE49-F238E27FC236}">
                  <a16:creationId xmlns:a16="http://schemas.microsoft.com/office/drawing/2014/main" id="{363288DD-7476-457E-971C-0284304036EC}"/>
                </a:ext>
              </a:extLst>
            </p:cNvPr>
            <p:cNvCxnSpPr>
              <a:cxnSpLocks noChangeShapeType="1"/>
              <a:stCxn id="420304" idx="3"/>
              <a:endCxn id="420307" idx="7"/>
            </p:cNvCxnSpPr>
            <p:nvPr/>
          </p:nvCxnSpPr>
          <p:spPr bwMode="auto">
            <a:xfrm flipH="1">
              <a:off x="392" y="3109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3" name="AutoShape 483">
              <a:extLst>
                <a:ext uri="{FF2B5EF4-FFF2-40B4-BE49-F238E27FC236}">
                  <a16:creationId xmlns:a16="http://schemas.microsoft.com/office/drawing/2014/main" id="{70C8B415-7891-4783-9DA2-4BA7F9CD898C}"/>
                </a:ext>
              </a:extLst>
            </p:cNvPr>
            <p:cNvCxnSpPr>
              <a:cxnSpLocks noChangeShapeType="1"/>
              <a:stCxn id="420303" idx="4"/>
              <a:endCxn id="420310" idx="0"/>
            </p:cNvCxnSpPr>
            <p:nvPr/>
          </p:nvCxnSpPr>
          <p:spPr bwMode="auto">
            <a:xfrm>
              <a:off x="1606" y="3132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4" name="AutoShape 484">
              <a:extLst>
                <a:ext uri="{FF2B5EF4-FFF2-40B4-BE49-F238E27FC236}">
                  <a16:creationId xmlns:a16="http://schemas.microsoft.com/office/drawing/2014/main" id="{A4875AA5-C717-44EA-A13C-D13820E10440}"/>
                </a:ext>
              </a:extLst>
            </p:cNvPr>
            <p:cNvCxnSpPr>
              <a:cxnSpLocks noChangeShapeType="1"/>
              <a:stCxn id="420304" idx="4"/>
              <a:endCxn id="420308" idx="0"/>
            </p:cNvCxnSpPr>
            <p:nvPr/>
          </p:nvCxnSpPr>
          <p:spPr bwMode="auto">
            <a:xfrm>
              <a:off x="971" y="3132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5" name="AutoShape 485">
              <a:extLst>
                <a:ext uri="{FF2B5EF4-FFF2-40B4-BE49-F238E27FC236}">
                  <a16:creationId xmlns:a16="http://schemas.microsoft.com/office/drawing/2014/main" id="{8D2D7587-AAEE-49B5-B77B-27ABF8B4545C}"/>
                </a:ext>
              </a:extLst>
            </p:cNvPr>
            <p:cNvCxnSpPr>
              <a:cxnSpLocks noChangeShapeType="1"/>
              <a:stCxn id="420309" idx="4"/>
              <a:endCxn id="420307" idx="0"/>
            </p:cNvCxnSpPr>
            <p:nvPr/>
          </p:nvCxnSpPr>
          <p:spPr bwMode="auto">
            <a:xfrm flipH="1">
              <a:off x="336" y="2656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6" name="AutoShape 486">
              <a:extLst>
                <a:ext uri="{FF2B5EF4-FFF2-40B4-BE49-F238E27FC236}">
                  <a16:creationId xmlns:a16="http://schemas.microsoft.com/office/drawing/2014/main" id="{FA8DAD93-BEC5-4BBC-93E6-719C09499AF2}"/>
                </a:ext>
              </a:extLst>
            </p:cNvPr>
            <p:cNvCxnSpPr>
              <a:cxnSpLocks noChangeShapeType="1"/>
              <a:stCxn id="420309" idx="4"/>
              <a:endCxn id="420310" idx="1"/>
            </p:cNvCxnSpPr>
            <p:nvPr/>
          </p:nvCxnSpPr>
          <p:spPr bwMode="auto">
            <a:xfrm>
              <a:off x="971" y="2656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7" name="AutoShape 487">
              <a:extLst>
                <a:ext uri="{FF2B5EF4-FFF2-40B4-BE49-F238E27FC236}">
                  <a16:creationId xmlns:a16="http://schemas.microsoft.com/office/drawing/2014/main" id="{0A47D265-8EDC-4194-9999-39DFE88E43D1}"/>
                </a:ext>
              </a:extLst>
            </p:cNvPr>
            <p:cNvCxnSpPr>
              <a:cxnSpLocks noChangeShapeType="1"/>
              <a:stCxn id="420304" idx="0"/>
              <a:endCxn id="420309" idx="4"/>
            </p:cNvCxnSpPr>
            <p:nvPr/>
          </p:nvCxnSpPr>
          <p:spPr bwMode="auto">
            <a:xfrm flipV="1">
              <a:off x="971" y="2656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8" name="AutoShape 488">
              <a:extLst>
                <a:ext uri="{FF2B5EF4-FFF2-40B4-BE49-F238E27FC236}">
                  <a16:creationId xmlns:a16="http://schemas.microsoft.com/office/drawing/2014/main" id="{31772CB3-0EB4-4BC2-8116-6CCD9DF46557}"/>
                </a:ext>
              </a:extLst>
            </p:cNvPr>
            <p:cNvCxnSpPr>
              <a:cxnSpLocks noChangeShapeType="1"/>
              <a:stCxn id="420304" idx="7"/>
              <a:endCxn id="420306" idx="3"/>
            </p:cNvCxnSpPr>
            <p:nvPr/>
          </p:nvCxnSpPr>
          <p:spPr bwMode="auto">
            <a:xfrm flipV="1">
              <a:off x="1027" y="2633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29" name="AutoShape 489">
              <a:extLst>
                <a:ext uri="{FF2B5EF4-FFF2-40B4-BE49-F238E27FC236}">
                  <a16:creationId xmlns:a16="http://schemas.microsoft.com/office/drawing/2014/main" id="{4AEBD768-CBE6-4F1A-B467-F09FD1E5495C}"/>
                </a:ext>
              </a:extLst>
            </p:cNvPr>
            <p:cNvCxnSpPr>
              <a:cxnSpLocks noChangeShapeType="1"/>
              <a:stCxn id="420307" idx="4"/>
              <a:endCxn id="420310" idx="4"/>
            </p:cNvCxnSpPr>
            <p:nvPr/>
          </p:nvCxnSpPr>
          <p:spPr bwMode="auto">
            <a:xfrm rot="16200000" flipH="1">
              <a:off x="970" y="2974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330" name="AutoShape 490">
              <a:extLst>
                <a:ext uri="{FF2B5EF4-FFF2-40B4-BE49-F238E27FC236}">
                  <a16:creationId xmlns:a16="http://schemas.microsoft.com/office/drawing/2014/main" id="{0465737E-1304-44B6-B10B-CD3AA65D10A5}"/>
                </a:ext>
              </a:extLst>
            </p:cNvPr>
            <p:cNvCxnSpPr>
              <a:cxnSpLocks noChangeShapeType="1"/>
              <a:stCxn id="420310" idx="6"/>
              <a:endCxn id="420310" idx="5"/>
            </p:cNvCxnSpPr>
            <p:nvPr/>
          </p:nvCxnSpPr>
          <p:spPr bwMode="auto">
            <a:xfrm flipH="1">
              <a:off x="1662" y="3529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331" name="Text Box 491">
              <a:extLst>
                <a:ext uri="{FF2B5EF4-FFF2-40B4-BE49-F238E27FC236}">
                  <a16:creationId xmlns:a16="http://schemas.microsoft.com/office/drawing/2014/main" id="{26BB7D2E-43F2-4414-B54E-DD5DC1E22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24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0332" name="Text Box 492">
              <a:extLst>
                <a:ext uri="{FF2B5EF4-FFF2-40B4-BE49-F238E27FC236}">
                  <a16:creationId xmlns:a16="http://schemas.microsoft.com/office/drawing/2014/main" id="{2AC038F4-CDBB-484D-9AA3-1F3C41C35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" y="240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0333" name="Text Box 493">
              <a:extLst>
                <a:ext uri="{FF2B5EF4-FFF2-40B4-BE49-F238E27FC236}">
                  <a16:creationId xmlns:a16="http://schemas.microsoft.com/office/drawing/2014/main" id="{089383A0-54D1-4110-8146-D38B9EE6E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" y="27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0334" name="Text Box 494">
              <a:extLst>
                <a:ext uri="{FF2B5EF4-FFF2-40B4-BE49-F238E27FC236}">
                  <a16:creationId xmlns:a16="http://schemas.microsoft.com/office/drawing/2014/main" id="{4D995FA0-E478-4AB5-AE7B-1EA99739B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" y="270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0335" name="Text Box 495">
              <a:extLst>
                <a:ext uri="{FF2B5EF4-FFF2-40B4-BE49-F238E27FC236}">
                  <a16:creationId xmlns:a16="http://schemas.microsoft.com/office/drawing/2014/main" id="{70F7D645-69CC-4423-B1B0-4A39485EB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28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336" name="Text Box 496">
              <a:extLst>
                <a:ext uri="{FF2B5EF4-FFF2-40B4-BE49-F238E27FC236}">
                  <a16:creationId xmlns:a16="http://schemas.microsoft.com/office/drawing/2014/main" id="{40C766AB-68C3-4688-8BC2-40F779481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28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0337" name="Text Box 497">
              <a:extLst>
                <a:ext uri="{FF2B5EF4-FFF2-40B4-BE49-F238E27FC236}">
                  <a16:creationId xmlns:a16="http://schemas.microsoft.com/office/drawing/2014/main" id="{D81596A6-284A-48A6-90B1-2D23F72F5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317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0338" name="Text Box 498">
              <a:extLst>
                <a:ext uri="{FF2B5EF4-FFF2-40B4-BE49-F238E27FC236}">
                  <a16:creationId xmlns:a16="http://schemas.microsoft.com/office/drawing/2014/main" id="{E1276331-766B-4649-82BF-4772AC94B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7" y="317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339" name="Text Box 499">
              <a:extLst>
                <a:ext uri="{FF2B5EF4-FFF2-40B4-BE49-F238E27FC236}">
                  <a16:creationId xmlns:a16="http://schemas.microsoft.com/office/drawing/2014/main" id="{4C852BCF-6224-48C0-B591-57C7BF8FC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0" y="25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0340" name="Text Box 500">
              <a:extLst>
                <a:ext uri="{FF2B5EF4-FFF2-40B4-BE49-F238E27FC236}">
                  <a16:creationId xmlns:a16="http://schemas.microsoft.com/office/drawing/2014/main" id="{A9E45935-F164-4B1D-A580-0B885C33F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" y="32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0341" name="Text Box 501">
              <a:extLst>
                <a:ext uri="{FF2B5EF4-FFF2-40B4-BE49-F238E27FC236}">
                  <a16:creationId xmlns:a16="http://schemas.microsoft.com/office/drawing/2014/main" id="{0AFE5729-5137-41DF-95CB-34A871F60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" y="2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0342" name="Text Box 502">
              <a:extLst>
                <a:ext uri="{FF2B5EF4-FFF2-40B4-BE49-F238E27FC236}">
                  <a16:creationId xmlns:a16="http://schemas.microsoft.com/office/drawing/2014/main" id="{36370E05-98E7-4519-ACDB-875283241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70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0343" name="Text Box 503">
              <a:extLst>
                <a:ext uri="{FF2B5EF4-FFF2-40B4-BE49-F238E27FC236}">
                  <a16:creationId xmlns:a16="http://schemas.microsoft.com/office/drawing/2014/main" id="{449921E7-61B8-4F96-9972-F41B3FBA4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303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0344" name="Text Box 504">
              <a:extLst>
                <a:ext uri="{FF2B5EF4-FFF2-40B4-BE49-F238E27FC236}">
                  <a16:creationId xmlns:a16="http://schemas.microsoft.com/office/drawing/2014/main" id="{7F3698BF-3685-4F34-91BB-A781E864B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30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345" name="Text Box 505">
              <a:extLst>
                <a:ext uri="{FF2B5EF4-FFF2-40B4-BE49-F238E27FC236}">
                  <a16:creationId xmlns:a16="http://schemas.microsoft.com/office/drawing/2014/main" id="{791F2188-BAB9-4551-B8C8-245BE12F7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316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0346" name="Text Box 506">
              <a:extLst>
                <a:ext uri="{FF2B5EF4-FFF2-40B4-BE49-F238E27FC236}">
                  <a16:creationId xmlns:a16="http://schemas.microsoft.com/office/drawing/2014/main" id="{E08797B3-5881-41DF-9C3E-95DAD5F09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2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0347" name="Text Box 507">
              <a:extLst>
                <a:ext uri="{FF2B5EF4-FFF2-40B4-BE49-F238E27FC236}">
                  <a16:creationId xmlns:a16="http://schemas.microsoft.com/office/drawing/2014/main" id="{B130DE36-2C41-4365-8BE5-33C6FAC07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" y="35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0348" name="Text Box 508">
              <a:extLst>
                <a:ext uri="{FF2B5EF4-FFF2-40B4-BE49-F238E27FC236}">
                  <a16:creationId xmlns:a16="http://schemas.microsoft.com/office/drawing/2014/main" id="{3F9FEE0E-826D-45C3-991E-E61001A49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8" y="35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20349" name="Text Box 509">
              <a:extLst>
                <a:ext uri="{FF2B5EF4-FFF2-40B4-BE49-F238E27FC236}">
                  <a16:creationId xmlns:a16="http://schemas.microsoft.com/office/drawing/2014/main" id="{1C281525-015C-41DC-B80C-630BCFE2B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" y="36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0350" name="Text Box 510">
              <a:extLst>
                <a:ext uri="{FF2B5EF4-FFF2-40B4-BE49-F238E27FC236}">
                  <a16:creationId xmlns:a16="http://schemas.microsoft.com/office/drawing/2014/main" id="{C28AB473-8A6C-46BD-94B4-EC11FCBA2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2836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20351" name="Text Box 511">
              <a:extLst>
                <a:ext uri="{FF2B5EF4-FFF2-40B4-BE49-F238E27FC236}">
                  <a16:creationId xmlns:a16="http://schemas.microsoft.com/office/drawing/2014/main" id="{6CE45BEF-BFEF-42AE-9ED6-278D9769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2389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20352" name="Text Box 512">
              <a:extLst>
                <a:ext uri="{FF2B5EF4-FFF2-40B4-BE49-F238E27FC236}">
                  <a16:creationId xmlns:a16="http://schemas.microsoft.com/office/drawing/2014/main" id="{0AE61765-8978-43A4-A31A-E85DB6BCE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" y="237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20353" name="Text Box 513">
              <a:extLst>
                <a:ext uri="{FF2B5EF4-FFF2-40B4-BE49-F238E27FC236}">
                  <a16:creationId xmlns:a16="http://schemas.microsoft.com/office/drawing/2014/main" id="{170F3159-5149-4559-8C3E-1F2226334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284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20354" name="Text Box 514">
              <a:extLst>
                <a:ext uri="{FF2B5EF4-FFF2-40B4-BE49-F238E27FC236}">
                  <a16:creationId xmlns:a16="http://schemas.microsoft.com/office/drawing/2014/main" id="{5978096E-5861-4F8B-8337-565FDB2EB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282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20355" name="Text Box 515">
              <a:extLst>
                <a:ext uri="{FF2B5EF4-FFF2-40B4-BE49-F238E27FC236}">
                  <a16:creationId xmlns:a16="http://schemas.microsoft.com/office/drawing/2014/main" id="{AF9B2839-5F6A-4DBB-8D93-E053D1F50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20356" name="Text Box 516">
              <a:extLst>
                <a:ext uri="{FF2B5EF4-FFF2-40B4-BE49-F238E27FC236}">
                  <a16:creationId xmlns:a16="http://schemas.microsoft.com/office/drawing/2014/main" id="{EA659391-3E65-4495-BBF2-72FA0820C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" y="35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20357" name="Text Box 517">
              <a:extLst>
                <a:ext uri="{FF2B5EF4-FFF2-40B4-BE49-F238E27FC236}">
                  <a16:creationId xmlns:a16="http://schemas.microsoft.com/office/drawing/2014/main" id="{611998F3-9C6E-4E1E-9C68-B4683B53B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337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0358" name="Text Box 518">
              <a:extLst>
                <a:ext uri="{FF2B5EF4-FFF2-40B4-BE49-F238E27FC236}">
                  <a16:creationId xmlns:a16="http://schemas.microsoft.com/office/drawing/2014/main" id="{D15929A2-F50C-4DBE-B81C-9B0623653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35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  <p:sp>
          <p:nvSpPr>
            <p:cNvPr id="420360" name="Text Box 520">
              <a:extLst>
                <a:ext uri="{FF2B5EF4-FFF2-40B4-BE49-F238E27FC236}">
                  <a16:creationId xmlns:a16="http://schemas.microsoft.com/office/drawing/2014/main" id="{89313B7B-FDF4-408E-862F-C2CE3200E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2372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u</a:t>
              </a:r>
            </a:p>
          </p:txBody>
        </p:sp>
      </p:grpSp>
      <p:sp>
        <p:nvSpPr>
          <p:cNvPr id="420361" name="AutoShape 521">
            <a:extLst>
              <a:ext uri="{FF2B5EF4-FFF2-40B4-BE49-F238E27FC236}">
                <a16:creationId xmlns:a16="http://schemas.microsoft.com/office/drawing/2014/main" id="{95D2823E-E09F-49D0-A4C6-9A66FD81243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09750" y="3649663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63" name="AutoShape 523">
            <a:extLst>
              <a:ext uri="{FF2B5EF4-FFF2-40B4-BE49-F238E27FC236}">
                <a16:creationId xmlns:a16="http://schemas.microsoft.com/office/drawing/2014/main" id="{D4F7983B-7C88-4AB3-A321-B261C212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57750"/>
            <a:ext cx="538163" cy="485775"/>
          </a:xfrm>
          <a:prstGeom prst="leftArrow">
            <a:avLst>
              <a:gd name="adj1" fmla="val 18296"/>
              <a:gd name="adj2" fmla="val 2875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Veri Yer Tutucusu 3">
            <a:extLst>
              <a:ext uri="{FF2B5EF4-FFF2-40B4-BE49-F238E27FC236}">
                <a16:creationId xmlns:a16="http://schemas.microsoft.com/office/drawing/2014/main" id="{4B97E28F-2B9D-4448-A3EA-6F451B3E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F34B8-21C7-4B0E-834D-38A10EB6359F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365" name="Alt Bilgi Yer Tutucusu 4">
            <a:extLst>
              <a:ext uri="{FF2B5EF4-FFF2-40B4-BE49-F238E27FC236}">
                <a16:creationId xmlns:a16="http://schemas.microsoft.com/office/drawing/2014/main" id="{0D170C8C-BA91-4F37-949B-445CC097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66" name="Slayt Numarası Yer Tutucusu 5">
            <a:extLst>
              <a:ext uri="{FF2B5EF4-FFF2-40B4-BE49-F238E27FC236}">
                <a16:creationId xmlns:a16="http://schemas.microsoft.com/office/drawing/2014/main" id="{AFB85F88-FE70-4AA3-AA65-1A77EA4B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567DE-9D74-4EBC-AD28-1C3EC017E84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23938" name="Rectangle 2">
            <a:extLst>
              <a:ext uri="{FF2B5EF4-FFF2-40B4-BE49-F238E27FC236}">
                <a16:creationId xmlns:a16="http://schemas.microsoft.com/office/drawing/2014/main" id="{AACF02C0-7691-4BD2-AD7F-1A2C6C38B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tr-TR" altLang="en-US"/>
              <a:t>Dijkstra’s Algorithm – An Example</a:t>
            </a:r>
          </a:p>
        </p:txBody>
      </p:sp>
      <p:sp>
        <p:nvSpPr>
          <p:cNvPr id="424176" name="AutoShape 240">
            <a:extLst>
              <a:ext uri="{FF2B5EF4-FFF2-40B4-BE49-F238E27FC236}">
                <a16:creationId xmlns:a16="http://schemas.microsoft.com/office/drawing/2014/main" id="{995DEA1D-FD21-454A-9217-F3B334372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5252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177" name="AutoShape 241">
            <a:extLst>
              <a:ext uri="{FF2B5EF4-FFF2-40B4-BE49-F238E27FC236}">
                <a16:creationId xmlns:a16="http://schemas.microsoft.com/office/drawing/2014/main" id="{69F820BD-16E5-4BBC-9A9F-1F9376D5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1171575"/>
            <a:ext cx="1733550" cy="190500"/>
          </a:xfrm>
          <a:prstGeom prst="curvedDownArrow">
            <a:avLst>
              <a:gd name="adj1" fmla="val 182000"/>
              <a:gd name="adj2" fmla="val 3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178" name="AutoShape 242">
            <a:extLst>
              <a:ext uri="{FF2B5EF4-FFF2-40B4-BE49-F238E27FC236}">
                <a16:creationId xmlns:a16="http://schemas.microsoft.com/office/drawing/2014/main" id="{C5EF40BC-9986-423E-8674-602984FC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700" y="2943225"/>
            <a:ext cx="266700" cy="1376363"/>
          </a:xfrm>
          <a:prstGeom prst="curvedLeftArrow">
            <a:avLst>
              <a:gd name="adj1" fmla="val 103214"/>
              <a:gd name="adj2" fmla="val 206429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179" name="AutoShape 243">
            <a:extLst>
              <a:ext uri="{FF2B5EF4-FFF2-40B4-BE49-F238E27FC236}">
                <a16:creationId xmlns:a16="http://schemas.microsoft.com/office/drawing/2014/main" id="{5BBA909E-5C6E-47C7-A498-CBEF8F53EE9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99013" y="3648075"/>
            <a:ext cx="2062162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297" name="AutoShape 361">
            <a:extLst>
              <a:ext uri="{FF2B5EF4-FFF2-40B4-BE49-F238E27FC236}">
                <a16:creationId xmlns:a16="http://schemas.microsoft.com/office/drawing/2014/main" id="{7BFFF86E-9BA6-417D-8F3D-A757572DF08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809750" y="3649663"/>
            <a:ext cx="2062163" cy="238125"/>
          </a:xfrm>
          <a:prstGeom prst="curvedUpArrow">
            <a:avLst>
              <a:gd name="adj1" fmla="val 173200"/>
              <a:gd name="adj2" fmla="val 3464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298" name="AutoShape 362">
            <a:extLst>
              <a:ext uri="{FF2B5EF4-FFF2-40B4-BE49-F238E27FC236}">
                <a16:creationId xmlns:a16="http://schemas.microsoft.com/office/drawing/2014/main" id="{C054A7F6-6CC1-450D-93B8-DDECAFCBC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57750"/>
            <a:ext cx="538163" cy="485775"/>
          </a:xfrm>
          <a:prstGeom prst="leftArrow">
            <a:avLst>
              <a:gd name="adj1" fmla="val 18296"/>
              <a:gd name="adj2" fmla="val 2875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417" name="Group 481">
            <a:extLst>
              <a:ext uri="{FF2B5EF4-FFF2-40B4-BE49-F238E27FC236}">
                <a16:creationId xmlns:a16="http://schemas.microsoft.com/office/drawing/2014/main" id="{F769415D-3258-4F51-A553-F0B3EB897FAF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1338263"/>
            <a:ext cx="2757487" cy="2282825"/>
            <a:chOff x="201" y="843"/>
            <a:chExt cx="1737" cy="1438"/>
          </a:xfrm>
        </p:grpSpPr>
        <p:sp>
          <p:nvSpPr>
            <p:cNvPr id="424300" name="Oval 364">
              <a:extLst>
                <a:ext uri="{FF2B5EF4-FFF2-40B4-BE49-F238E27FC236}">
                  <a16:creationId xmlns:a16="http://schemas.microsoft.com/office/drawing/2014/main" id="{B46DB4D4-049F-4DB3-A751-06B0C4FE2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" y="969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4301" name="Oval 365">
              <a:extLst>
                <a:ext uri="{FF2B5EF4-FFF2-40B4-BE49-F238E27FC236}">
                  <a16:creationId xmlns:a16="http://schemas.microsoft.com/office/drawing/2014/main" id="{929A9390-B120-4B8F-B437-DF20AD9DE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444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8</a:t>
              </a:r>
            </a:p>
          </p:txBody>
        </p:sp>
        <p:sp>
          <p:nvSpPr>
            <p:cNvPr id="424302" name="Oval 366">
              <a:extLst>
                <a:ext uri="{FF2B5EF4-FFF2-40B4-BE49-F238E27FC236}">
                  <a16:creationId xmlns:a16="http://schemas.microsoft.com/office/drawing/2014/main" id="{86EDCED2-DF50-4838-A9AE-AA4E8E3FF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1444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24303" name="Oval 367">
              <a:extLst>
                <a:ext uri="{FF2B5EF4-FFF2-40B4-BE49-F238E27FC236}">
                  <a16:creationId xmlns:a16="http://schemas.microsoft.com/office/drawing/2014/main" id="{5B53119B-5A69-4D19-89A0-A246CEE1C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" y="1444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4304" name="Oval 368">
              <a:extLst>
                <a:ext uri="{FF2B5EF4-FFF2-40B4-BE49-F238E27FC236}">
                  <a16:creationId xmlns:a16="http://schemas.microsoft.com/office/drawing/2014/main" id="{8CC15312-CCB8-4005-8400-A7372C84C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969"/>
              <a:ext cx="159" cy="1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sp>
          <p:nvSpPr>
            <p:cNvPr id="424305" name="Oval 369">
              <a:extLst>
                <a:ext uri="{FF2B5EF4-FFF2-40B4-BE49-F238E27FC236}">
                  <a16:creationId xmlns:a16="http://schemas.microsoft.com/office/drawing/2014/main" id="{54408D3C-CF0B-407B-9D93-48A89D99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" y="1920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3</a:t>
              </a:r>
            </a:p>
          </p:txBody>
        </p:sp>
        <p:sp>
          <p:nvSpPr>
            <p:cNvPr id="424306" name="Oval 370">
              <a:extLst>
                <a:ext uri="{FF2B5EF4-FFF2-40B4-BE49-F238E27FC236}">
                  <a16:creationId xmlns:a16="http://schemas.microsoft.com/office/drawing/2014/main" id="{6036F336-98C3-4872-B3DE-880C936B1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1920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6</a:t>
              </a:r>
            </a:p>
          </p:txBody>
        </p:sp>
        <p:sp>
          <p:nvSpPr>
            <p:cNvPr id="424307" name="Oval 371">
              <a:extLst>
                <a:ext uri="{FF2B5EF4-FFF2-40B4-BE49-F238E27FC236}">
                  <a16:creationId xmlns:a16="http://schemas.microsoft.com/office/drawing/2014/main" id="{247B5FF5-91A3-4432-BE48-C299F848E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969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</a:t>
              </a:r>
            </a:p>
          </p:txBody>
        </p:sp>
        <p:sp>
          <p:nvSpPr>
            <p:cNvPr id="424308" name="Oval 372">
              <a:extLst>
                <a:ext uri="{FF2B5EF4-FFF2-40B4-BE49-F238E27FC236}">
                  <a16:creationId xmlns:a16="http://schemas.microsoft.com/office/drawing/2014/main" id="{67F18C9F-90BF-41A0-98A0-15659F5C6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920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cxnSp>
          <p:nvCxnSpPr>
            <p:cNvPr id="424309" name="AutoShape 373">
              <a:extLst>
                <a:ext uri="{FF2B5EF4-FFF2-40B4-BE49-F238E27FC236}">
                  <a16:creationId xmlns:a16="http://schemas.microsoft.com/office/drawing/2014/main" id="{C5343305-EDD6-4555-8B6D-C6E10BE4BFF8}"/>
                </a:ext>
              </a:extLst>
            </p:cNvPr>
            <p:cNvCxnSpPr>
              <a:cxnSpLocks noChangeShapeType="1"/>
              <a:stCxn id="424300" idx="6"/>
              <a:endCxn id="424307" idx="2"/>
            </p:cNvCxnSpPr>
            <p:nvPr/>
          </p:nvCxnSpPr>
          <p:spPr bwMode="auto">
            <a:xfrm>
              <a:off x="458" y="104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0" name="AutoShape 374">
              <a:extLst>
                <a:ext uri="{FF2B5EF4-FFF2-40B4-BE49-F238E27FC236}">
                  <a16:creationId xmlns:a16="http://schemas.microsoft.com/office/drawing/2014/main" id="{1F6CEC21-E663-4811-AB32-CE3BA7E94833}"/>
                </a:ext>
              </a:extLst>
            </p:cNvPr>
            <p:cNvCxnSpPr>
              <a:cxnSpLocks noChangeShapeType="1"/>
              <a:stCxn id="424300" idx="5"/>
              <a:endCxn id="424302" idx="2"/>
            </p:cNvCxnSpPr>
            <p:nvPr/>
          </p:nvCxnSpPr>
          <p:spPr bwMode="auto">
            <a:xfrm>
              <a:off x="435" y="1104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1" name="AutoShape 375">
              <a:extLst>
                <a:ext uri="{FF2B5EF4-FFF2-40B4-BE49-F238E27FC236}">
                  <a16:creationId xmlns:a16="http://schemas.microsoft.com/office/drawing/2014/main" id="{2157E5FE-64CC-4B24-9844-55886CF2A1EC}"/>
                </a:ext>
              </a:extLst>
            </p:cNvPr>
            <p:cNvCxnSpPr>
              <a:cxnSpLocks noChangeShapeType="1"/>
              <a:stCxn id="424307" idx="5"/>
              <a:endCxn id="424301" idx="2"/>
            </p:cNvCxnSpPr>
            <p:nvPr/>
          </p:nvCxnSpPr>
          <p:spPr bwMode="auto">
            <a:xfrm>
              <a:off x="1070" y="1104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2" name="AutoShape 376">
              <a:extLst>
                <a:ext uri="{FF2B5EF4-FFF2-40B4-BE49-F238E27FC236}">
                  <a16:creationId xmlns:a16="http://schemas.microsoft.com/office/drawing/2014/main" id="{20E3C1ED-D604-44DF-B39C-D6837A9167B2}"/>
                </a:ext>
              </a:extLst>
            </p:cNvPr>
            <p:cNvCxnSpPr>
              <a:cxnSpLocks noChangeShapeType="1"/>
              <a:stCxn id="424307" idx="6"/>
              <a:endCxn id="424304" idx="2"/>
            </p:cNvCxnSpPr>
            <p:nvPr/>
          </p:nvCxnSpPr>
          <p:spPr bwMode="auto">
            <a:xfrm>
              <a:off x="1093" y="104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3" name="AutoShape 377">
              <a:extLst>
                <a:ext uri="{FF2B5EF4-FFF2-40B4-BE49-F238E27FC236}">
                  <a16:creationId xmlns:a16="http://schemas.microsoft.com/office/drawing/2014/main" id="{5D1C3EA2-885E-492B-98E9-706AD043435A}"/>
                </a:ext>
              </a:extLst>
            </p:cNvPr>
            <p:cNvCxnSpPr>
              <a:cxnSpLocks noChangeShapeType="1"/>
              <a:stCxn id="424302" idx="6"/>
              <a:endCxn id="424301" idx="2"/>
            </p:cNvCxnSpPr>
            <p:nvPr/>
          </p:nvCxnSpPr>
          <p:spPr bwMode="auto">
            <a:xfrm>
              <a:off x="1093" y="1524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4" name="AutoShape 378">
              <a:extLst>
                <a:ext uri="{FF2B5EF4-FFF2-40B4-BE49-F238E27FC236}">
                  <a16:creationId xmlns:a16="http://schemas.microsoft.com/office/drawing/2014/main" id="{F1C07931-E012-433F-A5F7-D8B272C38B6D}"/>
                </a:ext>
              </a:extLst>
            </p:cNvPr>
            <p:cNvCxnSpPr>
              <a:cxnSpLocks noChangeShapeType="1"/>
              <a:stCxn id="424305" idx="6"/>
              <a:endCxn id="424306" idx="2"/>
            </p:cNvCxnSpPr>
            <p:nvPr/>
          </p:nvCxnSpPr>
          <p:spPr bwMode="auto">
            <a:xfrm>
              <a:off x="458" y="2000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5" name="AutoShape 379">
              <a:extLst>
                <a:ext uri="{FF2B5EF4-FFF2-40B4-BE49-F238E27FC236}">
                  <a16:creationId xmlns:a16="http://schemas.microsoft.com/office/drawing/2014/main" id="{66D0DDE1-7C82-4E8C-B13F-AF81D189B43D}"/>
                </a:ext>
              </a:extLst>
            </p:cNvPr>
            <p:cNvCxnSpPr>
              <a:cxnSpLocks noChangeShapeType="1"/>
              <a:stCxn id="424306" idx="6"/>
              <a:endCxn id="424308" idx="2"/>
            </p:cNvCxnSpPr>
            <p:nvPr/>
          </p:nvCxnSpPr>
          <p:spPr bwMode="auto">
            <a:xfrm>
              <a:off x="1093" y="2000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6" name="AutoShape 380">
              <a:extLst>
                <a:ext uri="{FF2B5EF4-FFF2-40B4-BE49-F238E27FC236}">
                  <a16:creationId xmlns:a16="http://schemas.microsoft.com/office/drawing/2014/main" id="{33C11790-2F8E-4D9E-88C0-D45152E7DE68}"/>
                </a:ext>
              </a:extLst>
            </p:cNvPr>
            <p:cNvCxnSpPr>
              <a:cxnSpLocks noChangeShapeType="1"/>
              <a:stCxn id="424304" idx="3"/>
              <a:endCxn id="424303" idx="6"/>
            </p:cNvCxnSpPr>
            <p:nvPr/>
          </p:nvCxnSpPr>
          <p:spPr bwMode="auto">
            <a:xfrm flipH="1">
              <a:off x="458" y="1104"/>
              <a:ext cx="1134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7" name="AutoShape 381">
              <a:extLst>
                <a:ext uri="{FF2B5EF4-FFF2-40B4-BE49-F238E27FC236}">
                  <a16:creationId xmlns:a16="http://schemas.microsoft.com/office/drawing/2014/main" id="{146D1937-61C2-4BE6-B124-0AFEB6763AC0}"/>
                </a:ext>
              </a:extLst>
            </p:cNvPr>
            <p:cNvCxnSpPr>
              <a:cxnSpLocks noChangeShapeType="1"/>
              <a:stCxn id="424300" idx="4"/>
              <a:endCxn id="424303" idx="0"/>
            </p:cNvCxnSpPr>
            <p:nvPr/>
          </p:nvCxnSpPr>
          <p:spPr bwMode="auto">
            <a:xfrm>
              <a:off x="379" y="1127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8" name="AutoShape 382">
              <a:extLst>
                <a:ext uri="{FF2B5EF4-FFF2-40B4-BE49-F238E27FC236}">
                  <a16:creationId xmlns:a16="http://schemas.microsoft.com/office/drawing/2014/main" id="{5C03DB33-52D3-4199-8C46-B85522BD15BC}"/>
                </a:ext>
              </a:extLst>
            </p:cNvPr>
            <p:cNvCxnSpPr>
              <a:cxnSpLocks noChangeShapeType="1"/>
              <a:stCxn id="424300" idx="4"/>
              <a:endCxn id="424306" idx="1"/>
            </p:cNvCxnSpPr>
            <p:nvPr/>
          </p:nvCxnSpPr>
          <p:spPr bwMode="auto">
            <a:xfrm>
              <a:off x="379" y="1127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19" name="AutoShape 383">
              <a:extLst>
                <a:ext uri="{FF2B5EF4-FFF2-40B4-BE49-F238E27FC236}">
                  <a16:creationId xmlns:a16="http://schemas.microsoft.com/office/drawing/2014/main" id="{76B06367-1870-4098-BE30-C3F236614FCB}"/>
                </a:ext>
              </a:extLst>
            </p:cNvPr>
            <p:cNvCxnSpPr>
              <a:cxnSpLocks noChangeShapeType="1"/>
              <a:stCxn id="424303" idx="4"/>
              <a:endCxn id="424308" idx="1"/>
            </p:cNvCxnSpPr>
            <p:nvPr/>
          </p:nvCxnSpPr>
          <p:spPr bwMode="auto">
            <a:xfrm>
              <a:off x="379" y="1603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20" name="AutoShape 384">
              <a:extLst>
                <a:ext uri="{FF2B5EF4-FFF2-40B4-BE49-F238E27FC236}">
                  <a16:creationId xmlns:a16="http://schemas.microsoft.com/office/drawing/2014/main" id="{323C7461-BC00-4F74-909E-AB2F6A966D6B}"/>
                </a:ext>
              </a:extLst>
            </p:cNvPr>
            <p:cNvCxnSpPr>
              <a:cxnSpLocks noChangeShapeType="1"/>
              <a:stCxn id="424302" idx="3"/>
              <a:endCxn id="424305" idx="7"/>
            </p:cNvCxnSpPr>
            <p:nvPr/>
          </p:nvCxnSpPr>
          <p:spPr bwMode="auto">
            <a:xfrm flipH="1">
              <a:off x="435" y="1580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21" name="AutoShape 385">
              <a:extLst>
                <a:ext uri="{FF2B5EF4-FFF2-40B4-BE49-F238E27FC236}">
                  <a16:creationId xmlns:a16="http://schemas.microsoft.com/office/drawing/2014/main" id="{33E288A2-B59B-424C-99A9-EA17C3BE6680}"/>
                </a:ext>
              </a:extLst>
            </p:cNvPr>
            <p:cNvCxnSpPr>
              <a:cxnSpLocks noChangeShapeType="1"/>
              <a:stCxn id="424301" idx="4"/>
              <a:endCxn id="424308" idx="0"/>
            </p:cNvCxnSpPr>
            <p:nvPr/>
          </p:nvCxnSpPr>
          <p:spPr bwMode="auto">
            <a:xfrm>
              <a:off x="1649" y="1603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22" name="AutoShape 386">
              <a:extLst>
                <a:ext uri="{FF2B5EF4-FFF2-40B4-BE49-F238E27FC236}">
                  <a16:creationId xmlns:a16="http://schemas.microsoft.com/office/drawing/2014/main" id="{09C5F0FE-428D-44D4-8E8E-D8968C33F4F6}"/>
                </a:ext>
              </a:extLst>
            </p:cNvPr>
            <p:cNvCxnSpPr>
              <a:cxnSpLocks noChangeShapeType="1"/>
              <a:stCxn id="424302" idx="4"/>
              <a:endCxn id="424306" idx="0"/>
            </p:cNvCxnSpPr>
            <p:nvPr/>
          </p:nvCxnSpPr>
          <p:spPr bwMode="auto">
            <a:xfrm>
              <a:off x="1014" y="1603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23" name="AutoShape 387">
              <a:extLst>
                <a:ext uri="{FF2B5EF4-FFF2-40B4-BE49-F238E27FC236}">
                  <a16:creationId xmlns:a16="http://schemas.microsoft.com/office/drawing/2014/main" id="{C9CFB370-729D-457A-950F-31BADBE15F00}"/>
                </a:ext>
              </a:extLst>
            </p:cNvPr>
            <p:cNvCxnSpPr>
              <a:cxnSpLocks noChangeShapeType="1"/>
              <a:stCxn id="424307" idx="4"/>
              <a:endCxn id="424305" idx="0"/>
            </p:cNvCxnSpPr>
            <p:nvPr/>
          </p:nvCxnSpPr>
          <p:spPr bwMode="auto">
            <a:xfrm flipH="1">
              <a:off x="379" y="1127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24" name="AutoShape 388">
              <a:extLst>
                <a:ext uri="{FF2B5EF4-FFF2-40B4-BE49-F238E27FC236}">
                  <a16:creationId xmlns:a16="http://schemas.microsoft.com/office/drawing/2014/main" id="{821EEA35-0344-4367-87F0-B4570F8D30FF}"/>
                </a:ext>
              </a:extLst>
            </p:cNvPr>
            <p:cNvCxnSpPr>
              <a:cxnSpLocks noChangeShapeType="1"/>
              <a:stCxn id="424307" idx="4"/>
              <a:endCxn id="424308" idx="1"/>
            </p:cNvCxnSpPr>
            <p:nvPr/>
          </p:nvCxnSpPr>
          <p:spPr bwMode="auto">
            <a:xfrm>
              <a:off x="1014" y="1127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25" name="AutoShape 389">
              <a:extLst>
                <a:ext uri="{FF2B5EF4-FFF2-40B4-BE49-F238E27FC236}">
                  <a16:creationId xmlns:a16="http://schemas.microsoft.com/office/drawing/2014/main" id="{01D87619-579C-4318-A4B0-8CA3DE999E8A}"/>
                </a:ext>
              </a:extLst>
            </p:cNvPr>
            <p:cNvCxnSpPr>
              <a:cxnSpLocks noChangeShapeType="1"/>
              <a:stCxn id="424302" idx="0"/>
              <a:endCxn id="424307" idx="4"/>
            </p:cNvCxnSpPr>
            <p:nvPr/>
          </p:nvCxnSpPr>
          <p:spPr bwMode="auto">
            <a:xfrm flipV="1">
              <a:off x="1014" y="1127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26" name="AutoShape 390">
              <a:extLst>
                <a:ext uri="{FF2B5EF4-FFF2-40B4-BE49-F238E27FC236}">
                  <a16:creationId xmlns:a16="http://schemas.microsoft.com/office/drawing/2014/main" id="{A0DD762E-1EF0-436F-8A14-555146D61B54}"/>
                </a:ext>
              </a:extLst>
            </p:cNvPr>
            <p:cNvCxnSpPr>
              <a:cxnSpLocks noChangeShapeType="1"/>
              <a:stCxn id="424302" idx="7"/>
              <a:endCxn id="424304" idx="3"/>
            </p:cNvCxnSpPr>
            <p:nvPr/>
          </p:nvCxnSpPr>
          <p:spPr bwMode="auto">
            <a:xfrm flipV="1">
              <a:off x="1070" y="1104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27" name="AutoShape 391">
              <a:extLst>
                <a:ext uri="{FF2B5EF4-FFF2-40B4-BE49-F238E27FC236}">
                  <a16:creationId xmlns:a16="http://schemas.microsoft.com/office/drawing/2014/main" id="{BA7ACC9E-1B8E-4A3B-9792-DEFE2F154005}"/>
                </a:ext>
              </a:extLst>
            </p:cNvPr>
            <p:cNvCxnSpPr>
              <a:cxnSpLocks noChangeShapeType="1"/>
              <a:stCxn id="424305" idx="4"/>
              <a:endCxn id="424308" idx="4"/>
            </p:cNvCxnSpPr>
            <p:nvPr/>
          </p:nvCxnSpPr>
          <p:spPr bwMode="auto">
            <a:xfrm rot="16200000" flipH="1">
              <a:off x="1013" y="1445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328" name="AutoShape 392">
              <a:extLst>
                <a:ext uri="{FF2B5EF4-FFF2-40B4-BE49-F238E27FC236}">
                  <a16:creationId xmlns:a16="http://schemas.microsoft.com/office/drawing/2014/main" id="{BC90B045-B41F-4AAF-B994-742D2EE3DE68}"/>
                </a:ext>
              </a:extLst>
            </p:cNvPr>
            <p:cNvCxnSpPr>
              <a:cxnSpLocks noChangeShapeType="1"/>
              <a:stCxn id="424308" idx="6"/>
              <a:endCxn id="424308" idx="5"/>
            </p:cNvCxnSpPr>
            <p:nvPr/>
          </p:nvCxnSpPr>
          <p:spPr bwMode="auto">
            <a:xfrm flipH="1">
              <a:off x="1705" y="2000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4329" name="Text Box 393">
              <a:extLst>
                <a:ext uri="{FF2B5EF4-FFF2-40B4-BE49-F238E27FC236}">
                  <a16:creationId xmlns:a16="http://schemas.microsoft.com/office/drawing/2014/main" id="{742B0509-4AC6-430C-86DC-1FCDAB393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89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330" name="Text Box 394">
              <a:extLst>
                <a:ext uri="{FF2B5EF4-FFF2-40B4-BE49-F238E27FC236}">
                  <a16:creationId xmlns:a16="http://schemas.microsoft.com/office/drawing/2014/main" id="{EF886E51-FBDA-4581-9A2A-0CDDE0F6D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87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331" name="Text Box 395">
              <a:extLst>
                <a:ext uri="{FF2B5EF4-FFF2-40B4-BE49-F238E27FC236}">
                  <a16:creationId xmlns:a16="http://schemas.microsoft.com/office/drawing/2014/main" id="{6611BF10-3EF4-4CC4-B26D-942748224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" y="121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332" name="Text Box 396">
              <a:extLst>
                <a:ext uri="{FF2B5EF4-FFF2-40B4-BE49-F238E27FC236}">
                  <a16:creationId xmlns:a16="http://schemas.microsoft.com/office/drawing/2014/main" id="{0545635F-FC66-4279-90A7-C55A755C6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117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333" name="Text Box 397">
              <a:extLst>
                <a:ext uri="{FF2B5EF4-FFF2-40B4-BE49-F238E27FC236}">
                  <a16:creationId xmlns:a16="http://schemas.microsoft.com/office/drawing/2014/main" id="{00D1A009-43C5-45A7-9E00-2E18BC365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" y="12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334" name="Text Box 398">
              <a:extLst>
                <a:ext uri="{FF2B5EF4-FFF2-40B4-BE49-F238E27FC236}">
                  <a16:creationId xmlns:a16="http://schemas.microsoft.com/office/drawing/2014/main" id="{BB8487C6-F385-4680-9543-C75882CE8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5" y="131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335" name="Text Box 399">
              <a:extLst>
                <a:ext uri="{FF2B5EF4-FFF2-40B4-BE49-F238E27FC236}">
                  <a16:creationId xmlns:a16="http://schemas.microsoft.com/office/drawing/2014/main" id="{DD9884BB-7725-4448-94B2-F32D719F1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64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336" name="Text Box 400">
              <a:extLst>
                <a:ext uri="{FF2B5EF4-FFF2-40B4-BE49-F238E27FC236}">
                  <a16:creationId xmlns:a16="http://schemas.microsoft.com/office/drawing/2014/main" id="{CB41C889-8D3D-40CE-9F63-3B2101C11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0" y="164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337" name="Text Box 401">
              <a:extLst>
                <a:ext uri="{FF2B5EF4-FFF2-40B4-BE49-F238E27FC236}">
                  <a16:creationId xmlns:a16="http://schemas.microsoft.com/office/drawing/2014/main" id="{543C716C-9B83-4010-A908-C281CA98C8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" y="104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338" name="Text Box 402">
              <a:extLst>
                <a:ext uri="{FF2B5EF4-FFF2-40B4-BE49-F238E27FC236}">
                  <a16:creationId xmlns:a16="http://schemas.microsoft.com/office/drawing/2014/main" id="{EAFD73B4-4D7B-4DBC-A36A-15AD37D57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170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339" name="Text Box 403">
              <a:extLst>
                <a:ext uri="{FF2B5EF4-FFF2-40B4-BE49-F238E27FC236}">
                  <a16:creationId xmlns:a16="http://schemas.microsoft.com/office/drawing/2014/main" id="{C65F9B7E-B2EE-46DE-9A38-1D9A59B25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116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340" name="Text Box 404">
              <a:extLst>
                <a:ext uri="{FF2B5EF4-FFF2-40B4-BE49-F238E27FC236}">
                  <a16:creationId xmlns:a16="http://schemas.microsoft.com/office/drawing/2014/main" id="{620A8E92-1A30-449F-A3B5-E2C086107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11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341" name="Text Box 405">
              <a:extLst>
                <a:ext uri="{FF2B5EF4-FFF2-40B4-BE49-F238E27FC236}">
                  <a16:creationId xmlns:a16="http://schemas.microsoft.com/office/drawing/2014/main" id="{868868D6-9F1C-4D22-BF2A-7A6D78D43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3" y="150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342" name="Text Box 406">
              <a:extLst>
                <a:ext uri="{FF2B5EF4-FFF2-40B4-BE49-F238E27FC236}">
                  <a16:creationId xmlns:a16="http://schemas.microsoft.com/office/drawing/2014/main" id="{7969B060-7189-4D6A-B237-4BAAE07E3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177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343" name="Text Box 407">
              <a:extLst>
                <a:ext uri="{FF2B5EF4-FFF2-40B4-BE49-F238E27FC236}">
                  <a16:creationId xmlns:a16="http://schemas.microsoft.com/office/drawing/2014/main" id="{3AB08720-1A1C-4EE5-BE04-D479587B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163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344" name="Text Box 408">
              <a:extLst>
                <a:ext uri="{FF2B5EF4-FFF2-40B4-BE49-F238E27FC236}">
                  <a16:creationId xmlns:a16="http://schemas.microsoft.com/office/drawing/2014/main" id="{F2889F28-4BF0-469A-8402-CA1F705CD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" y="16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345" name="Text Box 409">
              <a:extLst>
                <a:ext uri="{FF2B5EF4-FFF2-40B4-BE49-F238E27FC236}">
                  <a16:creationId xmlns:a16="http://schemas.microsoft.com/office/drawing/2014/main" id="{415D93C6-07DF-4E16-80AB-08D4F0CC3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" y="197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346" name="Text Box 410">
              <a:extLst>
                <a:ext uri="{FF2B5EF4-FFF2-40B4-BE49-F238E27FC236}">
                  <a16:creationId xmlns:a16="http://schemas.microsoft.com/office/drawing/2014/main" id="{0F25E6DA-E6F6-4E83-8F12-5AD10A5B9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" y="197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24347" name="Text Box 411">
              <a:extLst>
                <a:ext uri="{FF2B5EF4-FFF2-40B4-BE49-F238E27FC236}">
                  <a16:creationId xmlns:a16="http://schemas.microsoft.com/office/drawing/2014/main" id="{A4E00225-E326-44F4-8834-11D78BF37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20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348" name="Text Box 412">
              <a:extLst>
                <a:ext uri="{FF2B5EF4-FFF2-40B4-BE49-F238E27FC236}">
                  <a16:creationId xmlns:a16="http://schemas.microsoft.com/office/drawing/2014/main" id="{93ADF308-8DED-40C3-A4DE-7A2339730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1307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24349" name="Text Box 413">
              <a:extLst>
                <a:ext uri="{FF2B5EF4-FFF2-40B4-BE49-F238E27FC236}">
                  <a16:creationId xmlns:a16="http://schemas.microsoft.com/office/drawing/2014/main" id="{A1F721F3-D605-407A-B41E-FEE22685C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" y="860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24350" name="Text Box 414">
              <a:extLst>
                <a:ext uri="{FF2B5EF4-FFF2-40B4-BE49-F238E27FC236}">
                  <a16:creationId xmlns:a16="http://schemas.microsoft.com/office/drawing/2014/main" id="{F7635DC9-F3A9-436A-8E62-D63983EA2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" y="843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24351" name="Text Box 415">
              <a:extLst>
                <a:ext uri="{FF2B5EF4-FFF2-40B4-BE49-F238E27FC236}">
                  <a16:creationId xmlns:a16="http://schemas.microsoft.com/office/drawing/2014/main" id="{E6CB0541-B68F-4BC1-9A7D-9A88C5792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" y="13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24352" name="Text Box 416">
              <a:extLst>
                <a:ext uri="{FF2B5EF4-FFF2-40B4-BE49-F238E27FC236}">
                  <a16:creationId xmlns:a16="http://schemas.microsoft.com/office/drawing/2014/main" id="{F128F55C-AC28-4791-8457-CCD90D01F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129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24353" name="Text Box 417">
              <a:extLst>
                <a:ext uri="{FF2B5EF4-FFF2-40B4-BE49-F238E27FC236}">
                  <a16:creationId xmlns:a16="http://schemas.microsoft.com/office/drawing/2014/main" id="{5834883A-1E34-4521-B1B0-D915CDE56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" y="17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24354" name="Text Box 418">
              <a:extLst>
                <a:ext uri="{FF2B5EF4-FFF2-40B4-BE49-F238E27FC236}">
                  <a16:creationId xmlns:a16="http://schemas.microsoft.com/office/drawing/2014/main" id="{E43C1AED-9BD6-4E28-B600-72150F06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203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24355" name="Text Box 419">
              <a:extLst>
                <a:ext uri="{FF2B5EF4-FFF2-40B4-BE49-F238E27FC236}">
                  <a16:creationId xmlns:a16="http://schemas.microsoft.com/office/drawing/2014/main" id="{BFB9DC57-E14B-42B7-8042-9C9040224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3" y="1844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4356" name="Text Box 420">
              <a:extLst>
                <a:ext uri="{FF2B5EF4-FFF2-40B4-BE49-F238E27FC236}">
                  <a16:creationId xmlns:a16="http://schemas.microsoft.com/office/drawing/2014/main" id="{F77E0F2E-4946-48DE-94B4-8418703D7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" y="205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  <p:sp>
          <p:nvSpPr>
            <p:cNvPr id="424357" name="Text Box 421">
              <a:extLst>
                <a:ext uri="{FF2B5EF4-FFF2-40B4-BE49-F238E27FC236}">
                  <a16:creationId xmlns:a16="http://schemas.microsoft.com/office/drawing/2014/main" id="{A3F8C63E-63A7-4004-BD03-7E1A0076B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84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u</a:t>
              </a:r>
            </a:p>
          </p:txBody>
        </p:sp>
      </p:grpSp>
      <p:sp>
        <p:nvSpPr>
          <p:cNvPr id="424358" name="AutoShape 422">
            <a:extLst>
              <a:ext uri="{FF2B5EF4-FFF2-40B4-BE49-F238E27FC236}">
                <a16:creationId xmlns:a16="http://schemas.microsoft.com/office/drawing/2014/main" id="{7416731D-9AE9-4080-91D5-849B36C8C3F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0" y="2476500"/>
            <a:ext cx="538163" cy="485775"/>
          </a:xfrm>
          <a:prstGeom prst="leftArrow">
            <a:avLst>
              <a:gd name="adj1" fmla="val 6537"/>
              <a:gd name="adj2" fmla="val 6209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4477" name="Group 541">
            <a:extLst>
              <a:ext uri="{FF2B5EF4-FFF2-40B4-BE49-F238E27FC236}">
                <a16:creationId xmlns:a16="http://schemas.microsoft.com/office/drawing/2014/main" id="{29A4B9FA-B7B8-4D3B-BE8A-606CABB5A280}"/>
              </a:ext>
            </a:extLst>
          </p:cNvPr>
          <p:cNvGrpSpPr>
            <a:grpSpLocks/>
          </p:cNvGrpSpPr>
          <p:nvPr/>
        </p:nvGrpSpPr>
        <p:grpSpPr bwMode="auto">
          <a:xfrm>
            <a:off x="3025775" y="1349375"/>
            <a:ext cx="2757488" cy="2282825"/>
            <a:chOff x="1906" y="850"/>
            <a:chExt cx="1737" cy="1438"/>
          </a:xfrm>
        </p:grpSpPr>
        <p:sp>
          <p:nvSpPr>
            <p:cNvPr id="424419" name="Oval 483">
              <a:extLst>
                <a:ext uri="{FF2B5EF4-FFF2-40B4-BE49-F238E27FC236}">
                  <a16:creationId xmlns:a16="http://schemas.microsoft.com/office/drawing/2014/main" id="{FC64EBA6-3A12-4443-AEC7-5699408E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976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4420" name="Oval 484">
              <a:extLst>
                <a:ext uri="{FF2B5EF4-FFF2-40B4-BE49-F238E27FC236}">
                  <a16:creationId xmlns:a16="http://schemas.microsoft.com/office/drawing/2014/main" id="{EB394F2D-40D4-4BB5-AE96-C82B41F0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1451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8</a:t>
              </a:r>
            </a:p>
          </p:txBody>
        </p:sp>
        <p:sp>
          <p:nvSpPr>
            <p:cNvPr id="424421" name="Oval 485">
              <a:extLst>
                <a:ext uri="{FF2B5EF4-FFF2-40B4-BE49-F238E27FC236}">
                  <a16:creationId xmlns:a16="http://schemas.microsoft.com/office/drawing/2014/main" id="{7B58EE2B-F30B-4D60-A765-85709752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451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24422" name="Oval 486">
              <a:extLst>
                <a:ext uri="{FF2B5EF4-FFF2-40B4-BE49-F238E27FC236}">
                  <a16:creationId xmlns:a16="http://schemas.microsoft.com/office/drawing/2014/main" id="{4309C9C8-B180-46F8-89C7-7DA713389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451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13</a:t>
              </a:r>
            </a:p>
          </p:txBody>
        </p:sp>
        <p:sp>
          <p:nvSpPr>
            <p:cNvPr id="424423" name="Oval 487">
              <a:extLst>
                <a:ext uri="{FF2B5EF4-FFF2-40B4-BE49-F238E27FC236}">
                  <a16:creationId xmlns:a16="http://schemas.microsoft.com/office/drawing/2014/main" id="{A076AA9F-C4EA-4A8D-B7EC-E676362D9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976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sp>
          <p:nvSpPr>
            <p:cNvPr id="424424" name="Oval 488">
              <a:extLst>
                <a:ext uri="{FF2B5EF4-FFF2-40B4-BE49-F238E27FC236}">
                  <a16:creationId xmlns:a16="http://schemas.microsoft.com/office/drawing/2014/main" id="{FFEAB07E-C925-4F73-8888-94A70622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927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3</a:t>
              </a:r>
            </a:p>
          </p:txBody>
        </p:sp>
        <p:sp>
          <p:nvSpPr>
            <p:cNvPr id="424425" name="Oval 489">
              <a:extLst>
                <a:ext uri="{FF2B5EF4-FFF2-40B4-BE49-F238E27FC236}">
                  <a16:creationId xmlns:a16="http://schemas.microsoft.com/office/drawing/2014/main" id="{208813A5-0806-4A12-9F7C-EC9799066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927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6</a:t>
              </a:r>
            </a:p>
          </p:txBody>
        </p:sp>
        <p:sp>
          <p:nvSpPr>
            <p:cNvPr id="424426" name="Oval 490">
              <a:extLst>
                <a:ext uri="{FF2B5EF4-FFF2-40B4-BE49-F238E27FC236}">
                  <a16:creationId xmlns:a16="http://schemas.microsoft.com/office/drawing/2014/main" id="{450FD5A8-3393-4294-9420-38ECD6025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976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</a:t>
              </a:r>
            </a:p>
          </p:txBody>
        </p:sp>
        <p:sp>
          <p:nvSpPr>
            <p:cNvPr id="424427" name="Oval 491">
              <a:extLst>
                <a:ext uri="{FF2B5EF4-FFF2-40B4-BE49-F238E27FC236}">
                  <a16:creationId xmlns:a16="http://schemas.microsoft.com/office/drawing/2014/main" id="{FEA61BFD-2E76-4326-99D8-2AC92A8AA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1927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cxnSp>
          <p:nvCxnSpPr>
            <p:cNvPr id="424428" name="AutoShape 492">
              <a:extLst>
                <a:ext uri="{FF2B5EF4-FFF2-40B4-BE49-F238E27FC236}">
                  <a16:creationId xmlns:a16="http://schemas.microsoft.com/office/drawing/2014/main" id="{F9D9B113-D8EB-489E-8142-00FF3C1E3814}"/>
                </a:ext>
              </a:extLst>
            </p:cNvPr>
            <p:cNvCxnSpPr>
              <a:cxnSpLocks noChangeShapeType="1"/>
              <a:stCxn id="424419" idx="6"/>
              <a:endCxn id="424426" idx="2"/>
            </p:cNvCxnSpPr>
            <p:nvPr/>
          </p:nvCxnSpPr>
          <p:spPr bwMode="auto">
            <a:xfrm>
              <a:off x="2163" y="1055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29" name="AutoShape 493">
              <a:extLst>
                <a:ext uri="{FF2B5EF4-FFF2-40B4-BE49-F238E27FC236}">
                  <a16:creationId xmlns:a16="http://schemas.microsoft.com/office/drawing/2014/main" id="{78C78E0D-2E39-491C-B46F-23774F9EC5AA}"/>
                </a:ext>
              </a:extLst>
            </p:cNvPr>
            <p:cNvCxnSpPr>
              <a:cxnSpLocks noChangeShapeType="1"/>
              <a:stCxn id="424419" idx="5"/>
              <a:endCxn id="424421" idx="2"/>
            </p:cNvCxnSpPr>
            <p:nvPr/>
          </p:nvCxnSpPr>
          <p:spPr bwMode="auto">
            <a:xfrm>
              <a:off x="2140" y="1111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0" name="AutoShape 494">
              <a:extLst>
                <a:ext uri="{FF2B5EF4-FFF2-40B4-BE49-F238E27FC236}">
                  <a16:creationId xmlns:a16="http://schemas.microsoft.com/office/drawing/2014/main" id="{3021B637-503C-4808-A854-81F6690F4B4E}"/>
                </a:ext>
              </a:extLst>
            </p:cNvPr>
            <p:cNvCxnSpPr>
              <a:cxnSpLocks noChangeShapeType="1"/>
              <a:stCxn id="424426" idx="5"/>
              <a:endCxn id="424420" idx="2"/>
            </p:cNvCxnSpPr>
            <p:nvPr/>
          </p:nvCxnSpPr>
          <p:spPr bwMode="auto">
            <a:xfrm>
              <a:off x="2775" y="1111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1" name="AutoShape 495">
              <a:extLst>
                <a:ext uri="{FF2B5EF4-FFF2-40B4-BE49-F238E27FC236}">
                  <a16:creationId xmlns:a16="http://schemas.microsoft.com/office/drawing/2014/main" id="{03689CE6-D449-4CEF-B310-75892D565AE9}"/>
                </a:ext>
              </a:extLst>
            </p:cNvPr>
            <p:cNvCxnSpPr>
              <a:cxnSpLocks noChangeShapeType="1"/>
              <a:stCxn id="424426" idx="6"/>
              <a:endCxn id="424423" idx="2"/>
            </p:cNvCxnSpPr>
            <p:nvPr/>
          </p:nvCxnSpPr>
          <p:spPr bwMode="auto">
            <a:xfrm>
              <a:off x="2798" y="1055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2" name="AutoShape 496">
              <a:extLst>
                <a:ext uri="{FF2B5EF4-FFF2-40B4-BE49-F238E27FC236}">
                  <a16:creationId xmlns:a16="http://schemas.microsoft.com/office/drawing/2014/main" id="{47BDBBFE-F3A7-420A-92C1-8FF2E0F4AFC0}"/>
                </a:ext>
              </a:extLst>
            </p:cNvPr>
            <p:cNvCxnSpPr>
              <a:cxnSpLocks noChangeShapeType="1"/>
              <a:stCxn id="424421" idx="6"/>
              <a:endCxn id="424420" idx="2"/>
            </p:cNvCxnSpPr>
            <p:nvPr/>
          </p:nvCxnSpPr>
          <p:spPr bwMode="auto">
            <a:xfrm>
              <a:off x="2798" y="1531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3" name="AutoShape 497">
              <a:extLst>
                <a:ext uri="{FF2B5EF4-FFF2-40B4-BE49-F238E27FC236}">
                  <a16:creationId xmlns:a16="http://schemas.microsoft.com/office/drawing/2014/main" id="{142CAE42-2D8A-44D6-A0AC-41EDA8E3C567}"/>
                </a:ext>
              </a:extLst>
            </p:cNvPr>
            <p:cNvCxnSpPr>
              <a:cxnSpLocks noChangeShapeType="1"/>
              <a:stCxn id="424424" idx="6"/>
              <a:endCxn id="424425" idx="2"/>
            </p:cNvCxnSpPr>
            <p:nvPr/>
          </p:nvCxnSpPr>
          <p:spPr bwMode="auto">
            <a:xfrm>
              <a:off x="2163" y="200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4" name="AutoShape 498">
              <a:extLst>
                <a:ext uri="{FF2B5EF4-FFF2-40B4-BE49-F238E27FC236}">
                  <a16:creationId xmlns:a16="http://schemas.microsoft.com/office/drawing/2014/main" id="{B9B30B1C-FAB3-44F0-8061-DA120857CCF0}"/>
                </a:ext>
              </a:extLst>
            </p:cNvPr>
            <p:cNvCxnSpPr>
              <a:cxnSpLocks noChangeShapeType="1"/>
              <a:stCxn id="424425" idx="6"/>
              <a:endCxn id="424427" idx="2"/>
            </p:cNvCxnSpPr>
            <p:nvPr/>
          </p:nvCxnSpPr>
          <p:spPr bwMode="auto">
            <a:xfrm>
              <a:off x="2798" y="2007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5" name="AutoShape 499">
              <a:extLst>
                <a:ext uri="{FF2B5EF4-FFF2-40B4-BE49-F238E27FC236}">
                  <a16:creationId xmlns:a16="http://schemas.microsoft.com/office/drawing/2014/main" id="{09A4AA13-E105-4AD3-AEA5-1222804384AB}"/>
                </a:ext>
              </a:extLst>
            </p:cNvPr>
            <p:cNvCxnSpPr>
              <a:cxnSpLocks noChangeShapeType="1"/>
              <a:stCxn id="424423" idx="3"/>
              <a:endCxn id="424422" idx="6"/>
            </p:cNvCxnSpPr>
            <p:nvPr/>
          </p:nvCxnSpPr>
          <p:spPr bwMode="auto">
            <a:xfrm flipH="1">
              <a:off x="2163" y="1111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6" name="AutoShape 500">
              <a:extLst>
                <a:ext uri="{FF2B5EF4-FFF2-40B4-BE49-F238E27FC236}">
                  <a16:creationId xmlns:a16="http://schemas.microsoft.com/office/drawing/2014/main" id="{6116733F-DCCD-4EF8-A5D8-9F0AC6B20407}"/>
                </a:ext>
              </a:extLst>
            </p:cNvPr>
            <p:cNvCxnSpPr>
              <a:cxnSpLocks noChangeShapeType="1"/>
              <a:stCxn id="424419" idx="4"/>
              <a:endCxn id="424422" idx="0"/>
            </p:cNvCxnSpPr>
            <p:nvPr/>
          </p:nvCxnSpPr>
          <p:spPr bwMode="auto">
            <a:xfrm>
              <a:off x="2084" y="1134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7" name="AutoShape 501">
              <a:extLst>
                <a:ext uri="{FF2B5EF4-FFF2-40B4-BE49-F238E27FC236}">
                  <a16:creationId xmlns:a16="http://schemas.microsoft.com/office/drawing/2014/main" id="{77B9EB4E-AF58-4310-9A21-C385596DC8D7}"/>
                </a:ext>
              </a:extLst>
            </p:cNvPr>
            <p:cNvCxnSpPr>
              <a:cxnSpLocks noChangeShapeType="1"/>
              <a:stCxn id="424419" idx="4"/>
              <a:endCxn id="424425" idx="1"/>
            </p:cNvCxnSpPr>
            <p:nvPr/>
          </p:nvCxnSpPr>
          <p:spPr bwMode="auto">
            <a:xfrm>
              <a:off x="2084" y="1134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8" name="AutoShape 502">
              <a:extLst>
                <a:ext uri="{FF2B5EF4-FFF2-40B4-BE49-F238E27FC236}">
                  <a16:creationId xmlns:a16="http://schemas.microsoft.com/office/drawing/2014/main" id="{03DC6E9A-FA0F-4407-A6E8-898201476C2F}"/>
                </a:ext>
              </a:extLst>
            </p:cNvPr>
            <p:cNvCxnSpPr>
              <a:cxnSpLocks noChangeShapeType="1"/>
              <a:stCxn id="424422" idx="4"/>
              <a:endCxn id="424427" idx="1"/>
            </p:cNvCxnSpPr>
            <p:nvPr/>
          </p:nvCxnSpPr>
          <p:spPr bwMode="auto">
            <a:xfrm>
              <a:off x="2084" y="1610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39" name="AutoShape 503">
              <a:extLst>
                <a:ext uri="{FF2B5EF4-FFF2-40B4-BE49-F238E27FC236}">
                  <a16:creationId xmlns:a16="http://schemas.microsoft.com/office/drawing/2014/main" id="{C9113502-47A3-4286-89B2-35388494930A}"/>
                </a:ext>
              </a:extLst>
            </p:cNvPr>
            <p:cNvCxnSpPr>
              <a:cxnSpLocks noChangeShapeType="1"/>
              <a:stCxn id="424421" idx="3"/>
              <a:endCxn id="424424" idx="7"/>
            </p:cNvCxnSpPr>
            <p:nvPr/>
          </p:nvCxnSpPr>
          <p:spPr bwMode="auto">
            <a:xfrm flipH="1">
              <a:off x="2140" y="1587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40" name="AutoShape 504">
              <a:extLst>
                <a:ext uri="{FF2B5EF4-FFF2-40B4-BE49-F238E27FC236}">
                  <a16:creationId xmlns:a16="http://schemas.microsoft.com/office/drawing/2014/main" id="{5A5F29E7-F552-4EF3-ACB1-7772AB0B0ADD}"/>
                </a:ext>
              </a:extLst>
            </p:cNvPr>
            <p:cNvCxnSpPr>
              <a:cxnSpLocks noChangeShapeType="1"/>
              <a:stCxn id="424420" idx="4"/>
              <a:endCxn id="424427" idx="0"/>
            </p:cNvCxnSpPr>
            <p:nvPr/>
          </p:nvCxnSpPr>
          <p:spPr bwMode="auto">
            <a:xfrm>
              <a:off x="3354" y="1610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41" name="AutoShape 505">
              <a:extLst>
                <a:ext uri="{FF2B5EF4-FFF2-40B4-BE49-F238E27FC236}">
                  <a16:creationId xmlns:a16="http://schemas.microsoft.com/office/drawing/2014/main" id="{EE4B8338-2EF0-48F5-8B83-5C4E409A656A}"/>
                </a:ext>
              </a:extLst>
            </p:cNvPr>
            <p:cNvCxnSpPr>
              <a:cxnSpLocks noChangeShapeType="1"/>
              <a:stCxn id="424421" idx="4"/>
              <a:endCxn id="424425" idx="0"/>
            </p:cNvCxnSpPr>
            <p:nvPr/>
          </p:nvCxnSpPr>
          <p:spPr bwMode="auto">
            <a:xfrm>
              <a:off x="2719" y="1610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42" name="AutoShape 506">
              <a:extLst>
                <a:ext uri="{FF2B5EF4-FFF2-40B4-BE49-F238E27FC236}">
                  <a16:creationId xmlns:a16="http://schemas.microsoft.com/office/drawing/2014/main" id="{CFA14EDB-EDA2-49D6-857F-1B2AB45481DB}"/>
                </a:ext>
              </a:extLst>
            </p:cNvPr>
            <p:cNvCxnSpPr>
              <a:cxnSpLocks noChangeShapeType="1"/>
              <a:stCxn id="424426" idx="4"/>
              <a:endCxn id="424424" idx="0"/>
            </p:cNvCxnSpPr>
            <p:nvPr/>
          </p:nvCxnSpPr>
          <p:spPr bwMode="auto">
            <a:xfrm flipH="1">
              <a:off x="2084" y="1134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43" name="AutoShape 507">
              <a:extLst>
                <a:ext uri="{FF2B5EF4-FFF2-40B4-BE49-F238E27FC236}">
                  <a16:creationId xmlns:a16="http://schemas.microsoft.com/office/drawing/2014/main" id="{85C2FBC2-2BF8-43CD-A2B4-ED10166CAA30}"/>
                </a:ext>
              </a:extLst>
            </p:cNvPr>
            <p:cNvCxnSpPr>
              <a:cxnSpLocks noChangeShapeType="1"/>
              <a:stCxn id="424426" idx="4"/>
              <a:endCxn id="424427" idx="1"/>
            </p:cNvCxnSpPr>
            <p:nvPr/>
          </p:nvCxnSpPr>
          <p:spPr bwMode="auto">
            <a:xfrm>
              <a:off x="2719" y="1134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44" name="AutoShape 508">
              <a:extLst>
                <a:ext uri="{FF2B5EF4-FFF2-40B4-BE49-F238E27FC236}">
                  <a16:creationId xmlns:a16="http://schemas.microsoft.com/office/drawing/2014/main" id="{7274D6D1-6677-48DF-B21C-BED34EE63882}"/>
                </a:ext>
              </a:extLst>
            </p:cNvPr>
            <p:cNvCxnSpPr>
              <a:cxnSpLocks noChangeShapeType="1"/>
              <a:stCxn id="424421" idx="0"/>
              <a:endCxn id="424426" idx="4"/>
            </p:cNvCxnSpPr>
            <p:nvPr/>
          </p:nvCxnSpPr>
          <p:spPr bwMode="auto">
            <a:xfrm flipV="1">
              <a:off x="2719" y="1134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45" name="AutoShape 509">
              <a:extLst>
                <a:ext uri="{FF2B5EF4-FFF2-40B4-BE49-F238E27FC236}">
                  <a16:creationId xmlns:a16="http://schemas.microsoft.com/office/drawing/2014/main" id="{8BD957C6-5806-496C-AD22-E517FC47D045}"/>
                </a:ext>
              </a:extLst>
            </p:cNvPr>
            <p:cNvCxnSpPr>
              <a:cxnSpLocks noChangeShapeType="1"/>
              <a:stCxn id="424421" idx="7"/>
              <a:endCxn id="424423" idx="3"/>
            </p:cNvCxnSpPr>
            <p:nvPr/>
          </p:nvCxnSpPr>
          <p:spPr bwMode="auto">
            <a:xfrm flipV="1">
              <a:off x="2775" y="1111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46" name="AutoShape 510">
              <a:extLst>
                <a:ext uri="{FF2B5EF4-FFF2-40B4-BE49-F238E27FC236}">
                  <a16:creationId xmlns:a16="http://schemas.microsoft.com/office/drawing/2014/main" id="{DCFCA55F-2F34-47DB-AED9-E8077748861D}"/>
                </a:ext>
              </a:extLst>
            </p:cNvPr>
            <p:cNvCxnSpPr>
              <a:cxnSpLocks noChangeShapeType="1"/>
              <a:stCxn id="424424" idx="4"/>
              <a:endCxn id="424427" idx="4"/>
            </p:cNvCxnSpPr>
            <p:nvPr/>
          </p:nvCxnSpPr>
          <p:spPr bwMode="auto">
            <a:xfrm rot="16200000" flipH="1">
              <a:off x="2718" y="1452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47" name="AutoShape 511">
              <a:extLst>
                <a:ext uri="{FF2B5EF4-FFF2-40B4-BE49-F238E27FC236}">
                  <a16:creationId xmlns:a16="http://schemas.microsoft.com/office/drawing/2014/main" id="{E23D3FBC-CFA4-4A87-B85F-9E79091B0FFC}"/>
                </a:ext>
              </a:extLst>
            </p:cNvPr>
            <p:cNvCxnSpPr>
              <a:cxnSpLocks noChangeShapeType="1"/>
              <a:stCxn id="424427" idx="6"/>
              <a:endCxn id="424427" idx="5"/>
            </p:cNvCxnSpPr>
            <p:nvPr/>
          </p:nvCxnSpPr>
          <p:spPr bwMode="auto">
            <a:xfrm flipH="1">
              <a:off x="3410" y="2007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4448" name="Text Box 512">
              <a:extLst>
                <a:ext uri="{FF2B5EF4-FFF2-40B4-BE49-F238E27FC236}">
                  <a16:creationId xmlns:a16="http://schemas.microsoft.com/office/drawing/2014/main" id="{903CEA96-6E2A-4542-95C1-43146DC4E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90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449" name="Text Box 513">
              <a:extLst>
                <a:ext uri="{FF2B5EF4-FFF2-40B4-BE49-F238E27FC236}">
                  <a16:creationId xmlns:a16="http://schemas.microsoft.com/office/drawing/2014/main" id="{D7528911-B05C-49FE-8949-AF99C70D4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9" y="88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450" name="Text Box 514">
              <a:extLst>
                <a:ext uri="{FF2B5EF4-FFF2-40B4-BE49-F238E27FC236}">
                  <a16:creationId xmlns:a16="http://schemas.microsoft.com/office/drawing/2014/main" id="{87187B11-F5EF-44DA-92CF-CF7403FAF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" y="12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451" name="Text Box 515">
              <a:extLst>
                <a:ext uri="{FF2B5EF4-FFF2-40B4-BE49-F238E27FC236}">
                  <a16:creationId xmlns:a16="http://schemas.microsoft.com/office/drawing/2014/main" id="{308F3AE6-DF18-4C6D-B507-E0B9C3862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118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452" name="Text Box 516">
              <a:extLst>
                <a:ext uri="{FF2B5EF4-FFF2-40B4-BE49-F238E27FC236}">
                  <a16:creationId xmlns:a16="http://schemas.microsoft.com/office/drawing/2014/main" id="{D42B4682-E459-4244-B58C-7EFD13A51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128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453" name="Text Box 517">
              <a:extLst>
                <a:ext uri="{FF2B5EF4-FFF2-40B4-BE49-F238E27FC236}">
                  <a16:creationId xmlns:a16="http://schemas.microsoft.com/office/drawing/2014/main" id="{0C28C512-A662-449B-97DA-D389720FC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0" y="131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454" name="Text Box 518">
              <a:extLst>
                <a:ext uri="{FF2B5EF4-FFF2-40B4-BE49-F238E27FC236}">
                  <a16:creationId xmlns:a16="http://schemas.microsoft.com/office/drawing/2014/main" id="{8FEC94AD-E0DE-4D22-BB0D-4C56B9B56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164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455" name="Text Box 519">
              <a:extLst>
                <a:ext uri="{FF2B5EF4-FFF2-40B4-BE49-F238E27FC236}">
                  <a16:creationId xmlns:a16="http://schemas.microsoft.com/office/drawing/2014/main" id="{B218A32B-7A0A-4FB5-B126-9EC18206C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165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456" name="Text Box 520">
              <a:extLst>
                <a:ext uri="{FF2B5EF4-FFF2-40B4-BE49-F238E27FC236}">
                  <a16:creationId xmlns:a16="http://schemas.microsoft.com/office/drawing/2014/main" id="{CEF4E3EE-5E10-47D5-8179-F92F0F9DD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0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457" name="Text Box 521">
              <a:extLst>
                <a:ext uri="{FF2B5EF4-FFF2-40B4-BE49-F238E27FC236}">
                  <a16:creationId xmlns:a16="http://schemas.microsoft.com/office/drawing/2014/main" id="{47836F20-8F47-4A9D-A021-BE9CCFCF5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5" y="17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458" name="Text Box 522">
              <a:extLst>
                <a:ext uri="{FF2B5EF4-FFF2-40B4-BE49-F238E27FC236}">
                  <a16:creationId xmlns:a16="http://schemas.microsoft.com/office/drawing/2014/main" id="{42C68463-C53B-4ADB-BEDC-A66740E85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117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459" name="Text Box 523">
              <a:extLst>
                <a:ext uri="{FF2B5EF4-FFF2-40B4-BE49-F238E27FC236}">
                  <a16:creationId xmlns:a16="http://schemas.microsoft.com/office/drawing/2014/main" id="{DBDF7E89-2435-46CC-9880-EC5F6C6A3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5" y="11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460" name="Text Box 524">
              <a:extLst>
                <a:ext uri="{FF2B5EF4-FFF2-40B4-BE49-F238E27FC236}">
                  <a16:creationId xmlns:a16="http://schemas.microsoft.com/office/drawing/2014/main" id="{C63A8576-C188-4E95-85FC-1C77E6D5E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50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461" name="Text Box 525">
              <a:extLst>
                <a:ext uri="{FF2B5EF4-FFF2-40B4-BE49-F238E27FC236}">
                  <a16:creationId xmlns:a16="http://schemas.microsoft.com/office/drawing/2014/main" id="{7744E57C-3EA2-476E-8A6C-1545597E0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17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462" name="Text Box 526">
              <a:extLst>
                <a:ext uri="{FF2B5EF4-FFF2-40B4-BE49-F238E27FC236}">
                  <a16:creationId xmlns:a16="http://schemas.microsoft.com/office/drawing/2014/main" id="{A08EDB40-A422-4C63-8313-9548143F2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" y="163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463" name="Text Box 527">
              <a:extLst>
                <a:ext uri="{FF2B5EF4-FFF2-40B4-BE49-F238E27FC236}">
                  <a16:creationId xmlns:a16="http://schemas.microsoft.com/office/drawing/2014/main" id="{DE689746-1556-40FD-8CBB-199867D55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" y="16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464" name="Text Box 528">
              <a:extLst>
                <a:ext uri="{FF2B5EF4-FFF2-40B4-BE49-F238E27FC236}">
                  <a16:creationId xmlns:a16="http://schemas.microsoft.com/office/drawing/2014/main" id="{6B176924-CA0A-465F-B5FE-7F66006F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198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465" name="Text Box 529">
              <a:extLst>
                <a:ext uri="{FF2B5EF4-FFF2-40B4-BE49-F238E27FC236}">
                  <a16:creationId xmlns:a16="http://schemas.microsoft.com/office/drawing/2014/main" id="{E64F4FC0-168E-4080-898D-F225AC45B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" y="198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24466" name="Text Box 530">
              <a:extLst>
                <a:ext uri="{FF2B5EF4-FFF2-40B4-BE49-F238E27FC236}">
                  <a16:creationId xmlns:a16="http://schemas.microsoft.com/office/drawing/2014/main" id="{C72C6A4E-6FB7-4FF0-8092-FE3C9E44D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" y="209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467" name="Text Box 531">
              <a:extLst>
                <a:ext uri="{FF2B5EF4-FFF2-40B4-BE49-F238E27FC236}">
                  <a16:creationId xmlns:a16="http://schemas.microsoft.com/office/drawing/2014/main" id="{C02100A2-6A94-4737-814B-B0A8590F7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314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24468" name="Text Box 532">
              <a:extLst>
                <a:ext uri="{FF2B5EF4-FFF2-40B4-BE49-F238E27FC236}">
                  <a16:creationId xmlns:a16="http://schemas.microsoft.com/office/drawing/2014/main" id="{A1E200F3-3E9E-472B-9608-F5074FF60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" y="867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24469" name="Text Box 533">
              <a:extLst>
                <a:ext uri="{FF2B5EF4-FFF2-40B4-BE49-F238E27FC236}">
                  <a16:creationId xmlns:a16="http://schemas.microsoft.com/office/drawing/2014/main" id="{818A0B81-048F-4EBA-BC45-BB40087F7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850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24470" name="Text Box 534">
              <a:extLst>
                <a:ext uri="{FF2B5EF4-FFF2-40B4-BE49-F238E27FC236}">
                  <a16:creationId xmlns:a16="http://schemas.microsoft.com/office/drawing/2014/main" id="{5FA9399A-0E4A-483D-9984-C7EC2E717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132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24471" name="Text Box 535">
              <a:extLst>
                <a:ext uri="{FF2B5EF4-FFF2-40B4-BE49-F238E27FC236}">
                  <a16:creationId xmlns:a16="http://schemas.microsoft.com/office/drawing/2014/main" id="{68B8E480-7A0A-4150-9A03-42631A0DD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1304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24472" name="Text Box 536">
              <a:extLst>
                <a:ext uri="{FF2B5EF4-FFF2-40B4-BE49-F238E27FC236}">
                  <a16:creationId xmlns:a16="http://schemas.microsoft.com/office/drawing/2014/main" id="{9082B566-0EEC-4BBD-8112-C5BCCD830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17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24473" name="Text Box 537">
              <a:extLst>
                <a:ext uri="{FF2B5EF4-FFF2-40B4-BE49-F238E27FC236}">
                  <a16:creationId xmlns:a16="http://schemas.microsoft.com/office/drawing/2014/main" id="{41A10815-81A8-44AD-9419-976041FAA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" y="204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24474" name="Text Box 538">
              <a:extLst>
                <a:ext uri="{FF2B5EF4-FFF2-40B4-BE49-F238E27FC236}">
                  <a16:creationId xmlns:a16="http://schemas.microsoft.com/office/drawing/2014/main" id="{33D0F6EF-672E-43B4-9D24-D1915015F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1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4475" name="Text Box 539">
              <a:extLst>
                <a:ext uri="{FF2B5EF4-FFF2-40B4-BE49-F238E27FC236}">
                  <a16:creationId xmlns:a16="http://schemas.microsoft.com/office/drawing/2014/main" id="{4A861429-DA88-43E9-A233-4F859E269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" y="2065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  <p:sp>
          <p:nvSpPr>
            <p:cNvPr id="424476" name="Text Box 540">
              <a:extLst>
                <a:ext uri="{FF2B5EF4-FFF2-40B4-BE49-F238E27FC236}">
                  <a16:creationId xmlns:a16="http://schemas.microsoft.com/office/drawing/2014/main" id="{93022750-21DB-46E0-A2F0-FB78B11A5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85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u</a:t>
              </a:r>
            </a:p>
          </p:txBody>
        </p:sp>
      </p:grpSp>
      <p:grpSp>
        <p:nvGrpSpPr>
          <p:cNvPr id="424537" name="Group 601">
            <a:extLst>
              <a:ext uri="{FF2B5EF4-FFF2-40B4-BE49-F238E27FC236}">
                <a16:creationId xmlns:a16="http://schemas.microsoft.com/office/drawing/2014/main" id="{F241C472-7025-4ADA-954D-8576C04F5F60}"/>
              </a:ext>
            </a:extLst>
          </p:cNvPr>
          <p:cNvGrpSpPr>
            <a:grpSpLocks/>
          </p:cNvGrpSpPr>
          <p:nvPr/>
        </p:nvGrpSpPr>
        <p:grpSpPr bwMode="auto">
          <a:xfrm>
            <a:off x="5751513" y="1350963"/>
            <a:ext cx="2757487" cy="2282825"/>
            <a:chOff x="3623" y="851"/>
            <a:chExt cx="1737" cy="1438"/>
          </a:xfrm>
        </p:grpSpPr>
        <p:sp>
          <p:nvSpPr>
            <p:cNvPr id="424479" name="Oval 543">
              <a:extLst>
                <a:ext uri="{FF2B5EF4-FFF2-40B4-BE49-F238E27FC236}">
                  <a16:creationId xmlns:a16="http://schemas.microsoft.com/office/drawing/2014/main" id="{A3685AF5-1045-4F6B-80B2-2EBA8587C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4480" name="Oval 544">
              <a:extLst>
                <a:ext uri="{FF2B5EF4-FFF2-40B4-BE49-F238E27FC236}">
                  <a16:creationId xmlns:a16="http://schemas.microsoft.com/office/drawing/2014/main" id="{518E9B36-1C14-4AF2-A46D-2BABB5FBA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8</a:t>
              </a:r>
            </a:p>
          </p:txBody>
        </p:sp>
        <p:sp>
          <p:nvSpPr>
            <p:cNvPr id="424481" name="Oval 545">
              <a:extLst>
                <a:ext uri="{FF2B5EF4-FFF2-40B4-BE49-F238E27FC236}">
                  <a16:creationId xmlns:a16="http://schemas.microsoft.com/office/drawing/2014/main" id="{D545A348-717A-4606-A0FB-C4BB901FA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24482" name="Oval 546">
              <a:extLst>
                <a:ext uri="{FF2B5EF4-FFF2-40B4-BE49-F238E27FC236}">
                  <a16:creationId xmlns:a16="http://schemas.microsoft.com/office/drawing/2014/main" id="{D69F7DA1-3912-4780-B8B3-C01296683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13</a:t>
              </a:r>
            </a:p>
          </p:txBody>
        </p:sp>
        <p:sp>
          <p:nvSpPr>
            <p:cNvPr id="424483" name="Oval 547">
              <a:extLst>
                <a:ext uri="{FF2B5EF4-FFF2-40B4-BE49-F238E27FC236}">
                  <a16:creationId xmlns:a16="http://schemas.microsoft.com/office/drawing/2014/main" id="{C2B2D79E-BBC6-4577-BB8F-20412DE34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sp>
          <p:nvSpPr>
            <p:cNvPr id="424484" name="Oval 548">
              <a:extLst>
                <a:ext uri="{FF2B5EF4-FFF2-40B4-BE49-F238E27FC236}">
                  <a16:creationId xmlns:a16="http://schemas.microsoft.com/office/drawing/2014/main" id="{9EA6DBC0-3007-4887-ADF9-96A89CF87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3</a:t>
              </a:r>
            </a:p>
          </p:txBody>
        </p:sp>
        <p:sp>
          <p:nvSpPr>
            <p:cNvPr id="424485" name="Oval 549">
              <a:extLst>
                <a:ext uri="{FF2B5EF4-FFF2-40B4-BE49-F238E27FC236}">
                  <a16:creationId xmlns:a16="http://schemas.microsoft.com/office/drawing/2014/main" id="{7298CB7E-09F7-4C7A-A5CD-33523A139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6</a:t>
              </a:r>
            </a:p>
          </p:txBody>
        </p:sp>
        <p:sp>
          <p:nvSpPr>
            <p:cNvPr id="424486" name="Oval 550">
              <a:extLst>
                <a:ext uri="{FF2B5EF4-FFF2-40B4-BE49-F238E27FC236}">
                  <a16:creationId xmlns:a16="http://schemas.microsoft.com/office/drawing/2014/main" id="{23BC01B7-5404-43CD-B9F5-2CC12129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</a:t>
              </a:r>
            </a:p>
          </p:txBody>
        </p:sp>
        <p:sp>
          <p:nvSpPr>
            <p:cNvPr id="424487" name="Oval 551">
              <a:extLst>
                <a:ext uri="{FF2B5EF4-FFF2-40B4-BE49-F238E27FC236}">
                  <a16:creationId xmlns:a16="http://schemas.microsoft.com/office/drawing/2014/main" id="{FC7A1432-C18C-4DD5-AB2B-2D55C550E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cxnSp>
          <p:nvCxnSpPr>
            <p:cNvPr id="424488" name="AutoShape 552">
              <a:extLst>
                <a:ext uri="{FF2B5EF4-FFF2-40B4-BE49-F238E27FC236}">
                  <a16:creationId xmlns:a16="http://schemas.microsoft.com/office/drawing/2014/main" id="{CC6A80A0-9942-4E67-A7D9-9B6B4A8CD598}"/>
                </a:ext>
              </a:extLst>
            </p:cNvPr>
            <p:cNvCxnSpPr>
              <a:cxnSpLocks noChangeShapeType="1"/>
              <a:stCxn id="424479" idx="6"/>
              <a:endCxn id="424486" idx="2"/>
            </p:cNvCxnSpPr>
            <p:nvPr/>
          </p:nvCxnSpPr>
          <p:spPr bwMode="auto">
            <a:xfrm>
              <a:off x="3880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89" name="AutoShape 553">
              <a:extLst>
                <a:ext uri="{FF2B5EF4-FFF2-40B4-BE49-F238E27FC236}">
                  <a16:creationId xmlns:a16="http://schemas.microsoft.com/office/drawing/2014/main" id="{E2E233BF-3304-4566-ACEF-D9832CB0B5AB}"/>
                </a:ext>
              </a:extLst>
            </p:cNvPr>
            <p:cNvCxnSpPr>
              <a:cxnSpLocks noChangeShapeType="1"/>
              <a:stCxn id="424479" idx="5"/>
              <a:endCxn id="424481" idx="2"/>
            </p:cNvCxnSpPr>
            <p:nvPr/>
          </p:nvCxnSpPr>
          <p:spPr bwMode="auto">
            <a:xfrm>
              <a:off x="3857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0" name="AutoShape 554">
              <a:extLst>
                <a:ext uri="{FF2B5EF4-FFF2-40B4-BE49-F238E27FC236}">
                  <a16:creationId xmlns:a16="http://schemas.microsoft.com/office/drawing/2014/main" id="{EB99ED2B-D174-4A6B-8918-789A41350B6D}"/>
                </a:ext>
              </a:extLst>
            </p:cNvPr>
            <p:cNvCxnSpPr>
              <a:cxnSpLocks noChangeShapeType="1"/>
              <a:stCxn id="424486" idx="5"/>
              <a:endCxn id="424480" idx="2"/>
            </p:cNvCxnSpPr>
            <p:nvPr/>
          </p:nvCxnSpPr>
          <p:spPr bwMode="auto">
            <a:xfrm>
              <a:off x="4492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1" name="AutoShape 555">
              <a:extLst>
                <a:ext uri="{FF2B5EF4-FFF2-40B4-BE49-F238E27FC236}">
                  <a16:creationId xmlns:a16="http://schemas.microsoft.com/office/drawing/2014/main" id="{92C19EEB-B224-4992-AADF-E588842BF4DE}"/>
                </a:ext>
              </a:extLst>
            </p:cNvPr>
            <p:cNvCxnSpPr>
              <a:cxnSpLocks noChangeShapeType="1"/>
              <a:stCxn id="424486" idx="6"/>
              <a:endCxn id="424483" idx="2"/>
            </p:cNvCxnSpPr>
            <p:nvPr/>
          </p:nvCxnSpPr>
          <p:spPr bwMode="auto">
            <a:xfrm>
              <a:off x="4515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2" name="AutoShape 556">
              <a:extLst>
                <a:ext uri="{FF2B5EF4-FFF2-40B4-BE49-F238E27FC236}">
                  <a16:creationId xmlns:a16="http://schemas.microsoft.com/office/drawing/2014/main" id="{8F2692C5-9EA3-48E9-A3C9-0F4F5E1BA794}"/>
                </a:ext>
              </a:extLst>
            </p:cNvPr>
            <p:cNvCxnSpPr>
              <a:cxnSpLocks noChangeShapeType="1"/>
              <a:stCxn id="424481" idx="6"/>
              <a:endCxn id="424480" idx="2"/>
            </p:cNvCxnSpPr>
            <p:nvPr/>
          </p:nvCxnSpPr>
          <p:spPr bwMode="auto">
            <a:xfrm>
              <a:off x="4515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3" name="AutoShape 557">
              <a:extLst>
                <a:ext uri="{FF2B5EF4-FFF2-40B4-BE49-F238E27FC236}">
                  <a16:creationId xmlns:a16="http://schemas.microsoft.com/office/drawing/2014/main" id="{EF1B0D49-783E-49F9-9FB4-60FBB3A79C59}"/>
                </a:ext>
              </a:extLst>
            </p:cNvPr>
            <p:cNvCxnSpPr>
              <a:cxnSpLocks noChangeShapeType="1"/>
              <a:stCxn id="424484" idx="6"/>
              <a:endCxn id="424485" idx="2"/>
            </p:cNvCxnSpPr>
            <p:nvPr/>
          </p:nvCxnSpPr>
          <p:spPr bwMode="auto">
            <a:xfrm>
              <a:off x="3880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4" name="AutoShape 558">
              <a:extLst>
                <a:ext uri="{FF2B5EF4-FFF2-40B4-BE49-F238E27FC236}">
                  <a16:creationId xmlns:a16="http://schemas.microsoft.com/office/drawing/2014/main" id="{99768B8B-CC05-4CF8-8066-5BF242E56CE6}"/>
                </a:ext>
              </a:extLst>
            </p:cNvPr>
            <p:cNvCxnSpPr>
              <a:cxnSpLocks noChangeShapeType="1"/>
              <a:stCxn id="424485" idx="6"/>
              <a:endCxn id="424487" idx="2"/>
            </p:cNvCxnSpPr>
            <p:nvPr/>
          </p:nvCxnSpPr>
          <p:spPr bwMode="auto">
            <a:xfrm>
              <a:off x="4515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5" name="AutoShape 559">
              <a:extLst>
                <a:ext uri="{FF2B5EF4-FFF2-40B4-BE49-F238E27FC236}">
                  <a16:creationId xmlns:a16="http://schemas.microsoft.com/office/drawing/2014/main" id="{C7EBACB6-A2C4-41BA-B1F6-458A22786819}"/>
                </a:ext>
              </a:extLst>
            </p:cNvPr>
            <p:cNvCxnSpPr>
              <a:cxnSpLocks noChangeShapeType="1"/>
              <a:stCxn id="424483" idx="3"/>
              <a:endCxn id="424482" idx="6"/>
            </p:cNvCxnSpPr>
            <p:nvPr/>
          </p:nvCxnSpPr>
          <p:spPr bwMode="auto">
            <a:xfrm flipH="1">
              <a:off x="3880" y="1112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6" name="AutoShape 560">
              <a:extLst>
                <a:ext uri="{FF2B5EF4-FFF2-40B4-BE49-F238E27FC236}">
                  <a16:creationId xmlns:a16="http://schemas.microsoft.com/office/drawing/2014/main" id="{9979E109-A602-4F7D-A0FE-F2040833FAB2}"/>
                </a:ext>
              </a:extLst>
            </p:cNvPr>
            <p:cNvCxnSpPr>
              <a:cxnSpLocks noChangeShapeType="1"/>
              <a:stCxn id="424479" idx="4"/>
              <a:endCxn id="424482" idx="0"/>
            </p:cNvCxnSpPr>
            <p:nvPr/>
          </p:nvCxnSpPr>
          <p:spPr bwMode="auto">
            <a:xfrm>
              <a:off x="3801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7" name="AutoShape 561">
              <a:extLst>
                <a:ext uri="{FF2B5EF4-FFF2-40B4-BE49-F238E27FC236}">
                  <a16:creationId xmlns:a16="http://schemas.microsoft.com/office/drawing/2014/main" id="{8989DBF2-2107-4FDA-9DE1-555174D63416}"/>
                </a:ext>
              </a:extLst>
            </p:cNvPr>
            <p:cNvCxnSpPr>
              <a:cxnSpLocks noChangeShapeType="1"/>
              <a:stCxn id="424479" idx="4"/>
              <a:endCxn id="424485" idx="1"/>
            </p:cNvCxnSpPr>
            <p:nvPr/>
          </p:nvCxnSpPr>
          <p:spPr bwMode="auto">
            <a:xfrm>
              <a:off x="3801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8" name="AutoShape 562">
              <a:extLst>
                <a:ext uri="{FF2B5EF4-FFF2-40B4-BE49-F238E27FC236}">
                  <a16:creationId xmlns:a16="http://schemas.microsoft.com/office/drawing/2014/main" id="{6EC552AC-61B9-41C8-91B8-0948DB7771D0}"/>
                </a:ext>
              </a:extLst>
            </p:cNvPr>
            <p:cNvCxnSpPr>
              <a:cxnSpLocks noChangeShapeType="1"/>
              <a:stCxn id="424482" idx="4"/>
              <a:endCxn id="424487" idx="1"/>
            </p:cNvCxnSpPr>
            <p:nvPr/>
          </p:nvCxnSpPr>
          <p:spPr bwMode="auto">
            <a:xfrm>
              <a:off x="3801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499" name="AutoShape 563">
              <a:extLst>
                <a:ext uri="{FF2B5EF4-FFF2-40B4-BE49-F238E27FC236}">
                  <a16:creationId xmlns:a16="http://schemas.microsoft.com/office/drawing/2014/main" id="{DC0EAF4E-011E-4F69-B52B-F7260AFA7D0F}"/>
                </a:ext>
              </a:extLst>
            </p:cNvPr>
            <p:cNvCxnSpPr>
              <a:cxnSpLocks noChangeShapeType="1"/>
              <a:stCxn id="424481" idx="3"/>
              <a:endCxn id="424484" idx="7"/>
            </p:cNvCxnSpPr>
            <p:nvPr/>
          </p:nvCxnSpPr>
          <p:spPr bwMode="auto">
            <a:xfrm flipH="1">
              <a:off x="3857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00" name="AutoShape 564">
              <a:extLst>
                <a:ext uri="{FF2B5EF4-FFF2-40B4-BE49-F238E27FC236}">
                  <a16:creationId xmlns:a16="http://schemas.microsoft.com/office/drawing/2014/main" id="{4172FE59-2E18-4CD3-B677-97242DEF7B3F}"/>
                </a:ext>
              </a:extLst>
            </p:cNvPr>
            <p:cNvCxnSpPr>
              <a:cxnSpLocks noChangeShapeType="1"/>
              <a:stCxn id="424480" idx="4"/>
              <a:endCxn id="424487" idx="0"/>
            </p:cNvCxnSpPr>
            <p:nvPr/>
          </p:nvCxnSpPr>
          <p:spPr bwMode="auto">
            <a:xfrm>
              <a:off x="5071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01" name="AutoShape 565">
              <a:extLst>
                <a:ext uri="{FF2B5EF4-FFF2-40B4-BE49-F238E27FC236}">
                  <a16:creationId xmlns:a16="http://schemas.microsoft.com/office/drawing/2014/main" id="{16290B16-3DD1-4CB2-837F-B95C535F9249}"/>
                </a:ext>
              </a:extLst>
            </p:cNvPr>
            <p:cNvCxnSpPr>
              <a:cxnSpLocks noChangeShapeType="1"/>
              <a:stCxn id="424481" idx="4"/>
              <a:endCxn id="424485" idx="0"/>
            </p:cNvCxnSpPr>
            <p:nvPr/>
          </p:nvCxnSpPr>
          <p:spPr bwMode="auto">
            <a:xfrm>
              <a:off x="4436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02" name="AutoShape 566">
              <a:extLst>
                <a:ext uri="{FF2B5EF4-FFF2-40B4-BE49-F238E27FC236}">
                  <a16:creationId xmlns:a16="http://schemas.microsoft.com/office/drawing/2014/main" id="{884B30EE-AC77-464C-B10B-93B2423EC2FA}"/>
                </a:ext>
              </a:extLst>
            </p:cNvPr>
            <p:cNvCxnSpPr>
              <a:cxnSpLocks noChangeShapeType="1"/>
              <a:stCxn id="424486" idx="4"/>
              <a:endCxn id="424484" idx="0"/>
            </p:cNvCxnSpPr>
            <p:nvPr/>
          </p:nvCxnSpPr>
          <p:spPr bwMode="auto">
            <a:xfrm flipH="1">
              <a:off x="3801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03" name="AutoShape 567">
              <a:extLst>
                <a:ext uri="{FF2B5EF4-FFF2-40B4-BE49-F238E27FC236}">
                  <a16:creationId xmlns:a16="http://schemas.microsoft.com/office/drawing/2014/main" id="{96A8663B-6F36-48A9-AE3E-BF8554359A3C}"/>
                </a:ext>
              </a:extLst>
            </p:cNvPr>
            <p:cNvCxnSpPr>
              <a:cxnSpLocks noChangeShapeType="1"/>
              <a:stCxn id="424486" idx="4"/>
              <a:endCxn id="424487" idx="1"/>
            </p:cNvCxnSpPr>
            <p:nvPr/>
          </p:nvCxnSpPr>
          <p:spPr bwMode="auto">
            <a:xfrm>
              <a:off x="4436" y="1135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04" name="AutoShape 568">
              <a:extLst>
                <a:ext uri="{FF2B5EF4-FFF2-40B4-BE49-F238E27FC236}">
                  <a16:creationId xmlns:a16="http://schemas.microsoft.com/office/drawing/2014/main" id="{6A95AC33-E86B-4889-B017-19C96DA0733D}"/>
                </a:ext>
              </a:extLst>
            </p:cNvPr>
            <p:cNvCxnSpPr>
              <a:cxnSpLocks noChangeShapeType="1"/>
              <a:stCxn id="424481" idx="0"/>
              <a:endCxn id="424486" idx="4"/>
            </p:cNvCxnSpPr>
            <p:nvPr/>
          </p:nvCxnSpPr>
          <p:spPr bwMode="auto">
            <a:xfrm flipV="1">
              <a:off x="4436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05" name="AutoShape 569">
              <a:extLst>
                <a:ext uri="{FF2B5EF4-FFF2-40B4-BE49-F238E27FC236}">
                  <a16:creationId xmlns:a16="http://schemas.microsoft.com/office/drawing/2014/main" id="{2752748B-6EBA-4770-B456-67CCDA63BC8B}"/>
                </a:ext>
              </a:extLst>
            </p:cNvPr>
            <p:cNvCxnSpPr>
              <a:cxnSpLocks noChangeShapeType="1"/>
              <a:stCxn id="424481" idx="7"/>
              <a:endCxn id="424483" idx="3"/>
            </p:cNvCxnSpPr>
            <p:nvPr/>
          </p:nvCxnSpPr>
          <p:spPr bwMode="auto">
            <a:xfrm flipV="1">
              <a:off x="4492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06" name="AutoShape 570">
              <a:extLst>
                <a:ext uri="{FF2B5EF4-FFF2-40B4-BE49-F238E27FC236}">
                  <a16:creationId xmlns:a16="http://schemas.microsoft.com/office/drawing/2014/main" id="{9D3B8544-9699-47AB-8566-4C3B4CD93072}"/>
                </a:ext>
              </a:extLst>
            </p:cNvPr>
            <p:cNvCxnSpPr>
              <a:cxnSpLocks noChangeShapeType="1"/>
              <a:stCxn id="424484" idx="4"/>
              <a:endCxn id="424487" idx="4"/>
            </p:cNvCxnSpPr>
            <p:nvPr/>
          </p:nvCxnSpPr>
          <p:spPr bwMode="auto">
            <a:xfrm rot="16200000" flipH="1">
              <a:off x="4435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07" name="AutoShape 571">
              <a:extLst>
                <a:ext uri="{FF2B5EF4-FFF2-40B4-BE49-F238E27FC236}">
                  <a16:creationId xmlns:a16="http://schemas.microsoft.com/office/drawing/2014/main" id="{15A0FE26-67DD-48DE-9B9A-97E19FBFA931}"/>
                </a:ext>
              </a:extLst>
            </p:cNvPr>
            <p:cNvCxnSpPr>
              <a:cxnSpLocks noChangeShapeType="1"/>
              <a:stCxn id="424487" idx="6"/>
              <a:endCxn id="424487" idx="5"/>
            </p:cNvCxnSpPr>
            <p:nvPr/>
          </p:nvCxnSpPr>
          <p:spPr bwMode="auto">
            <a:xfrm flipH="1">
              <a:off x="5127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4508" name="Text Box 572">
              <a:extLst>
                <a:ext uri="{FF2B5EF4-FFF2-40B4-BE49-F238E27FC236}">
                  <a16:creationId xmlns:a16="http://schemas.microsoft.com/office/drawing/2014/main" id="{D01F0082-0E50-454B-872E-7EC7DF4B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509" name="Text Box 573">
              <a:extLst>
                <a:ext uri="{FF2B5EF4-FFF2-40B4-BE49-F238E27FC236}">
                  <a16:creationId xmlns:a16="http://schemas.microsoft.com/office/drawing/2014/main" id="{B3E50FEE-0FCD-4C1C-AC3A-45C6AC92E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510" name="Text Box 574">
              <a:extLst>
                <a:ext uri="{FF2B5EF4-FFF2-40B4-BE49-F238E27FC236}">
                  <a16:creationId xmlns:a16="http://schemas.microsoft.com/office/drawing/2014/main" id="{773B38D2-3341-4680-ADC0-0C699165F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511" name="Text Box 575">
              <a:extLst>
                <a:ext uri="{FF2B5EF4-FFF2-40B4-BE49-F238E27FC236}">
                  <a16:creationId xmlns:a16="http://schemas.microsoft.com/office/drawing/2014/main" id="{F0DABB92-E570-49DB-9DF3-70DDF4173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512" name="Text Box 576">
              <a:extLst>
                <a:ext uri="{FF2B5EF4-FFF2-40B4-BE49-F238E27FC236}">
                  <a16:creationId xmlns:a16="http://schemas.microsoft.com/office/drawing/2014/main" id="{18D85D82-67F5-4B8D-8080-65FD8695E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513" name="Text Box 577">
              <a:extLst>
                <a:ext uri="{FF2B5EF4-FFF2-40B4-BE49-F238E27FC236}">
                  <a16:creationId xmlns:a16="http://schemas.microsoft.com/office/drawing/2014/main" id="{54519462-8151-4428-BEEB-2B32E66B3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514" name="Text Box 578">
              <a:extLst>
                <a:ext uri="{FF2B5EF4-FFF2-40B4-BE49-F238E27FC236}">
                  <a16:creationId xmlns:a16="http://schemas.microsoft.com/office/drawing/2014/main" id="{615811E7-A552-4FE1-BCF0-0122A8251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515" name="Text Box 579">
              <a:extLst>
                <a:ext uri="{FF2B5EF4-FFF2-40B4-BE49-F238E27FC236}">
                  <a16:creationId xmlns:a16="http://schemas.microsoft.com/office/drawing/2014/main" id="{B3D36936-ED0D-48EA-BFA9-A56518098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516" name="Text Box 580">
              <a:extLst>
                <a:ext uri="{FF2B5EF4-FFF2-40B4-BE49-F238E27FC236}">
                  <a16:creationId xmlns:a16="http://schemas.microsoft.com/office/drawing/2014/main" id="{FA6FCDB3-9FC1-4818-BFA8-BDCAD7E66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517" name="Text Box 581">
              <a:extLst>
                <a:ext uri="{FF2B5EF4-FFF2-40B4-BE49-F238E27FC236}">
                  <a16:creationId xmlns:a16="http://schemas.microsoft.com/office/drawing/2014/main" id="{F7138C61-8502-45F9-B9A0-4559D4843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518" name="Text Box 582">
              <a:extLst>
                <a:ext uri="{FF2B5EF4-FFF2-40B4-BE49-F238E27FC236}">
                  <a16:creationId xmlns:a16="http://schemas.microsoft.com/office/drawing/2014/main" id="{F94540F1-874E-404D-9F16-E2DECC2E7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519" name="Text Box 583">
              <a:extLst>
                <a:ext uri="{FF2B5EF4-FFF2-40B4-BE49-F238E27FC236}">
                  <a16:creationId xmlns:a16="http://schemas.microsoft.com/office/drawing/2014/main" id="{809A321F-55D5-4FC3-911A-5C4E17A6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520" name="Text Box 584">
              <a:extLst>
                <a:ext uri="{FF2B5EF4-FFF2-40B4-BE49-F238E27FC236}">
                  <a16:creationId xmlns:a16="http://schemas.microsoft.com/office/drawing/2014/main" id="{63923C97-8EB2-4597-A0FC-865BE398A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521" name="Text Box 585">
              <a:extLst>
                <a:ext uri="{FF2B5EF4-FFF2-40B4-BE49-F238E27FC236}">
                  <a16:creationId xmlns:a16="http://schemas.microsoft.com/office/drawing/2014/main" id="{80B71678-311A-441F-96B0-647E309A7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522" name="Text Box 586">
              <a:extLst>
                <a:ext uri="{FF2B5EF4-FFF2-40B4-BE49-F238E27FC236}">
                  <a16:creationId xmlns:a16="http://schemas.microsoft.com/office/drawing/2014/main" id="{6020D0A7-87D2-4310-8253-D46D89C4D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523" name="Text Box 587">
              <a:extLst>
                <a:ext uri="{FF2B5EF4-FFF2-40B4-BE49-F238E27FC236}">
                  <a16:creationId xmlns:a16="http://schemas.microsoft.com/office/drawing/2014/main" id="{9807E43E-322A-4225-8EF6-720E90312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524" name="Text Box 588">
              <a:extLst>
                <a:ext uri="{FF2B5EF4-FFF2-40B4-BE49-F238E27FC236}">
                  <a16:creationId xmlns:a16="http://schemas.microsoft.com/office/drawing/2014/main" id="{9B7E36D8-5E9E-41FF-9E9A-AD4B9C66D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525" name="Text Box 589">
              <a:extLst>
                <a:ext uri="{FF2B5EF4-FFF2-40B4-BE49-F238E27FC236}">
                  <a16:creationId xmlns:a16="http://schemas.microsoft.com/office/drawing/2014/main" id="{A6B735F3-179D-4670-82CB-1973989BD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24526" name="Text Box 590">
              <a:extLst>
                <a:ext uri="{FF2B5EF4-FFF2-40B4-BE49-F238E27FC236}">
                  <a16:creationId xmlns:a16="http://schemas.microsoft.com/office/drawing/2014/main" id="{30603529-A3CF-4799-8036-C47EE44AF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527" name="Text Box 591">
              <a:extLst>
                <a:ext uri="{FF2B5EF4-FFF2-40B4-BE49-F238E27FC236}">
                  <a16:creationId xmlns:a16="http://schemas.microsoft.com/office/drawing/2014/main" id="{46BFD77F-EB2F-42A8-B4B7-38BC09A74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24528" name="Text Box 592">
              <a:extLst>
                <a:ext uri="{FF2B5EF4-FFF2-40B4-BE49-F238E27FC236}">
                  <a16:creationId xmlns:a16="http://schemas.microsoft.com/office/drawing/2014/main" id="{6A6AE030-6D9C-4170-A5BB-63C9D4A3E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24529" name="Text Box 593">
              <a:extLst>
                <a:ext uri="{FF2B5EF4-FFF2-40B4-BE49-F238E27FC236}">
                  <a16:creationId xmlns:a16="http://schemas.microsoft.com/office/drawing/2014/main" id="{427EF2C0-AB30-459B-80D2-3EF6D783F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24530" name="Text Box 594">
              <a:extLst>
                <a:ext uri="{FF2B5EF4-FFF2-40B4-BE49-F238E27FC236}">
                  <a16:creationId xmlns:a16="http://schemas.microsoft.com/office/drawing/2014/main" id="{1B621356-DF55-4A7C-9703-58A314D5D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24531" name="Text Box 595">
              <a:extLst>
                <a:ext uri="{FF2B5EF4-FFF2-40B4-BE49-F238E27FC236}">
                  <a16:creationId xmlns:a16="http://schemas.microsoft.com/office/drawing/2014/main" id="{C3343494-A5EE-4256-89E3-A33E5DE71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24532" name="Text Box 596">
              <a:extLst>
                <a:ext uri="{FF2B5EF4-FFF2-40B4-BE49-F238E27FC236}">
                  <a16:creationId xmlns:a16="http://schemas.microsoft.com/office/drawing/2014/main" id="{34D43B1B-4F90-4361-9FF6-BD3462457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24533" name="Text Box 597">
              <a:extLst>
                <a:ext uri="{FF2B5EF4-FFF2-40B4-BE49-F238E27FC236}">
                  <a16:creationId xmlns:a16="http://schemas.microsoft.com/office/drawing/2014/main" id="{D41C812A-3AA9-4620-B486-593020F8E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24534" name="Text Box 598">
              <a:extLst>
                <a:ext uri="{FF2B5EF4-FFF2-40B4-BE49-F238E27FC236}">
                  <a16:creationId xmlns:a16="http://schemas.microsoft.com/office/drawing/2014/main" id="{567708B6-D59C-4772-8CD8-997DFF7FD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4535" name="Text Box 599">
              <a:extLst>
                <a:ext uri="{FF2B5EF4-FFF2-40B4-BE49-F238E27FC236}">
                  <a16:creationId xmlns:a16="http://schemas.microsoft.com/office/drawing/2014/main" id="{6E7992B5-6CC5-4762-A28D-01D0D4A99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  <p:sp>
          <p:nvSpPr>
            <p:cNvPr id="424536" name="Text Box 600">
              <a:extLst>
                <a:ext uri="{FF2B5EF4-FFF2-40B4-BE49-F238E27FC236}">
                  <a16:creationId xmlns:a16="http://schemas.microsoft.com/office/drawing/2014/main" id="{CE51B7B3-D9B4-494E-B237-4A545E756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85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u</a:t>
              </a:r>
            </a:p>
          </p:txBody>
        </p:sp>
      </p:grpSp>
      <p:grpSp>
        <p:nvGrpSpPr>
          <p:cNvPr id="424538" name="Group 602">
            <a:extLst>
              <a:ext uri="{FF2B5EF4-FFF2-40B4-BE49-F238E27FC236}">
                <a16:creationId xmlns:a16="http://schemas.microsoft.com/office/drawing/2014/main" id="{E15D1575-38CC-4A75-B3D0-BD9F4D8E8A7F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3810000"/>
            <a:ext cx="2757488" cy="2282825"/>
            <a:chOff x="3623" y="851"/>
            <a:chExt cx="1737" cy="1438"/>
          </a:xfrm>
        </p:grpSpPr>
        <p:sp>
          <p:nvSpPr>
            <p:cNvPr id="424539" name="Oval 603">
              <a:extLst>
                <a:ext uri="{FF2B5EF4-FFF2-40B4-BE49-F238E27FC236}">
                  <a16:creationId xmlns:a16="http://schemas.microsoft.com/office/drawing/2014/main" id="{1751C1E6-7D7A-4F0D-9301-0468D1CEC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4540" name="Oval 604">
              <a:extLst>
                <a:ext uri="{FF2B5EF4-FFF2-40B4-BE49-F238E27FC236}">
                  <a16:creationId xmlns:a16="http://schemas.microsoft.com/office/drawing/2014/main" id="{1D1034B5-9213-48D5-AA57-D0F1615B1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452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8</a:t>
              </a:r>
            </a:p>
          </p:txBody>
        </p:sp>
        <p:sp>
          <p:nvSpPr>
            <p:cNvPr id="424541" name="Oval 605">
              <a:extLst>
                <a:ext uri="{FF2B5EF4-FFF2-40B4-BE49-F238E27FC236}">
                  <a16:creationId xmlns:a16="http://schemas.microsoft.com/office/drawing/2014/main" id="{205CA6BD-7D1D-4094-91D0-5D622224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24542" name="Oval 606">
              <a:extLst>
                <a:ext uri="{FF2B5EF4-FFF2-40B4-BE49-F238E27FC236}">
                  <a16:creationId xmlns:a16="http://schemas.microsoft.com/office/drawing/2014/main" id="{D59832E8-7350-4A98-BA87-5A8B1CF29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452"/>
              <a:ext cx="159" cy="1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13</a:t>
              </a:r>
            </a:p>
          </p:txBody>
        </p:sp>
        <p:sp>
          <p:nvSpPr>
            <p:cNvPr id="424543" name="Oval 607">
              <a:extLst>
                <a:ext uri="{FF2B5EF4-FFF2-40B4-BE49-F238E27FC236}">
                  <a16:creationId xmlns:a16="http://schemas.microsoft.com/office/drawing/2014/main" id="{3EFB248F-7D71-48FD-9C5C-A1078889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sp>
          <p:nvSpPr>
            <p:cNvPr id="424544" name="Oval 608">
              <a:extLst>
                <a:ext uri="{FF2B5EF4-FFF2-40B4-BE49-F238E27FC236}">
                  <a16:creationId xmlns:a16="http://schemas.microsoft.com/office/drawing/2014/main" id="{05C950E9-775B-4A39-A18B-A6444724A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3</a:t>
              </a:r>
            </a:p>
          </p:txBody>
        </p:sp>
        <p:sp>
          <p:nvSpPr>
            <p:cNvPr id="424545" name="Oval 609">
              <a:extLst>
                <a:ext uri="{FF2B5EF4-FFF2-40B4-BE49-F238E27FC236}">
                  <a16:creationId xmlns:a16="http://schemas.microsoft.com/office/drawing/2014/main" id="{E76DACA3-8887-4741-9816-44BC6F77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6</a:t>
              </a:r>
            </a:p>
          </p:txBody>
        </p:sp>
        <p:sp>
          <p:nvSpPr>
            <p:cNvPr id="424546" name="Oval 610">
              <a:extLst>
                <a:ext uri="{FF2B5EF4-FFF2-40B4-BE49-F238E27FC236}">
                  <a16:creationId xmlns:a16="http://schemas.microsoft.com/office/drawing/2014/main" id="{C3714B48-8679-4F22-BD46-06B2F631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</a:t>
              </a:r>
            </a:p>
          </p:txBody>
        </p:sp>
        <p:sp>
          <p:nvSpPr>
            <p:cNvPr id="424547" name="Oval 611">
              <a:extLst>
                <a:ext uri="{FF2B5EF4-FFF2-40B4-BE49-F238E27FC236}">
                  <a16:creationId xmlns:a16="http://schemas.microsoft.com/office/drawing/2014/main" id="{A11B0EE7-85AE-4006-B0B5-C2290AEB4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cxnSp>
          <p:nvCxnSpPr>
            <p:cNvPr id="424548" name="AutoShape 612">
              <a:extLst>
                <a:ext uri="{FF2B5EF4-FFF2-40B4-BE49-F238E27FC236}">
                  <a16:creationId xmlns:a16="http://schemas.microsoft.com/office/drawing/2014/main" id="{A299CA0F-EACC-4AEF-8AD0-F13ACEDEA06B}"/>
                </a:ext>
              </a:extLst>
            </p:cNvPr>
            <p:cNvCxnSpPr>
              <a:cxnSpLocks noChangeShapeType="1"/>
              <a:stCxn id="424539" idx="6"/>
              <a:endCxn id="424546" idx="2"/>
            </p:cNvCxnSpPr>
            <p:nvPr/>
          </p:nvCxnSpPr>
          <p:spPr bwMode="auto">
            <a:xfrm>
              <a:off x="3880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49" name="AutoShape 613">
              <a:extLst>
                <a:ext uri="{FF2B5EF4-FFF2-40B4-BE49-F238E27FC236}">
                  <a16:creationId xmlns:a16="http://schemas.microsoft.com/office/drawing/2014/main" id="{C94A2E00-D8D3-4A48-A24D-46868228F0D4}"/>
                </a:ext>
              </a:extLst>
            </p:cNvPr>
            <p:cNvCxnSpPr>
              <a:cxnSpLocks noChangeShapeType="1"/>
              <a:stCxn id="424539" idx="5"/>
              <a:endCxn id="424541" idx="2"/>
            </p:cNvCxnSpPr>
            <p:nvPr/>
          </p:nvCxnSpPr>
          <p:spPr bwMode="auto">
            <a:xfrm>
              <a:off x="3857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0" name="AutoShape 614">
              <a:extLst>
                <a:ext uri="{FF2B5EF4-FFF2-40B4-BE49-F238E27FC236}">
                  <a16:creationId xmlns:a16="http://schemas.microsoft.com/office/drawing/2014/main" id="{9AF78833-76C8-420D-89EB-12755F5F2D4C}"/>
                </a:ext>
              </a:extLst>
            </p:cNvPr>
            <p:cNvCxnSpPr>
              <a:cxnSpLocks noChangeShapeType="1"/>
              <a:stCxn id="424546" idx="5"/>
              <a:endCxn id="424540" idx="2"/>
            </p:cNvCxnSpPr>
            <p:nvPr/>
          </p:nvCxnSpPr>
          <p:spPr bwMode="auto">
            <a:xfrm>
              <a:off x="4492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1" name="AutoShape 615">
              <a:extLst>
                <a:ext uri="{FF2B5EF4-FFF2-40B4-BE49-F238E27FC236}">
                  <a16:creationId xmlns:a16="http://schemas.microsoft.com/office/drawing/2014/main" id="{5A70959C-FC80-4D32-B825-0263CFB4991B}"/>
                </a:ext>
              </a:extLst>
            </p:cNvPr>
            <p:cNvCxnSpPr>
              <a:cxnSpLocks noChangeShapeType="1"/>
              <a:stCxn id="424546" idx="6"/>
              <a:endCxn id="424543" idx="2"/>
            </p:cNvCxnSpPr>
            <p:nvPr/>
          </p:nvCxnSpPr>
          <p:spPr bwMode="auto">
            <a:xfrm>
              <a:off x="4515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2" name="AutoShape 616">
              <a:extLst>
                <a:ext uri="{FF2B5EF4-FFF2-40B4-BE49-F238E27FC236}">
                  <a16:creationId xmlns:a16="http://schemas.microsoft.com/office/drawing/2014/main" id="{B7CCFEC4-43DE-4B84-97B9-328BD63F75B7}"/>
                </a:ext>
              </a:extLst>
            </p:cNvPr>
            <p:cNvCxnSpPr>
              <a:cxnSpLocks noChangeShapeType="1"/>
              <a:stCxn id="424541" idx="6"/>
              <a:endCxn id="424540" idx="2"/>
            </p:cNvCxnSpPr>
            <p:nvPr/>
          </p:nvCxnSpPr>
          <p:spPr bwMode="auto">
            <a:xfrm>
              <a:off x="4515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3" name="AutoShape 617">
              <a:extLst>
                <a:ext uri="{FF2B5EF4-FFF2-40B4-BE49-F238E27FC236}">
                  <a16:creationId xmlns:a16="http://schemas.microsoft.com/office/drawing/2014/main" id="{B87A1558-9C28-416E-A12F-51E7F60DB4D1}"/>
                </a:ext>
              </a:extLst>
            </p:cNvPr>
            <p:cNvCxnSpPr>
              <a:cxnSpLocks noChangeShapeType="1"/>
              <a:stCxn id="424544" idx="6"/>
              <a:endCxn id="424545" idx="2"/>
            </p:cNvCxnSpPr>
            <p:nvPr/>
          </p:nvCxnSpPr>
          <p:spPr bwMode="auto">
            <a:xfrm>
              <a:off x="3880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4" name="AutoShape 618">
              <a:extLst>
                <a:ext uri="{FF2B5EF4-FFF2-40B4-BE49-F238E27FC236}">
                  <a16:creationId xmlns:a16="http://schemas.microsoft.com/office/drawing/2014/main" id="{7BF71E93-EA9F-47EB-8E36-8FCCF1CFE189}"/>
                </a:ext>
              </a:extLst>
            </p:cNvPr>
            <p:cNvCxnSpPr>
              <a:cxnSpLocks noChangeShapeType="1"/>
              <a:stCxn id="424545" idx="6"/>
              <a:endCxn id="424547" idx="2"/>
            </p:cNvCxnSpPr>
            <p:nvPr/>
          </p:nvCxnSpPr>
          <p:spPr bwMode="auto">
            <a:xfrm>
              <a:off x="4515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5" name="AutoShape 619">
              <a:extLst>
                <a:ext uri="{FF2B5EF4-FFF2-40B4-BE49-F238E27FC236}">
                  <a16:creationId xmlns:a16="http://schemas.microsoft.com/office/drawing/2014/main" id="{E1049595-47BC-401E-B853-2202FCE8253C}"/>
                </a:ext>
              </a:extLst>
            </p:cNvPr>
            <p:cNvCxnSpPr>
              <a:cxnSpLocks noChangeShapeType="1"/>
              <a:stCxn id="424543" idx="3"/>
              <a:endCxn id="424542" idx="6"/>
            </p:cNvCxnSpPr>
            <p:nvPr/>
          </p:nvCxnSpPr>
          <p:spPr bwMode="auto">
            <a:xfrm flipH="1">
              <a:off x="3880" y="1112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6" name="AutoShape 620">
              <a:extLst>
                <a:ext uri="{FF2B5EF4-FFF2-40B4-BE49-F238E27FC236}">
                  <a16:creationId xmlns:a16="http://schemas.microsoft.com/office/drawing/2014/main" id="{7534C2B6-8242-4C2F-854F-30DBF9CF410B}"/>
                </a:ext>
              </a:extLst>
            </p:cNvPr>
            <p:cNvCxnSpPr>
              <a:cxnSpLocks noChangeShapeType="1"/>
              <a:stCxn id="424539" idx="4"/>
              <a:endCxn id="424542" idx="0"/>
            </p:cNvCxnSpPr>
            <p:nvPr/>
          </p:nvCxnSpPr>
          <p:spPr bwMode="auto">
            <a:xfrm>
              <a:off x="3801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7" name="AutoShape 621">
              <a:extLst>
                <a:ext uri="{FF2B5EF4-FFF2-40B4-BE49-F238E27FC236}">
                  <a16:creationId xmlns:a16="http://schemas.microsoft.com/office/drawing/2014/main" id="{479AF0A1-CD1C-4764-8A8D-746F7759D7DD}"/>
                </a:ext>
              </a:extLst>
            </p:cNvPr>
            <p:cNvCxnSpPr>
              <a:cxnSpLocks noChangeShapeType="1"/>
              <a:stCxn id="424539" idx="4"/>
              <a:endCxn id="424545" idx="1"/>
            </p:cNvCxnSpPr>
            <p:nvPr/>
          </p:nvCxnSpPr>
          <p:spPr bwMode="auto">
            <a:xfrm>
              <a:off x="3801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8" name="AutoShape 622">
              <a:extLst>
                <a:ext uri="{FF2B5EF4-FFF2-40B4-BE49-F238E27FC236}">
                  <a16:creationId xmlns:a16="http://schemas.microsoft.com/office/drawing/2014/main" id="{B880AF54-B870-4D1A-8396-D736980334AE}"/>
                </a:ext>
              </a:extLst>
            </p:cNvPr>
            <p:cNvCxnSpPr>
              <a:cxnSpLocks noChangeShapeType="1"/>
              <a:stCxn id="424542" idx="4"/>
              <a:endCxn id="424547" idx="1"/>
            </p:cNvCxnSpPr>
            <p:nvPr/>
          </p:nvCxnSpPr>
          <p:spPr bwMode="auto">
            <a:xfrm>
              <a:off x="3801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59" name="AutoShape 623">
              <a:extLst>
                <a:ext uri="{FF2B5EF4-FFF2-40B4-BE49-F238E27FC236}">
                  <a16:creationId xmlns:a16="http://schemas.microsoft.com/office/drawing/2014/main" id="{D9FF851A-AEBA-48C7-A47A-EB4C1949337F}"/>
                </a:ext>
              </a:extLst>
            </p:cNvPr>
            <p:cNvCxnSpPr>
              <a:cxnSpLocks noChangeShapeType="1"/>
              <a:stCxn id="424541" idx="3"/>
              <a:endCxn id="424544" idx="7"/>
            </p:cNvCxnSpPr>
            <p:nvPr/>
          </p:nvCxnSpPr>
          <p:spPr bwMode="auto">
            <a:xfrm flipH="1">
              <a:off x="3857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60" name="AutoShape 624">
              <a:extLst>
                <a:ext uri="{FF2B5EF4-FFF2-40B4-BE49-F238E27FC236}">
                  <a16:creationId xmlns:a16="http://schemas.microsoft.com/office/drawing/2014/main" id="{E4304271-9D3E-43A6-A907-31D63C24C6EA}"/>
                </a:ext>
              </a:extLst>
            </p:cNvPr>
            <p:cNvCxnSpPr>
              <a:cxnSpLocks noChangeShapeType="1"/>
              <a:stCxn id="424540" idx="4"/>
              <a:endCxn id="424547" idx="0"/>
            </p:cNvCxnSpPr>
            <p:nvPr/>
          </p:nvCxnSpPr>
          <p:spPr bwMode="auto">
            <a:xfrm>
              <a:off x="5071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61" name="AutoShape 625">
              <a:extLst>
                <a:ext uri="{FF2B5EF4-FFF2-40B4-BE49-F238E27FC236}">
                  <a16:creationId xmlns:a16="http://schemas.microsoft.com/office/drawing/2014/main" id="{2710F6CB-9FC9-4068-94F6-5EB20754AC74}"/>
                </a:ext>
              </a:extLst>
            </p:cNvPr>
            <p:cNvCxnSpPr>
              <a:cxnSpLocks noChangeShapeType="1"/>
              <a:stCxn id="424541" idx="4"/>
              <a:endCxn id="424545" idx="0"/>
            </p:cNvCxnSpPr>
            <p:nvPr/>
          </p:nvCxnSpPr>
          <p:spPr bwMode="auto">
            <a:xfrm>
              <a:off x="4436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62" name="AutoShape 626">
              <a:extLst>
                <a:ext uri="{FF2B5EF4-FFF2-40B4-BE49-F238E27FC236}">
                  <a16:creationId xmlns:a16="http://schemas.microsoft.com/office/drawing/2014/main" id="{0DE32893-E5FC-48CC-90F1-1A3CFCF396C0}"/>
                </a:ext>
              </a:extLst>
            </p:cNvPr>
            <p:cNvCxnSpPr>
              <a:cxnSpLocks noChangeShapeType="1"/>
              <a:stCxn id="424546" idx="4"/>
              <a:endCxn id="424544" idx="0"/>
            </p:cNvCxnSpPr>
            <p:nvPr/>
          </p:nvCxnSpPr>
          <p:spPr bwMode="auto">
            <a:xfrm flipH="1">
              <a:off x="3801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63" name="AutoShape 627">
              <a:extLst>
                <a:ext uri="{FF2B5EF4-FFF2-40B4-BE49-F238E27FC236}">
                  <a16:creationId xmlns:a16="http://schemas.microsoft.com/office/drawing/2014/main" id="{6881A024-6F46-490A-9FC2-DBC512EB9564}"/>
                </a:ext>
              </a:extLst>
            </p:cNvPr>
            <p:cNvCxnSpPr>
              <a:cxnSpLocks noChangeShapeType="1"/>
              <a:stCxn id="424546" idx="4"/>
              <a:endCxn id="424547" idx="1"/>
            </p:cNvCxnSpPr>
            <p:nvPr/>
          </p:nvCxnSpPr>
          <p:spPr bwMode="auto">
            <a:xfrm>
              <a:off x="4436" y="1135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64" name="AutoShape 628">
              <a:extLst>
                <a:ext uri="{FF2B5EF4-FFF2-40B4-BE49-F238E27FC236}">
                  <a16:creationId xmlns:a16="http://schemas.microsoft.com/office/drawing/2014/main" id="{8DB3E7EA-9F26-422C-B3FF-43C7AF0C9082}"/>
                </a:ext>
              </a:extLst>
            </p:cNvPr>
            <p:cNvCxnSpPr>
              <a:cxnSpLocks noChangeShapeType="1"/>
              <a:stCxn id="424541" idx="0"/>
              <a:endCxn id="424546" idx="4"/>
            </p:cNvCxnSpPr>
            <p:nvPr/>
          </p:nvCxnSpPr>
          <p:spPr bwMode="auto">
            <a:xfrm flipV="1">
              <a:off x="4436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65" name="AutoShape 629">
              <a:extLst>
                <a:ext uri="{FF2B5EF4-FFF2-40B4-BE49-F238E27FC236}">
                  <a16:creationId xmlns:a16="http://schemas.microsoft.com/office/drawing/2014/main" id="{B3BB44F6-14BF-44E3-AF77-C42CB72CBEFE}"/>
                </a:ext>
              </a:extLst>
            </p:cNvPr>
            <p:cNvCxnSpPr>
              <a:cxnSpLocks noChangeShapeType="1"/>
              <a:stCxn id="424541" idx="7"/>
              <a:endCxn id="424543" idx="3"/>
            </p:cNvCxnSpPr>
            <p:nvPr/>
          </p:nvCxnSpPr>
          <p:spPr bwMode="auto">
            <a:xfrm flipV="1">
              <a:off x="4492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66" name="AutoShape 630">
              <a:extLst>
                <a:ext uri="{FF2B5EF4-FFF2-40B4-BE49-F238E27FC236}">
                  <a16:creationId xmlns:a16="http://schemas.microsoft.com/office/drawing/2014/main" id="{55E6FC1A-7C4B-4538-B9F4-8E2428ADA16C}"/>
                </a:ext>
              </a:extLst>
            </p:cNvPr>
            <p:cNvCxnSpPr>
              <a:cxnSpLocks noChangeShapeType="1"/>
              <a:stCxn id="424544" idx="4"/>
              <a:endCxn id="424547" idx="4"/>
            </p:cNvCxnSpPr>
            <p:nvPr/>
          </p:nvCxnSpPr>
          <p:spPr bwMode="auto">
            <a:xfrm rot="16200000" flipH="1">
              <a:off x="4435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567" name="AutoShape 631">
              <a:extLst>
                <a:ext uri="{FF2B5EF4-FFF2-40B4-BE49-F238E27FC236}">
                  <a16:creationId xmlns:a16="http://schemas.microsoft.com/office/drawing/2014/main" id="{4BDB6782-406C-4A96-9D95-9AB51BAEC828}"/>
                </a:ext>
              </a:extLst>
            </p:cNvPr>
            <p:cNvCxnSpPr>
              <a:cxnSpLocks noChangeShapeType="1"/>
              <a:stCxn id="424547" idx="6"/>
              <a:endCxn id="424547" idx="5"/>
            </p:cNvCxnSpPr>
            <p:nvPr/>
          </p:nvCxnSpPr>
          <p:spPr bwMode="auto">
            <a:xfrm flipH="1">
              <a:off x="5127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4568" name="Text Box 632">
              <a:extLst>
                <a:ext uri="{FF2B5EF4-FFF2-40B4-BE49-F238E27FC236}">
                  <a16:creationId xmlns:a16="http://schemas.microsoft.com/office/drawing/2014/main" id="{5D735666-AF11-4E30-86DD-3645B6BD5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569" name="Text Box 633">
              <a:extLst>
                <a:ext uri="{FF2B5EF4-FFF2-40B4-BE49-F238E27FC236}">
                  <a16:creationId xmlns:a16="http://schemas.microsoft.com/office/drawing/2014/main" id="{2A996AD8-BBE5-4AB6-9533-4D86FB1AA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570" name="Text Box 634">
              <a:extLst>
                <a:ext uri="{FF2B5EF4-FFF2-40B4-BE49-F238E27FC236}">
                  <a16:creationId xmlns:a16="http://schemas.microsoft.com/office/drawing/2014/main" id="{77B40C68-F733-402F-9931-D3079B830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571" name="Text Box 635">
              <a:extLst>
                <a:ext uri="{FF2B5EF4-FFF2-40B4-BE49-F238E27FC236}">
                  <a16:creationId xmlns:a16="http://schemas.microsoft.com/office/drawing/2014/main" id="{426F21E0-9890-4375-9C9B-A3739A1D3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572" name="Text Box 636">
              <a:extLst>
                <a:ext uri="{FF2B5EF4-FFF2-40B4-BE49-F238E27FC236}">
                  <a16:creationId xmlns:a16="http://schemas.microsoft.com/office/drawing/2014/main" id="{3F788F9D-673E-4D29-A4EE-5D8495AC8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573" name="Text Box 637">
              <a:extLst>
                <a:ext uri="{FF2B5EF4-FFF2-40B4-BE49-F238E27FC236}">
                  <a16:creationId xmlns:a16="http://schemas.microsoft.com/office/drawing/2014/main" id="{4A640F11-0D2F-498B-840B-09201A19F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574" name="Text Box 638">
              <a:extLst>
                <a:ext uri="{FF2B5EF4-FFF2-40B4-BE49-F238E27FC236}">
                  <a16:creationId xmlns:a16="http://schemas.microsoft.com/office/drawing/2014/main" id="{09098C58-1ACC-444F-8A9F-E811855E4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575" name="Text Box 639">
              <a:extLst>
                <a:ext uri="{FF2B5EF4-FFF2-40B4-BE49-F238E27FC236}">
                  <a16:creationId xmlns:a16="http://schemas.microsoft.com/office/drawing/2014/main" id="{1AACF806-20E0-4A14-91EB-D4219C22A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576" name="Text Box 640">
              <a:extLst>
                <a:ext uri="{FF2B5EF4-FFF2-40B4-BE49-F238E27FC236}">
                  <a16:creationId xmlns:a16="http://schemas.microsoft.com/office/drawing/2014/main" id="{6D747360-51CB-47FF-9390-122777602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577" name="Text Box 641">
              <a:extLst>
                <a:ext uri="{FF2B5EF4-FFF2-40B4-BE49-F238E27FC236}">
                  <a16:creationId xmlns:a16="http://schemas.microsoft.com/office/drawing/2014/main" id="{07E41324-3D38-406F-8192-E34AE3D75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578" name="Text Box 642">
              <a:extLst>
                <a:ext uri="{FF2B5EF4-FFF2-40B4-BE49-F238E27FC236}">
                  <a16:creationId xmlns:a16="http://schemas.microsoft.com/office/drawing/2014/main" id="{5502E271-09B1-49A5-BB3A-8BEA56211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579" name="Text Box 643">
              <a:extLst>
                <a:ext uri="{FF2B5EF4-FFF2-40B4-BE49-F238E27FC236}">
                  <a16:creationId xmlns:a16="http://schemas.microsoft.com/office/drawing/2014/main" id="{8B0BB755-99F8-4435-AAD0-8F4C8AA0D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580" name="Text Box 644">
              <a:extLst>
                <a:ext uri="{FF2B5EF4-FFF2-40B4-BE49-F238E27FC236}">
                  <a16:creationId xmlns:a16="http://schemas.microsoft.com/office/drawing/2014/main" id="{670329CF-8F4B-480B-B068-915C341DF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581" name="Text Box 645">
              <a:extLst>
                <a:ext uri="{FF2B5EF4-FFF2-40B4-BE49-F238E27FC236}">
                  <a16:creationId xmlns:a16="http://schemas.microsoft.com/office/drawing/2014/main" id="{59A07BA0-7FC0-4F58-907E-186F8420E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582" name="Text Box 646">
              <a:extLst>
                <a:ext uri="{FF2B5EF4-FFF2-40B4-BE49-F238E27FC236}">
                  <a16:creationId xmlns:a16="http://schemas.microsoft.com/office/drawing/2014/main" id="{DE67DA77-6174-4D65-AD57-F65F4ECAE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583" name="Text Box 647">
              <a:extLst>
                <a:ext uri="{FF2B5EF4-FFF2-40B4-BE49-F238E27FC236}">
                  <a16:creationId xmlns:a16="http://schemas.microsoft.com/office/drawing/2014/main" id="{6DFDD5FC-E1E3-4FFB-A862-1C5C9132F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584" name="Text Box 648">
              <a:extLst>
                <a:ext uri="{FF2B5EF4-FFF2-40B4-BE49-F238E27FC236}">
                  <a16:creationId xmlns:a16="http://schemas.microsoft.com/office/drawing/2014/main" id="{5B555FF7-D86F-4DCD-83A4-7151C3AA6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585" name="Text Box 649">
              <a:extLst>
                <a:ext uri="{FF2B5EF4-FFF2-40B4-BE49-F238E27FC236}">
                  <a16:creationId xmlns:a16="http://schemas.microsoft.com/office/drawing/2014/main" id="{A9895DC4-DC85-4469-92DF-1C833F676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24586" name="Text Box 650">
              <a:extLst>
                <a:ext uri="{FF2B5EF4-FFF2-40B4-BE49-F238E27FC236}">
                  <a16:creationId xmlns:a16="http://schemas.microsoft.com/office/drawing/2014/main" id="{AF31C6D3-ED10-4BFA-ADCB-6A3E5DA91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587" name="Text Box 651">
              <a:extLst>
                <a:ext uri="{FF2B5EF4-FFF2-40B4-BE49-F238E27FC236}">
                  <a16:creationId xmlns:a16="http://schemas.microsoft.com/office/drawing/2014/main" id="{92F2B496-A0E7-44AF-8228-1AA022516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24588" name="Text Box 652">
              <a:extLst>
                <a:ext uri="{FF2B5EF4-FFF2-40B4-BE49-F238E27FC236}">
                  <a16:creationId xmlns:a16="http://schemas.microsoft.com/office/drawing/2014/main" id="{280E594C-1B2F-4E9C-831E-53FC492F5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24589" name="Text Box 653">
              <a:extLst>
                <a:ext uri="{FF2B5EF4-FFF2-40B4-BE49-F238E27FC236}">
                  <a16:creationId xmlns:a16="http://schemas.microsoft.com/office/drawing/2014/main" id="{E2E1CB12-BA07-40E1-82D0-8FE09EB22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24590" name="Text Box 654">
              <a:extLst>
                <a:ext uri="{FF2B5EF4-FFF2-40B4-BE49-F238E27FC236}">
                  <a16:creationId xmlns:a16="http://schemas.microsoft.com/office/drawing/2014/main" id="{BCBB02FA-C86C-47DC-A960-D56D71D17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24591" name="Text Box 655">
              <a:extLst>
                <a:ext uri="{FF2B5EF4-FFF2-40B4-BE49-F238E27FC236}">
                  <a16:creationId xmlns:a16="http://schemas.microsoft.com/office/drawing/2014/main" id="{DC627C2D-4D01-4CA2-B6EB-30F0F7A97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24592" name="Text Box 656">
              <a:extLst>
                <a:ext uri="{FF2B5EF4-FFF2-40B4-BE49-F238E27FC236}">
                  <a16:creationId xmlns:a16="http://schemas.microsoft.com/office/drawing/2014/main" id="{831E597C-CD90-49CD-B168-D4F14C423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24593" name="Text Box 657">
              <a:extLst>
                <a:ext uri="{FF2B5EF4-FFF2-40B4-BE49-F238E27FC236}">
                  <a16:creationId xmlns:a16="http://schemas.microsoft.com/office/drawing/2014/main" id="{9E7CACF1-2545-48D9-8581-DBD503170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24594" name="Text Box 658">
              <a:extLst>
                <a:ext uri="{FF2B5EF4-FFF2-40B4-BE49-F238E27FC236}">
                  <a16:creationId xmlns:a16="http://schemas.microsoft.com/office/drawing/2014/main" id="{0F635287-CF4B-4C81-B0AE-73DEC56D6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4595" name="Text Box 659">
              <a:extLst>
                <a:ext uri="{FF2B5EF4-FFF2-40B4-BE49-F238E27FC236}">
                  <a16:creationId xmlns:a16="http://schemas.microsoft.com/office/drawing/2014/main" id="{B0A5422F-790D-4A1A-B9FB-D4A360252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  <p:sp>
          <p:nvSpPr>
            <p:cNvPr id="424596" name="Text Box 660">
              <a:extLst>
                <a:ext uri="{FF2B5EF4-FFF2-40B4-BE49-F238E27FC236}">
                  <a16:creationId xmlns:a16="http://schemas.microsoft.com/office/drawing/2014/main" id="{D4767CAD-E319-485C-89B1-6B16D69D6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85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u</a:t>
              </a:r>
            </a:p>
          </p:txBody>
        </p:sp>
      </p:grpSp>
      <p:grpSp>
        <p:nvGrpSpPr>
          <p:cNvPr id="424597" name="Group 661">
            <a:extLst>
              <a:ext uri="{FF2B5EF4-FFF2-40B4-BE49-F238E27FC236}">
                <a16:creationId xmlns:a16="http://schemas.microsoft.com/office/drawing/2014/main" id="{3B73ECDE-6E43-48C7-98FC-9DC654454750}"/>
              </a:ext>
            </a:extLst>
          </p:cNvPr>
          <p:cNvGrpSpPr>
            <a:grpSpLocks/>
          </p:cNvGrpSpPr>
          <p:nvPr/>
        </p:nvGrpSpPr>
        <p:grpSpPr bwMode="auto">
          <a:xfrm>
            <a:off x="3011488" y="3840163"/>
            <a:ext cx="2757487" cy="2282825"/>
            <a:chOff x="3623" y="851"/>
            <a:chExt cx="1737" cy="1438"/>
          </a:xfrm>
        </p:grpSpPr>
        <p:sp>
          <p:nvSpPr>
            <p:cNvPr id="424598" name="Oval 662">
              <a:extLst>
                <a:ext uri="{FF2B5EF4-FFF2-40B4-BE49-F238E27FC236}">
                  <a16:creationId xmlns:a16="http://schemas.microsoft.com/office/drawing/2014/main" id="{58000044-3FB6-4A98-B042-E15675FB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4599" name="Oval 663">
              <a:extLst>
                <a:ext uri="{FF2B5EF4-FFF2-40B4-BE49-F238E27FC236}">
                  <a16:creationId xmlns:a16="http://schemas.microsoft.com/office/drawing/2014/main" id="{C7755957-52D6-43FD-A15F-BF424E4D9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8</a:t>
              </a:r>
            </a:p>
          </p:txBody>
        </p:sp>
        <p:sp>
          <p:nvSpPr>
            <p:cNvPr id="424600" name="Oval 664">
              <a:extLst>
                <a:ext uri="{FF2B5EF4-FFF2-40B4-BE49-F238E27FC236}">
                  <a16:creationId xmlns:a16="http://schemas.microsoft.com/office/drawing/2014/main" id="{E26E34D3-46C6-4AA4-85B2-DBBF8A39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24601" name="Oval 665">
              <a:extLst>
                <a:ext uri="{FF2B5EF4-FFF2-40B4-BE49-F238E27FC236}">
                  <a16:creationId xmlns:a16="http://schemas.microsoft.com/office/drawing/2014/main" id="{1AA63447-F2E5-446F-AD3A-02EFAA7CB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452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13</a:t>
              </a:r>
            </a:p>
          </p:txBody>
        </p:sp>
        <p:sp>
          <p:nvSpPr>
            <p:cNvPr id="424602" name="Oval 666">
              <a:extLst>
                <a:ext uri="{FF2B5EF4-FFF2-40B4-BE49-F238E27FC236}">
                  <a16:creationId xmlns:a16="http://schemas.microsoft.com/office/drawing/2014/main" id="{D5A502D3-1541-4CDD-ADE0-EFD09CA6C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sp>
          <p:nvSpPr>
            <p:cNvPr id="424603" name="Oval 667">
              <a:extLst>
                <a:ext uri="{FF2B5EF4-FFF2-40B4-BE49-F238E27FC236}">
                  <a16:creationId xmlns:a16="http://schemas.microsoft.com/office/drawing/2014/main" id="{4CD732BE-3E97-45A3-A934-BAC91D643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3</a:t>
              </a:r>
            </a:p>
          </p:txBody>
        </p:sp>
        <p:sp>
          <p:nvSpPr>
            <p:cNvPr id="424604" name="Oval 668">
              <a:extLst>
                <a:ext uri="{FF2B5EF4-FFF2-40B4-BE49-F238E27FC236}">
                  <a16:creationId xmlns:a16="http://schemas.microsoft.com/office/drawing/2014/main" id="{BD11D47D-FDB5-4A81-A403-502CFC083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6</a:t>
              </a:r>
            </a:p>
          </p:txBody>
        </p:sp>
        <p:sp>
          <p:nvSpPr>
            <p:cNvPr id="424605" name="Oval 669">
              <a:extLst>
                <a:ext uri="{FF2B5EF4-FFF2-40B4-BE49-F238E27FC236}">
                  <a16:creationId xmlns:a16="http://schemas.microsoft.com/office/drawing/2014/main" id="{134BD660-0218-4CB3-B054-417ACF83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</a:t>
              </a:r>
            </a:p>
          </p:txBody>
        </p:sp>
        <p:sp>
          <p:nvSpPr>
            <p:cNvPr id="424606" name="Oval 670">
              <a:extLst>
                <a:ext uri="{FF2B5EF4-FFF2-40B4-BE49-F238E27FC236}">
                  <a16:creationId xmlns:a16="http://schemas.microsoft.com/office/drawing/2014/main" id="{304E5680-2729-47CC-A03E-F4B606F4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cxnSp>
          <p:nvCxnSpPr>
            <p:cNvPr id="424607" name="AutoShape 671">
              <a:extLst>
                <a:ext uri="{FF2B5EF4-FFF2-40B4-BE49-F238E27FC236}">
                  <a16:creationId xmlns:a16="http://schemas.microsoft.com/office/drawing/2014/main" id="{A1F236D2-6EA5-44EE-A956-1633F0CDB05D}"/>
                </a:ext>
              </a:extLst>
            </p:cNvPr>
            <p:cNvCxnSpPr>
              <a:cxnSpLocks noChangeShapeType="1"/>
              <a:stCxn id="424598" idx="6"/>
              <a:endCxn id="424605" idx="2"/>
            </p:cNvCxnSpPr>
            <p:nvPr/>
          </p:nvCxnSpPr>
          <p:spPr bwMode="auto">
            <a:xfrm>
              <a:off x="3880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08" name="AutoShape 672">
              <a:extLst>
                <a:ext uri="{FF2B5EF4-FFF2-40B4-BE49-F238E27FC236}">
                  <a16:creationId xmlns:a16="http://schemas.microsoft.com/office/drawing/2014/main" id="{CD4BEFEB-52A6-4391-828B-F56B49910A54}"/>
                </a:ext>
              </a:extLst>
            </p:cNvPr>
            <p:cNvCxnSpPr>
              <a:cxnSpLocks noChangeShapeType="1"/>
              <a:stCxn id="424598" idx="5"/>
              <a:endCxn id="424600" idx="2"/>
            </p:cNvCxnSpPr>
            <p:nvPr/>
          </p:nvCxnSpPr>
          <p:spPr bwMode="auto">
            <a:xfrm>
              <a:off x="3857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09" name="AutoShape 673">
              <a:extLst>
                <a:ext uri="{FF2B5EF4-FFF2-40B4-BE49-F238E27FC236}">
                  <a16:creationId xmlns:a16="http://schemas.microsoft.com/office/drawing/2014/main" id="{F4840680-16E1-4271-B65C-826962A68229}"/>
                </a:ext>
              </a:extLst>
            </p:cNvPr>
            <p:cNvCxnSpPr>
              <a:cxnSpLocks noChangeShapeType="1"/>
              <a:stCxn id="424605" idx="5"/>
              <a:endCxn id="424599" idx="2"/>
            </p:cNvCxnSpPr>
            <p:nvPr/>
          </p:nvCxnSpPr>
          <p:spPr bwMode="auto">
            <a:xfrm>
              <a:off x="4492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0" name="AutoShape 674">
              <a:extLst>
                <a:ext uri="{FF2B5EF4-FFF2-40B4-BE49-F238E27FC236}">
                  <a16:creationId xmlns:a16="http://schemas.microsoft.com/office/drawing/2014/main" id="{7F84227D-651C-4EAE-88DA-B4A08F0A4670}"/>
                </a:ext>
              </a:extLst>
            </p:cNvPr>
            <p:cNvCxnSpPr>
              <a:cxnSpLocks noChangeShapeType="1"/>
              <a:stCxn id="424605" idx="6"/>
              <a:endCxn id="424602" idx="2"/>
            </p:cNvCxnSpPr>
            <p:nvPr/>
          </p:nvCxnSpPr>
          <p:spPr bwMode="auto">
            <a:xfrm>
              <a:off x="4515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1" name="AutoShape 675">
              <a:extLst>
                <a:ext uri="{FF2B5EF4-FFF2-40B4-BE49-F238E27FC236}">
                  <a16:creationId xmlns:a16="http://schemas.microsoft.com/office/drawing/2014/main" id="{34995474-EB03-4A98-9739-064881066195}"/>
                </a:ext>
              </a:extLst>
            </p:cNvPr>
            <p:cNvCxnSpPr>
              <a:cxnSpLocks noChangeShapeType="1"/>
              <a:stCxn id="424600" idx="6"/>
              <a:endCxn id="424599" idx="2"/>
            </p:cNvCxnSpPr>
            <p:nvPr/>
          </p:nvCxnSpPr>
          <p:spPr bwMode="auto">
            <a:xfrm>
              <a:off x="4515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2" name="AutoShape 676">
              <a:extLst>
                <a:ext uri="{FF2B5EF4-FFF2-40B4-BE49-F238E27FC236}">
                  <a16:creationId xmlns:a16="http://schemas.microsoft.com/office/drawing/2014/main" id="{F3CAA533-A06C-4483-BBC6-20C5630DD2CB}"/>
                </a:ext>
              </a:extLst>
            </p:cNvPr>
            <p:cNvCxnSpPr>
              <a:cxnSpLocks noChangeShapeType="1"/>
              <a:stCxn id="424603" idx="6"/>
              <a:endCxn id="424604" idx="2"/>
            </p:cNvCxnSpPr>
            <p:nvPr/>
          </p:nvCxnSpPr>
          <p:spPr bwMode="auto">
            <a:xfrm>
              <a:off x="3880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3" name="AutoShape 677">
              <a:extLst>
                <a:ext uri="{FF2B5EF4-FFF2-40B4-BE49-F238E27FC236}">
                  <a16:creationId xmlns:a16="http://schemas.microsoft.com/office/drawing/2014/main" id="{5B6631D2-0744-4D6E-B27A-2B7F0D0E2F04}"/>
                </a:ext>
              </a:extLst>
            </p:cNvPr>
            <p:cNvCxnSpPr>
              <a:cxnSpLocks noChangeShapeType="1"/>
              <a:stCxn id="424604" idx="6"/>
              <a:endCxn id="424606" idx="2"/>
            </p:cNvCxnSpPr>
            <p:nvPr/>
          </p:nvCxnSpPr>
          <p:spPr bwMode="auto">
            <a:xfrm>
              <a:off x="4515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4" name="AutoShape 678">
              <a:extLst>
                <a:ext uri="{FF2B5EF4-FFF2-40B4-BE49-F238E27FC236}">
                  <a16:creationId xmlns:a16="http://schemas.microsoft.com/office/drawing/2014/main" id="{0F287F1D-2AFE-4209-8533-574751CB5885}"/>
                </a:ext>
              </a:extLst>
            </p:cNvPr>
            <p:cNvCxnSpPr>
              <a:cxnSpLocks noChangeShapeType="1"/>
              <a:stCxn id="424602" idx="3"/>
              <a:endCxn id="424601" idx="6"/>
            </p:cNvCxnSpPr>
            <p:nvPr/>
          </p:nvCxnSpPr>
          <p:spPr bwMode="auto">
            <a:xfrm flipH="1">
              <a:off x="3880" y="1112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5" name="AutoShape 679">
              <a:extLst>
                <a:ext uri="{FF2B5EF4-FFF2-40B4-BE49-F238E27FC236}">
                  <a16:creationId xmlns:a16="http://schemas.microsoft.com/office/drawing/2014/main" id="{CECDCAE6-93DE-4172-AE03-A7874096924E}"/>
                </a:ext>
              </a:extLst>
            </p:cNvPr>
            <p:cNvCxnSpPr>
              <a:cxnSpLocks noChangeShapeType="1"/>
              <a:stCxn id="424598" idx="4"/>
              <a:endCxn id="424601" idx="0"/>
            </p:cNvCxnSpPr>
            <p:nvPr/>
          </p:nvCxnSpPr>
          <p:spPr bwMode="auto">
            <a:xfrm>
              <a:off x="3801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6" name="AutoShape 680">
              <a:extLst>
                <a:ext uri="{FF2B5EF4-FFF2-40B4-BE49-F238E27FC236}">
                  <a16:creationId xmlns:a16="http://schemas.microsoft.com/office/drawing/2014/main" id="{E55CF43E-6C5A-414E-AF2F-8D279FC4B983}"/>
                </a:ext>
              </a:extLst>
            </p:cNvPr>
            <p:cNvCxnSpPr>
              <a:cxnSpLocks noChangeShapeType="1"/>
              <a:stCxn id="424598" idx="4"/>
              <a:endCxn id="424604" idx="1"/>
            </p:cNvCxnSpPr>
            <p:nvPr/>
          </p:nvCxnSpPr>
          <p:spPr bwMode="auto">
            <a:xfrm>
              <a:off x="3801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7" name="AutoShape 681">
              <a:extLst>
                <a:ext uri="{FF2B5EF4-FFF2-40B4-BE49-F238E27FC236}">
                  <a16:creationId xmlns:a16="http://schemas.microsoft.com/office/drawing/2014/main" id="{482FC246-8821-4939-A3B0-78394E2D6D77}"/>
                </a:ext>
              </a:extLst>
            </p:cNvPr>
            <p:cNvCxnSpPr>
              <a:cxnSpLocks noChangeShapeType="1"/>
              <a:stCxn id="424601" idx="4"/>
              <a:endCxn id="424606" idx="1"/>
            </p:cNvCxnSpPr>
            <p:nvPr/>
          </p:nvCxnSpPr>
          <p:spPr bwMode="auto">
            <a:xfrm>
              <a:off x="3801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8" name="AutoShape 682">
              <a:extLst>
                <a:ext uri="{FF2B5EF4-FFF2-40B4-BE49-F238E27FC236}">
                  <a16:creationId xmlns:a16="http://schemas.microsoft.com/office/drawing/2014/main" id="{DEDD6271-9E63-4B71-81B9-E4CB29244911}"/>
                </a:ext>
              </a:extLst>
            </p:cNvPr>
            <p:cNvCxnSpPr>
              <a:cxnSpLocks noChangeShapeType="1"/>
              <a:stCxn id="424600" idx="3"/>
              <a:endCxn id="424603" idx="7"/>
            </p:cNvCxnSpPr>
            <p:nvPr/>
          </p:nvCxnSpPr>
          <p:spPr bwMode="auto">
            <a:xfrm flipH="1">
              <a:off x="3857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19" name="AutoShape 683">
              <a:extLst>
                <a:ext uri="{FF2B5EF4-FFF2-40B4-BE49-F238E27FC236}">
                  <a16:creationId xmlns:a16="http://schemas.microsoft.com/office/drawing/2014/main" id="{7D88F379-4904-48F2-A274-038BB9498F27}"/>
                </a:ext>
              </a:extLst>
            </p:cNvPr>
            <p:cNvCxnSpPr>
              <a:cxnSpLocks noChangeShapeType="1"/>
              <a:stCxn id="424599" idx="4"/>
              <a:endCxn id="424606" idx="0"/>
            </p:cNvCxnSpPr>
            <p:nvPr/>
          </p:nvCxnSpPr>
          <p:spPr bwMode="auto">
            <a:xfrm>
              <a:off x="5071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20" name="AutoShape 684">
              <a:extLst>
                <a:ext uri="{FF2B5EF4-FFF2-40B4-BE49-F238E27FC236}">
                  <a16:creationId xmlns:a16="http://schemas.microsoft.com/office/drawing/2014/main" id="{D629C968-0E77-4BEE-9526-6976CA265432}"/>
                </a:ext>
              </a:extLst>
            </p:cNvPr>
            <p:cNvCxnSpPr>
              <a:cxnSpLocks noChangeShapeType="1"/>
              <a:stCxn id="424600" idx="4"/>
              <a:endCxn id="424604" idx="0"/>
            </p:cNvCxnSpPr>
            <p:nvPr/>
          </p:nvCxnSpPr>
          <p:spPr bwMode="auto">
            <a:xfrm>
              <a:off x="4436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21" name="AutoShape 685">
              <a:extLst>
                <a:ext uri="{FF2B5EF4-FFF2-40B4-BE49-F238E27FC236}">
                  <a16:creationId xmlns:a16="http://schemas.microsoft.com/office/drawing/2014/main" id="{0CC99492-1CE6-4568-99D0-CD70E40FC854}"/>
                </a:ext>
              </a:extLst>
            </p:cNvPr>
            <p:cNvCxnSpPr>
              <a:cxnSpLocks noChangeShapeType="1"/>
              <a:stCxn id="424605" idx="4"/>
              <a:endCxn id="424603" idx="0"/>
            </p:cNvCxnSpPr>
            <p:nvPr/>
          </p:nvCxnSpPr>
          <p:spPr bwMode="auto">
            <a:xfrm flipH="1">
              <a:off x="3801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22" name="AutoShape 686">
              <a:extLst>
                <a:ext uri="{FF2B5EF4-FFF2-40B4-BE49-F238E27FC236}">
                  <a16:creationId xmlns:a16="http://schemas.microsoft.com/office/drawing/2014/main" id="{CD665FD3-D38B-45CD-9175-72D0992C350B}"/>
                </a:ext>
              </a:extLst>
            </p:cNvPr>
            <p:cNvCxnSpPr>
              <a:cxnSpLocks noChangeShapeType="1"/>
              <a:stCxn id="424605" idx="4"/>
              <a:endCxn id="424606" idx="1"/>
            </p:cNvCxnSpPr>
            <p:nvPr/>
          </p:nvCxnSpPr>
          <p:spPr bwMode="auto">
            <a:xfrm>
              <a:off x="4436" y="1135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23" name="AutoShape 687">
              <a:extLst>
                <a:ext uri="{FF2B5EF4-FFF2-40B4-BE49-F238E27FC236}">
                  <a16:creationId xmlns:a16="http://schemas.microsoft.com/office/drawing/2014/main" id="{E0B63C16-A2C3-4317-8BB5-AA55E9F428F9}"/>
                </a:ext>
              </a:extLst>
            </p:cNvPr>
            <p:cNvCxnSpPr>
              <a:cxnSpLocks noChangeShapeType="1"/>
              <a:stCxn id="424600" idx="0"/>
              <a:endCxn id="424605" idx="4"/>
            </p:cNvCxnSpPr>
            <p:nvPr/>
          </p:nvCxnSpPr>
          <p:spPr bwMode="auto">
            <a:xfrm flipV="1">
              <a:off x="4436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24" name="AutoShape 688">
              <a:extLst>
                <a:ext uri="{FF2B5EF4-FFF2-40B4-BE49-F238E27FC236}">
                  <a16:creationId xmlns:a16="http://schemas.microsoft.com/office/drawing/2014/main" id="{308ED8E5-3667-46A2-9709-03E4612D0B1B}"/>
                </a:ext>
              </a:extLst>
            </p:cNvPr>
            <p:cNvCxnSpPr>
              <a:cxnSpLocks noChangeShapeType="1"/>
              <a:stCxn id="424600" idx="7"/>
              <a:endCxn id="424602" idx="3"/>
            </p:cNvCxnSpPr>
            <p:nvPr/>
          </p:nvCxnSpPr>
          <p:spPr bwMode="auto">
            <a:xfrm flipV="1">
              <a:off x="4492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25" name="AutoShape 689">
              <a:extLst>
                <a:ext uri="{FF2B5EF4-FFF2-40B4-BE49-F238E27FC236}">
                  <a16:creationId xmlns:a16="http://schemas.microsoft.com/office/drawing/2014/main" id="{E611BCE3-8CE7-4EA9-8238-92DF07659A19}"/>
                </a:ext>
              </a:extLst>
            </p:cNvPr>
            <p:cNvCxnSpPr>
              <a:cxnSpLocks noChangeShapeType="1"/>
              <a:stCxn id="424603" idx="4"/>
              <a:endCxn id="424606" idx="4"/>
            </p:cNvCxnSpPr>
            <p:nvPr/>
          </p:nvCxnSpPr>
          <p:spPr bwMode="auto">
            <a:xfrm rot="16200000" flipH="1">
              <a:off x="4435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26" name="AutoShape 690">
              <a:extLst>
                <a:ext uri="{FF2B5EF4-FFF2-40B4-BE49-F238E27FC236}">
                  <a16:creationId xmlns:a16="http://schemas.microsoft.com/office/drawing/2014/main" id="{D3FE742C-8DAF-4676-91AA-4A59A04EEFA5}"/>
                </a:ext>
              </a:extLst>
            </p:cNvPr>
            <p:cNvCxnSpPr>
              <a:cxnSpLocks noChangeShapeType="1"/>
              <a:stCxn id="424606" idx="6"/>
              <a:endCxn id="424606" idx="5"/>
            </p:cNvCxnSpPr>
            <p:nvPr/>
          </p:nvCxnSpPr>
          <p:spPr bwMode="auto">
            <a:xfrm flipH="1">
              <a:off x="5127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4627" name="Text Box 691">
              <a:extLst>
                <a:ext uri="{FF2B5EF4-FFF2-40B4-BE49-F238E27FC236}">
                  <a16:creationId xmlns:a16="http://schemas.microsoft.com/office/drawing/2014/main" id="{4F01C8CE-F11F-462B-9C15-47DBEDA38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628" name="Text Box 692">
              <a:extLst>
                <a:ext uri="{FF2B5EF4-FFF2-40B4-BE49-F238E27FC236}">
                  <a16:creationId xmlns:a16="http://schemas.microsoft.com/office/drawing/2014/main" id="{AA84B5AB-432B-4DEB-B626-B0643B0A1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629" name="Text Box 693">
              <a:extLst>
                <a:ext uri="{FF2B5EF4-FFF2-40B4-BE49-F238E27FC236}">
                  <a16:creationId xmlns:a16="http://schemas.microsoft.com/office/drawing/2014/main" id="{EF77F6EC-99C6-42A5-A82B-57D0EB197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630" name="Text Box 694">
              <a:extLst>
                <a:ext uri="{FF2B5EF4-FFF2-40B4-BE49-F238E27FC236}">
                  <a16:creationId xmlns:a16="http://schemas.microsoft.com/office/drawing/2014/main" id="{AF02F0BB-73EE-4675-A71E-8C2E6F1FC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631" name="Text Box 695">
              <a:extLst>
                <a:ext uri="{FF2B5EF4-FFF2-40B4-BE49-F238E27FC236}">
                  <a16:creationId xmlns:a16="http://schemas.microsoft.com/office/drawing/2014/main" id="{BD4AA152-01CB-4E95-AEFB-417A034A2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632" name="Text Box 696">
              <a:extLst>
                <a:ext uri="{FF2B5EF4-FFF2-40B4-BE49-F238E27FC236}">
                  <a16:creationId xmlns:a16="http://schemas.microsoft.com/office/drawing/2014/main" id="{4DAAA6AC-324C-4717-A8C1-C227E82CA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633" name="Text Box 697">
              <a:extLst>
                <a:ext uri="{FF2B5EF4-FFF2-40B4-BE49-F238E27FC236}">
                  <a16:creationId xmlns:a16="http://schemas.microsoft.com/office/drawing/2014/main" id="{7071C858-F797-42CB-83E0-546B9A0F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634" name="Text Box 698">
              <a:extLst>
                <a:ext uri="{FF2B5EF4-FFF2-40B4-BE49-F238E27FC236}">
                  <a16:creationId xmlns:a16="http://schemas.microsoft.com/office/drawing/2014/main" id="{43E3168A-1802-4B17-9B15-1585E3D3E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635" name="Text Box 699">
              <a:extLst>
                <a:ext uri="{FF2B5EF4-FFF2-40B4-BE49-F238E27FC236}">
                  <a16:creationId xmlns:a16="http://schemas.microsoft.com/office/drawing/2014/main" id="{E76C0AE4-279B-4CAF-B33D-C206FB58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636" name="Text Box 700">
              <a:extLst>
                <a:ext uri="{FF2B5EF4-FFF2-40B4-BE49-F238E27FC236}">
                  <a16:creationId xmlns:a16="http://schemas.microsoft.com/office/drawing/2014/main" id="{E6C65940-E230-4BED-B7C2-ECAD1CA48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637" name="Text Box 701">
              <a:extLst>
                <a:ext uri="{FF2B5EF4-FFF2-40B4-BE49-F238E27FC236}">
                  <a16:creationId xmlns:a16="http://schemas.microsoft.com/office/drawing/2014/main" id="{AF029940-D7C4-417B-9C44-31268ECB1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638" name="Text Box 702">
              <a:extLst>
                <a:ext uri="{FF2B5EF4-FFF2-40B4-BE49-F238E27FC236}">
                  <a16:creationId xmlns:a16="http://schemas.microsoft.com/office/drawing/2014/main" id="{DD67405D-D2C0-4162-9AF2-5CB860672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639" name="Text Box 703">
              <a:extLst>
                <a:ext uri="{FF2B5EF4-FFF2-40B4-BE49-F238E27FC236}">
                  <a16:creationId xmlns:a16="http://schemas.microsoft.com/office/drawing/2014/main" id="{3629BFD7-2C07-42DE-8BF6-E108ADAED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640" name="Text Box 704">
              <a:extLst>
                <a:ext uri="{FF2B5EF4-FFF2-40B4-BE49-F238E27FC236}">
                  <a16:creationId xmlns:a16="http://schemas.microsoft.com/office/drawing/2014/main" id="{472668CE-C8D9-430D-8507-05FE00545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641" name="Text Box 705">
              <a:extLst>
                <a:ext uri="{FF2B5EF4-FFF2-40B4-BE49-F238E27FC236}">
                  <a16:creationId xmlns:a16="http://schemas.microsoft.com/office/drawing/2014/main" id="{AED38581-80E7-4506-962F-A497AC848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642" name="Text Box 706">
              <a:extLst>
                <a:ext uri="{FF2B5EF4-FFF2-40B4-BE49-F238E27FC236}">
                  <a16:creationId xmlns:a16="http://schemas.microsoft.com/office/drawing/2014/main" id="{4F59E592-A4F8-4091-B5E3-8AAE54B8A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643" name="Text Box 707">
              <a:extLst>
                <a:ext uri="{FF2B5EF4-FFF2-40B4-BE49-F238E27FC236}">
                  <a16:creationId xmlns:a16="http://schemas.microsoft.com/office/drawing/2014/main" id="{4659A17B-F4C0-4448-AC64-17F3CEB3F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644" name="Text Box 708">
              <a:extLst>
                <a:ext uri="{FF2B5EF4-FFF2-40B4-BE49-F238E27FC236}">
                  <a16:creationId xmlns:a16="http://schemas.microsoft.com/office/drawing/2014/main" id="{77964ED9-131A-4F77-94C8-065D8BB48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24645" name="Text Box 709">
              <a:extLst>
                <a:ext uri="{FF2B5EF4-FFF2-40B4-BE49-F238E27FC236}">
                  <a16:creationId xmlns:a16="http://schemas.microsoft.com/office/drawing/2014/main" id="{AC492D6F-5A0B-4792-8C0B-128C5D827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646" name="Text Box 710">
              <a:extLst>
                <a:ext uri="{FF2B5EF4-FFF2-40B4-BE49-F238E27FC236}">
                  <a16:creationId xmlns:a16="http://schemas.microsoft.com/office/drawing/2014/main" id="{2E0ECB3B-FFFD-45E2-91D2-5C51075CD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24647" name="Text Box 711">
              <a:extLst>
                <a:ext uri="{FF2B5EF4-FFF2-40B4-BE49-F238E27FC236}">
                  <a16:creationId xmlns:a16="http://schemas.microsoft.com/office/drawing/2014/main" id="{1850566E-4E27-4EEC-A998-541D83D71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24648" name="Text Box 712">
              <a:extLst>
                <a:ext uri="{FF2B5EF4-FFF2-40B4-BE49-F238E27FC236}">
                  <a16:creationId xmlns:a16="http://schemas.microsoft.com/office/drawing/2014/main" id="{13C493E0-E866-41CF-8F30-7B6AB0521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24649" name="Text Box 713">
              <a:extLst>
                <a:ext uri="{FF2B5EF4-FFF2-40B4-BE49-F238E27FC236}">
                  <a16:creationId xmlns:a16="http://schemas.microsoft.com/office/drawing/2014/main" id="{5D29620B-052E-495F-BF9D-B4205FC9F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24650" name="Text Box 714">
              <a:extLst>
                <a:ext uri="{FF2B5EF4-FFF2-40B4-BE49-F238E27FC236}">
                  <a16:creationId xmlns:a16="http://schemas.microsoft.com/office/drawing/2014/main" id="{CAC6D303-1BE6-4DA0-8EBA-A39463092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24651" name="Text Box 715">
              <a:extLst>
                <a:ext uri="{FF2B5EF4-FFF2-40B4-BE49-F238E27FC236}">
                  <a16:creationId xmlns:a16="http://schemas.microsoft.com/office/drawing/2014/main" id="{D2F93DFE-D7ED-41E6-B616-AD3A9C5DD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24652" name="Text Box 716">
              <a:extLst>
                <a:ext uri="{FF2B5EF4-FFF2-40B4-BE49-F238E27FC236}">
                  <a16:creationId xmlns:a16="http://schemas.microsoft.com/office/drawing/2014/main" id="{0C177DE3-85E9-4E9D-9F25-50B96458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24653" name="Text Box 717">
              <a:extLst>
                <a:ext uri="{FF2B5EF4-FFF2-40B4-BE49-F238E27FC236}">
                  <a16:creationId xmlns:a16="http://schemas.microsoft.com/office/drawing/2014/main" id="{68ED19B1-906B-4CBC-9077-A8CEC0009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4654" name="Text Box 718">
              <a:extLst>
                <a:ext uri="{FF2B5EF4-FFF2-40B4-BE49-F238E27FC236}">
                  <a16:creationId xmlns:a16="http://schemas.microsoft.com/office/drawing/2014/main" id="{D90EA763-E9BB-4EC6-97D9-426192127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  <p:sp>
          <p:nvSpPr>
            <p:cNvPr id="424655" name="Text Box 719">
              <a:extLst>
                <a:ext uri="{FF2B5EF4-FFF2-40B4-BE49-F238E27FC236}">
                  <a16:creationId xmlns:a16="http://schemas.microsoft.com/office/drawing/2014/main" id="{A78ED675-CE77-4935-BF13-76D88E982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85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u</a:t>
              </a:r>
            </a:p>
          </p:txBody>
        </p:sp>
      </p:grpSp>
      <p:grpSp>
        <p:nvGrpSpPr>
          <p:cNvPr id="424656" name="Group 720">
            <a:extLst>
              <a:ext uri="{FF2B5EF4-FFF2-40B4-BE49-F238E27FC236}">
                <a16:creationId xmlns:a16="http://schemas.microsoft.com/office/drawing/2014/main" id="{F9194E3D-77F2-46EA-8AED-04175C2EB831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3889375"/>
            <a:ext cx="2757488" cy="2282825"/>
            <a:chOff x="3623" y="851"/>
            <a:chExt cx="1737" cy="1438"/>
          </a:xfrm>
        </p:grpSpPr>
        <p:sp>
          <p:nvSpPr>
            <p:cNvPr id="424657" name="Oval 721">
              <a:extLst>
                <a:ext uri="{FF2B5EF4-FFF2-40B4-BE49-F238E27FC236}">
                  <a16:creationId xmlns:a16="http://schemas.microsoft.com/office/drawing/2014/main" id="{FF989E56-29F7-4876-8501-4A195F979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977"/>
              <a:ext cx="159" cy="1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24658" name="Oval 722">
              <a:extLst>
                <a:ext uri="{FF2B5EF4-FFF2-40B4-BE49-F238E27FC236}">
                  <a16:creationId xmlns:a16="http://schemas.microsoft.com/office/drawing/2014/main" id="{5001D0FD-9BF7-4557-9B9A-9E3A1697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8</a:t>
              </a:r>
            </a:p>
          </p:txBody>
        </p:sp>
        <p:sp>
          <p:nvSpPr>
            <p:cNvPr id="424659" name="Oval 723">
              <a:extLst>
                <a:ext uri="{FF2B5EF4-FFF2-40B4-BE49-F238E27FC236}">
                  <a16:creationId xmlns:a16="http://schemas.microsoft.com/office/drawing/2014/main" id="{10A38DFB-AC40-4773-B053-29DD0AD8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452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0</a:t>
              </a:r>
            </a:p>
          </p:txBody>
        </p:sp>
        <p:sp>
          <p:nvSpPr>
            <p:cNvPr id="424660" name="Oval 724">
              <a:extLst>
                <a:ext uri="{FF2B5EF4-FFF2-40B4-BE49-F238E27FC236}">
                  <a16:creationId xmlns:a16="http://schemas.microsoft.com/office/drawing/2014/main" id="{28A589F4-B093-4F6A-862E-F845B1CBE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452"/>
              <a:ext cx="159" cy="159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13</a:t>
              </a:r>
            </a:p>
          </p:txBody>
        </p:sp>
        <p:sp>
          <p:nvSpPr>
            <p:cNvPr id="424661" name="Oval 725">
              <a:extLst>
                <a:ext uri="{FF2B5EF4-FFF2-40B4-BE49-F238E27FC236}">
                  <a16:creationId xmlns:a16="http://schemas.microsoft.com/office/drawing/2014/main" id="{8E21593B-F87C-49DC-A9F9-2E9F52E69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sp>
          <p:nvSpPr>
            <p:cNvPr id="424662" name="Oval 726">
              <a:extLst>
                <a:ext uri="{FF2B5EF4-FFF2-40B4-BE49-F238E27FC236}">
                  <a16:creationId xmlns:a16="http://schemas.microsoft.com/office/drawing/2014/main" id="{EDE06480-4DE4-45EB-A414-9BDF9C24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3</a:t>
              </a:r>
            </a:p>
          </p:txBody>
        </p:sp>
        <p:sp>
          <p:nvSpPr>
            <p:cNvPr id="424663" name="Oval 727">
              <a:extLst>
                <a:ext uri="{FF2B5EF4-FFF2-40B4-BE49-F238E27FC236}">
                  <a16:creationId xmlns:a16="http://schemas.microsoft.com/office/drawing/2014/main" id="{7288DBF4-0A0F-45B3-9223-8340EC449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6</a:t>
              </a:r>
            </a:p>
          </p:txBody>
        </p:sp>
        <p:sp>
          <p:nvSpPr>
            <p:cNvPr id="424664" name="Oval 728">
              <a:extLst>
                <a:ext uri="{FF2B5EF4-FFF2-40B4-BE49-F238E27FC236}">
                  <a16:creationId xmlns:a16="http://schemas.microsoft.com/office/drawing/2014/main" id="{80BA7685-EA63-4C2D-BC5F-280175FF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977"/>
              <a:ext cx="159" cy="158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4</a:t>
              </a:r>
            </a:p>
          </p:txBody>
        </p:sp>
        <p:sp>
          <p:nvSpPr>
            <p:cNvPr id="424665" name="Oval 729">
              <a:extLst>
                <a:ext uri="{FF2B5EF4-FFF2-40B4-BE49-F238E27FC236}">
                  <a16:creationId xmlns:a16="http://schemas.microsoft.com/office/drawing/2014/main" id="{EB3F63E6-3E26-4330-BBA9-5DF809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928"/>
              <a:ext cx="159" cy="159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7</a:t>
              </a:r>
            </a:p>
          </p:txBody>
        </p:sp>
        <p:cxnSp>
          <p:nvCxnSpPr>
            <p:cNvPr id="424666" name="AutoShape 730">
              <a:extLst>
                <a:ext uri="{FF2B5EF4-FFF2-40B4-BE49-F238E27FC236}">
                  <a16:creationId xmlns:a16="http://schemas.microsoft.com/office/drawing/2014/main" id="{93BC8587-0533-43D7-8D09-1DEBBC89923D}"/>
                </a:ext>
              </a:extLst>
            </p:cNvPr>
            <p:cNvCxnSpPr>
              <a:cxnSpLocks noChangeShapeType="1"/>
              <a:stCxn id="424657" idx="6"/>
              <a:endCxn id="424664" idx="2"/>
            </p:cNvCxnSpPr>
            <p:nvPr/>
          </p:nvCxnSpPr>
          <p:spPr bwMode="auto">
            <a:xfrm>
              <a:off x="3880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67" name="AutoShape 731">
              <a:extLst>
                <a:ext uri="{FF2B5EF4-FFF2-40B4-BE49-F238E27FC236}">
                  <a16:creationId xmlns:a16="http://schemas.microsoft.com/office/drawing/2014/main" id="{B6996F19-69F0-4069-B7A0-88ED0C7D84EF}"/>
                </a:ext>
              </a:extLst>
            </p:cNvPr>
            <p:cNvCxnSpPr>
              <a:cxnSpLocks noChangeShapeType="1"/>
              <a:stCxn id="424657" idx="5"/>
              <a:endCxn id="424659" idx="2"/>
            </p:cNvCxnSpPr>
            <p:nvPr/>
          </p:nvCxnSpPr>
          <p:spPr bwMode="auto">
            <a:xfrm>
              <a:off x="3857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68" name="AutoShape 732">
              <a:extLst>
                <a:ext uri="{FF2B5EF4-FFF2-40B4-BE49-F238E27FC236}">
                  <a16:creationId xmlns:a16="http://schemas.microsoft.com/office/drawing/2014/main" id="{E0D2B261-1F68-4EEC-82EA-43368510C97C}"/>
                </a:ext>
              </a:extLst>
            </p:cNvPr>
            <p:cNvCxnSpPr>
              <a:cxnSpLocks noChangeShapeType="1"/>
              <a:stCxn id="424664" idx="5"/>
              <a:endCxn id="424658" idx="2"/>
            </p:cNvCxnSpPr>
            <p:nvPr/>
          </p:nvCxnSpPr>
          <p:spPr bwMode="auto">
            <a:xfrm>
              <a:off x="4492" y="1112"/>
              <a:ext cx="499" cy="4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69" name="AutoShape 733">
              <a:extLst>
                <a:ext uri="{FF2B5EF4-FFF2-40B4-BE49-F238E27FC236}">
                  <a16:creationId xmlns:a16="http://schemas.microsoft.com/office/drawing/2014/main" id="{72407712-9DDC-4D01-A483-E1C74CA745D7}"/>
                </a:ext>
              </a:extLst>
            </p:cNvPr>
            <p:cNvCxnSpPr>
              <a:cxnSpLocks noChangeShapeType="1"/>
              <a:stCxn id="424664" idx="6"/>
              <a:endCxn id="424661" idx="2"/>
            </p:cNvCxnSpPr>
            <p:nvPr/>
          </p:nvCxnSpPr>
          <p:spPr bwMode="auto">
            <a:xfrm>
              <a:off x="4515" y="1056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0" name="AutoShape 734">
              <a:extLst>
                <a:ext uri="{FF2B5EF4-FFF2-40B4-BE49-F238E27FC236}">
                  <a16:creationId xmlns:a16="http://schemas.microsoft.com/office/drawing/2014/main" id="{DCE69147-11F7-456F-A556-08A377BD4250}"/>
                </a:ext>
              </a:extLst>
            </p:cNvPr>
            <p:cNvCxnSpPr>
              <a:cxnSpLocks noChangeShapeType="1"/>
              <a:stCxn id="424659" idx="6"/>
              <a:endCxn id="424658" idx="2"/>
            </p:cNvCxnSpPr>
            <p:nvPr/>
          </p:nvCxnSpPr>
          <p:spPr bwMode="auto">
            <a:xfrm>
              <a:off x="4515" y="1532"/>
              <a:ext cx="47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1" name="AutoShape 735">
              <a:extLst>
                <a:ext uri="{FF2B5EF4-FFF2-40B4-BE49-F238E27FC236}">
                  <a16:creationId xmlns:a16="http://schemas.microsoft.com/office/drawing/2014/main" id="{1E66A790-9F18-4CFE-895D-E6BCED857A20}"/>
                </a:ext>
              </a:extLst>
            </p:cNvPr>
            <p:cNvCxnSpPr>
              <a:cxnSpLocks noChangeShapeType="1"/>
              <a:stCxn id="424662" idx="6"/>
              <a:endCxn id="424663" idx="2"/>
            </p:cNvCxnSpPr>
            <p:nvPr/>
          </p:nvCxnSpPr>
          <p:spPr bwMode="auto">
            <a:xfrm>
              <a:off x="3880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2" name="AutoShape 736">
              <a:extLst>
                <a:ext uri="{FF2B5EF4-FFF2-40B4-BE49-F238E27FC236}">
                  <a16:creationId xmlns:a16="http://schemas.microsoft.com/office/drawing/2014/main" id="{99172D41-351A-4135-BED3-1EB1736B69A8}"/>
                </a:ext>
              </a:extLst>
            </p:cNvPr>
            <p:cNvCxnSpPr>
              <a:cxnSpLocks noChangeShapeType="1"/>
              <a:stCxn id="424663" idx="6"/>
              <a:endCxn id="424665" idx="2"/>
            </p:cNvCxnSpPr>
            <p:nvPr/>
          </p:nvCxnSpPr>
          <p:spPr bwMode="auto">
            <a:xfrm>
              <a:off x="4515" y="2008"/>
              <a:ext cx="4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3" name="AutoShape 737">
              <a:extLst>
                <a:ext uri="{FF2B5EF4-FFF2-40B4-BE49-F238E27FC236}">
                  <a16:creationId xmlns:a16="http://schemas.microsoft.com/office/drawing/2014/main" id="{598B9489-1A8A-4AF6-BED5-5C47206CB795}"/>
                </a:ext>
              </a:extLst>
            </p:cNvPr>
            <p:cNvCxnSpPr>
              <a:cxnSpLocks noChangeShapeType="1"/>
              <a:stCxn id="424661" idx="3"/>
              <a:endCxn id="424660" idx="6"/>
            </p:cNvCxnSpPr>
            <p:nvPr/>
          </p:nvCxnSpPr>
          <p:spPr bwMode="auto">
            <a:xfrm flipH="1">
              <a:off x="3880" y="1112"/>
              <a:ext cx="1134" cy="4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4" name="AutoShape 738">
              <a:extLst>
                <a:ext uri="{FF2B5EF4-FFF2-40B4-BE49-F238E27FC236}">
                  <a16:creationId xmlns:a16="http://schemas.microsoft.com/office/drawing/2014/main" id="{496DBA28-DA43-4B92-BB04-CD4D6C04D431}"/>
                </a:ext>
              </a:extLst>
            </p:cNvPr>
            <p:cNvCxnSpPr>
              <a:cxnSpLocks noChangeShapeType="1"/>
              <a:stCxn id="424657" idx="4"/>
              <a:endCxn id="424660" idx="0"/>
            </p:cNvCxnSpPr>
            <p:nvPr/>
          </p:nvCxnSpPr>
          <p:spPr bwMode="auto">
            <a:xfrm>
              <a:off x="3801" y="1135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5" name="AutoShape 739">
              <a:extLst>
                <a:ext uri="{FF2B5EF4-FFF2-40B4-BE49-F238E27FC236}">
                  <a16:creationId xmlns:a16="http://schemas.microsoft.com/office/drawing/2014/main" id="{269B2F70-EC77-46DB-B449-08C22CCB8DD2}"/>
                </a:ext>
              </a:extLst>
            </p:cNvPr>
            <p:cNvCxnSpPr>
              <a:cxnSpLocks noChangeShapeType="1"/>
              <a:stCxn id="424657" idx="4"/>
              <a:endCxn id="424663" idx="1"/>
            </p:cNvCxnSpPr>
            <p:nvPr/>
          </p:nvCxnSpPr>
          <p:spPr bwMode="auto">
            <a:xfrm>
              <a:off x="3801" y="1135"/>
              <a:ext cx="578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6" name="AutoShape 740">
              <a:extLst>
                <a:ext uri="{FF2B5EF4-FFF2-40B4-BE49-F238E27FC236}">
                  <a16:creationId xmlns:a16="http://schemas.microsoft.com/office/drawing/2014/main" id="{49247C95-7E68-4772-871A-43EED1B031BA}"/>
                </a:ext>
              </a:extLst>
            </p:cNvPr>
            <p:cNvCxnSpPr>
              <a:cxnSpLocks noChangeShapeType="1"/>
              <a:stCxn id="424660" idx="4"/>
              <a:endCxn id="424665" idx="1"/>
            </p:cNvCxnSpPr>
            <p:nvPr/>
          </p:nvCxnSpPr>
          <p:spPr bwMode="auto">
            <a:xfrm>
              <a:off x="3801" y="1611"/>
              <a:ext cx="1213" cy="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7" name="AutoShape 741">
              <a:extLst>
                <a:ext uri="{FF2B5EF4-FFF2-40B4-BE49-F238E27FC236}">
                  <a16:creationId xmlns:a16="http://schemas.microsoft.com/office/drawing/2014/main" id="{D856F511-0F2A-411A-A0FC-CE854C79CDF4}"/>
                </a:ext>
              </a:extLst>
            </p:cNvPr>
            <p:cNvCxnSpPr>
              <a:cxnSpLocks noChangeShapeType="1"/>
              <a:stCxn id="424659" idx="3"/>
              <a:endCxn id="424662" idx="7"/>
            </p:cNvCxnSpPr>
            <p:nvPr/>
          </p:nvCxnSpPr>
          <p:spPr bwMode="auto">
            <a:xfrm flipH="1">
              <a:off x="3857" y="1588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8" name="AutoShape 742">
              <a:extLst>
                <a:ext uri="{FF2B5EF4-FFF2-40B4-BE49-F238E27FC236}">
                  <a16:creationId xmlns:a16="http://schemas.microsoft.com/office/drawing/2014/main" id="{DAD4040E-7C34-4358-82C9-076EBAA6D30C}"/>
                </a:ext>
              </a:extLst>
            </p:cNvPr>
            <p:cNvCxnSpPr>
              <a:cxnSpLocks noChangeShapeType="1"/>
              <a:stCxn id="424658" idx="4"/>
              <a:endCxn id="424665" idx="0"/>
            </p:cNvCxnSpPr>
            <p:nvPr/>
          </p:nvCxnSpPr>
          <p:spPr bwMode="auto">
            <a:xfrm>
              <a:off x="5071" y="1611"/>
              <a:ext cx="0" cy="3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79" name="AutoShape 743">
              <a:extLst>
                <a:ext uri="{FF2B5EF4-FFF2-40B4-BE49-F238E27FC236}">
                  <a16:creationId xmlns:a16="http://schemas.microsoft.com/office/drawing/2014/main" id="{955604DB-9440-43C2-A152-D69CA387DD95}"/>
                </a:ext>
              </a:extLst>
            </p:cNvPr>
            <p:cNvCxnSpPr>
              <a:cxnSpLocks noChangeShapeType="1"/>
              <a:stCxn id="424659" idx="4"/>
              <a:endCxn id="424663" idx="0"/>
            </p:cNvCxnSpPr>
            <p:nvPr/>
          </p:nvCxnSpPr>
          <p:spPr bwMode="auto">
            <a:xfrm>
              <a:off x="4436" y="1611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80" name="AutoShape 744">
              <a:extLst>
                <a:ext uri="{FF2B5EF4-FFF2-40B4-BE49-F238E27FC236}">
                  <a16:creationId xmlns:a16="http://schemas.microsoft.com/office/drawing/2014/main" id="{3634F1CF-24F3-4AC6-803F-45D92575F053}"/>
                </a:ext>
              </a:extLst>
            </p:cNvPr>
            <p:cNvCxnSpPr>
              <a:cxnSpLocks noChangeShapeType="1"/>
              <a:stCxn id="424664" idx="4"/>
              <a:endCxn id="424662" idx="0"/>
            </p:cNvCxnSpPr>
            <p:nvPr/>
          </p:nvCxnSpPr>
          <p:spPr bwMode="auto">
            <a:xfrm flipH="1">
              <a:off x="3801" y="1135"/>
              <a:ext cx="63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81" name="AutoShape 745">
              <a:extLst>
                <a:ext uri="{FF2B5EF4-FFF2-40B4-BE49-F238E27FC236}">
                  <a16:creationId xmlns:a16="http://schemas.microsoft.com/office/drawing/2014/main" id="{32CDB840-D6D8-4887-B7CF-E69CBD826678}"/>
                </a:ext>
              </a:extLst>
            </p:cNvPr>
            <p:cNvCxnSpPr>
              <a:cxnSpLocks noChangeShapeType="1"/>
              <a:stCxn id="424664" idx="4"/>
              <a:endCxn id="424665" idx="1"/>
            </p:cNvCxnSpPr>
            <p:nvPr/>
          </p:nvCxnSpPr>
          <p:spPr bwMode="auto">
            <a:xfrm>
              <a:off x="4436" y="1135"/>
              <a:ext cx="578" cy="81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82" name="AutoShape 746">
              <a:extLst>
                <a:ext uri="{FF2B5EF4-FFF2-40B4-BE49-F238E27FC236}">
                  <a16:creationId xmlns:a16="http://schemas.microsoft.com/office/drawing/2014/main" id="{EB823B16-CF2B-451E-BCED-DCF7595F66C4}"/>
                </a:ext>
              </a:extLst>
            </p:cNvPr>
            <p:cNvCxnSpPr>
              <a:cxnSpLocks noChangeShapeType="1"/>
              <a:stCxn id="424659" idx="0"/>
              <a:endCxn id="424664" idx="4"/>
            </p:cNvCxnSpPr>
            <p:nvPr/>
          </p:nvCxnSpPr>
          <p:spPr bwMode="auto">
            <a:xfrm flipV="1">
              <a:off x="4436" y="1135"/>
              <a:ext cx="0" cy="31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83" name="AutoShape 747">
              <a:extLst>
                <a:ext uri="{FF2B5EF4-FFF2-40B4-BE49-F238E27FC236}">
                  <a16:creationId xmlns:a16="http://schemas.microsoft.com/office/drawing/2014/main" id="{438DB8EB-6FC4-4B15-A018-E20305B7183D}"/>
                </a:ext>
              </a:extLst>
            </p:cNvPr>
            <p:cNvCxnSpPr>
              <a:cxnSpLocks noChangeShapeType="1"/>
              <a:stCxn id="424659" idx="7"/>
              <a:endCxn id="424661" idx="3"/>
            </p:cNvCxnSpPr>
            <p:nvPr/>
          </p:nvCxnSpPr>
          <p:spPr bwMode="auto">
            <a:xfrm flipV="1">
              <a:off x="4492" y="1112"/>
              <a:ext cx="522" cy="3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84" name="AutoShape 748">
              <a:extLst>
                <a:ext uri="{FF2B5EF4-FFF2-40B4-BE49-F238E27FC236}">
                  <a16:creationId xmlns:a16="http://schemas.microsoft.com/office/drawing/2014/main" id="{73C47C18-BB3B-43C1-A052-F464EE75F356}"/>
                </a:ext>
              </a:extLst>
            </p:cNvPr>
            <p:cNvCxnSpPr>
              <a:cxnSpLocks noChangeShapeType="1"/>
              <a:stCxn id="424662" idx="4"/>
              <a:endCxn id="424665" idx="4"/>
            </p:cNvCxnSpPr>
            <p:nvPr/>
          </p:nvCxnSpPr>
          <p:spPr bwMode="auto">
            <a:xfrm rot="16200000" flipH="1">
              <a:off x="4435" y="1453"/>
              <a:ext cx="1" cy="1270"/>
            </a:xfrm>
            <a:prstGeom prst="curvedConnector3">
              <a:avLst>
                <a:gd name="adj1" fmla="val 1440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4685" name="AutoShape 749">
              <a:extLst>
                <a:ext uri="{FF2B5EF4-FFF2-40B4-BE49-F238E27FC236}">
                  <a16:creationId xmlns:a16="http://schemas.microsoft.com/office/drawing/2014/main" id="{5E2206A0-1AA3-4C12-BD9B-8B285406B0F5}"/>
                </a:ext>
              </a:extLst>
            </p:cNvPr>
            <p:cNvCxnSpPr>
              <a:cxnSpLocks noChangeShapeType="1"/>
              <a:stCxn id="424665" idx="6"/>
              <a:endCxn id="424665" idx="5"/>
            </p:cNvCxnSpPr>
            <p:nvPr/>
          </p:nvCxnSpPr>
          <p:spPr bwMode="auto">
            <a:xfrm flipH="1">
              <a:off x="5127" y="2008"/>
              <a:ext cx="23" cy="56"/>
            </a:xfrm>
            <a:prstGeom prst="curvedConnector4">
              <a:avLst>
                <a:gd name="adj1" fmla="val -481819"/>
                <a:gd name="adj2" fmla="val 2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4686" name="Text Box 750">
              <a:extLst>
                <a:ext uri="{FF2B5EF4-FFF2-40B4-BE49-F238E27FC236}">
                  <a16:creationId xmlns:a16="http://schemas.microsoft.com/office/drawing/2014/main" id="{3924DC98-D535-461C-9804-BFA000631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5" y="90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687" name="Text Box 751">
              <a:extLst>
                <a:ext uri="{FF2B5EF4-FFF2-40B4-BE49-F238E27FC236}">
                  <a16:creationId xmlns:a16="http://schemas.microsoft.com/office/drawing/2014/main" id="{039DAD45-554B-4482-9E9C-C015B9D8B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6" y="88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688" name="Text Box 752">
              <a:extLst>
                <a:ext uri="{FF2B5EF4-FFF2-40B4-BE49-F238E27FC236}">
                  <a16:creationId xmlns:a16="http://schemas.microsoft.com/office/drawing/2014/main" id="{8E32B437-F073-446D-A386-E4C6736A5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" y="122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689" name="Text Box 753">
              <a:extLst>
                <a:ext uri="{FF2B5EF4-FFF2-40B4-BE49-F238E27FC236}">
                  <a16:creationId xmlns:a16="http://schemas.microsoft.com/office/drawing/2014/main" id="{642ABB8D-25AF-4351-BEDC-6C5764B1A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1184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690" name="Text Box 754">
              <a:extLst>
                <a:ext uri="{FF2B5EF4-FFF2-40B4-BE49-F238E27FC236}">
                  <a16:creationId xmlns:a16="http://schemas.microsoft.com/office/drawing/2014/main" id="{42536D71-E42C-41F2-AEE7-E9438602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" y="129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691" name="Text Box 755">
              <a:extLst>
                <a:ext uri="{FF2B5EF4-FFF2-40B4-BE49-F238E27FC236}">
                  <a16:creationId xmlns:a16="http://schemas.microsoft.com/office/drawing/2014/main" id="{7E60897F-9CA4-4E22-9E73-C5A409D03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7" y="131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692" name="Text Box 756">
              <a:extLst>
                <a:ext uri="{FF2B5EF4-FFF2-40B4-BE49-F238E27FC236}">
                  <a16:creationId xmlns:a16="http://schemas.microsoft.com/office/drawing/2014/main" id="{810F5ADE-8C0F-4CAE-8A00-26BC3AF66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165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9</a:t>
              </a:r>
              <a:endParaRPr lang="en-US" altLang="en-US"/>
            </a:p>
          </p:txBody>
        </p:sp>
        <p:sp>
          <p:nvSpPr>
            <p:cNvPr id="424693" name="Text Box 757">
              <a:extLst>
                <a:ext uri="{FF2B5EF4-FFF2-40B4-BE49-F238E27FC236}">
                  <a16:creationId xmlns:a16="http://schemas.microsoft.com/office/drawing/2014/main" id="{69376C5D-EE70-41CF-85CB-A33935BD5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165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694" name="Text Box 758">
              <a:extLst>
                <a:ext uri="{FF2B5EF4-FFF2-40B4-BE49-F238E27FC236}">
                  <a16:creationId xmlns:a16="http://schemas.microsoft.com/office/drawing/2014/main" id="{FBCF369F-CCAF-414D-8895-3A3E5C30C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1053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695" name="Text Box 759">
              <a:extLst>
                <a:ext uri="{FF2B5EF4-FFF2-40B4-BE49-F238E27FC236}">
                  <a16:creationId xmlns:a16="http://schemas.microsoft.com/office/drawing/2014/main" id="{11318D11-B9EF-41BE-A9F3-C4D036355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" y="17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5</a:t>
              </a:r>
              <a:endParaRPr lang="en-US" altLang="en-US"/>
            </a:p>
          </p:txBody>
        </p:sp>
        <p:sp>
          <p:nvSpPr>
            <p:cNvPr id="424696" name="Text Box 760">
              <a:extLst>
                <a:ext uri="{FF2B5EF4-FFF2-40B4-BE49-F238E27FC236}">
                  <a16:creationId xmlns:a16="http://schemas.microsoft.com/office/drawing/2014/main" id="{4F7942C6-42ED-46B0-B39C-121094879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" y="11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697" name="Text Box 761">
              <a:extLst>
                <a:ext uri="{FF2B5EF4-FFF2-40B4-BE49-F238E27FC236}">
                  <a16:creationId xmlns:a16="http://schemas.microsoft.com/office/drawing/2014/main" id="{A8E9326C-5136-489F-9E14-CA3A461D1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11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698" name="Text Box 762">
              <a:extLst>
                <a:ext uri="{FF2B5EF4-FFF2-40B4-BE49-F238E27FC236}">
                  <a16:creationId xmlns:a16="http://schemas.microsoft.com/office/drawing/2014/main" id="{008FDDBE-BCCC-4CE6-8F81-70D7D3F17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150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8</a:t>
              </a:r>
              <a:endParaRPr lang="en-US" altLang="en-US"/>
            </a:p>
          </p:txBody>
        </p:sp>
        <p:sp>
          <p:nvSpPr>
            <p:cNvPr id="424699" name="Text Box 763">
              <a:extLst>
                <a:ext uri="{FF2B5EF4-FFF2-40B4-BE49-F238E27FC236}">
                  <a16:creationId xmlns:a16="http://schemas.microsoft.com/office/drawing/2014/main" id="{05820DAD-7930-41A0-8EED-9A5C3073B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78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700" name="Text Box 764">
              <a:extLst>
                <a:ext uri="{FF2B5EF4-FFF2-40B4-BE49-F238E27FC236}">
                  <a16:creationId xmlns:a16="http://schemas.microsoft.com/office/drawing/2014/main" id="{0100BD71-6C95-4234-8B3C-689CBE688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" y="1639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6</a:t>
              </a:r>
              <a:endParaRPr lang="en-US" altLang="en-US"/>
            </a:p>
          </p:txBody>
        </p:sp>
        <p:sp>
          <p:nvSpPr>
            <p:cNvPr id="424701" name="Text Box 765">
              <a:extLst>
                <a:ext uri="{FF2B5EF4-FFF2-40B4-BE49-F238E27FC236}">
                  <a16:creationId xmlns:a16="http://schemas.microsoft.com/office/drawing/2014/main" id="{7716693D-F4DF-4DB0-B3E4-0D98D9B13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16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7</a:t>
              </a:r>
              <a:endParaRPr lang="en-US" altLang="en-US"/>
            </a:p>
          </p:txBody>
        </p:sp>
        <p:sp>
          <p:nvSpPr>
            <p:cNvPr id="424702" name="Text Box 766">
              <a:extLst>
                <a:ext uri="{FF2B5EF4-FFF2-40B4-BE49-F238E27FC236}">
                  <a16:creationId xmlns:a16="http://schemas.microsoft.com/office/drawing/2014/main" id="{607240B3-D171-4522-A007-3489D8F63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8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4</a:t>
              </a:r>
              <a:endParaRPr lang="en-US" altLang="en-US"/>
            </a:p>
          </p:txBody>
        </p:sp>
        <p:sp>
          <p:nvSpPr>
            <p:cNvPr id="424703" name="Text Box 767">
              <a:extLst>
                <a:ext uri="{FF2B5EF4-FFF2-40B4-BE49-F238E27FC236}">
                  <a16:creationId xmlns:a16="http://schemas.microsoft.com/office/drawing/2014/main" id="{D117C8BC-346B-498B-9EF9-C039BC9A1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" y="198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1</a:t>
              </a:r>
              <a:endParaRPr lang="en-US" altLang="en-US"/>
            </a:p>
          </p:txBody>
        </p:sp>
        <p:sp>
          <p:nvSpPr>
            <p:cNvPr id="424704" name="Text Box 768">
              <a:extLst>
                <a:ext uri="{FF2B5EF4-FFF2-40B4-BE49-F238E27FC236}">
                  <a16:creationId xmlns:a16="http://schemas.microsoft.com/office/drawing/2014/main" id="{B74A26B5-0935-41CD-9245-FB52D73EE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" y="209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en-US"/>
                <a:t>3</a:t>
              </a:r>
              <a:endParaRPr lang="en-US" altLang="en-US"/>
            </a:p>
          </p:txBody>
        </p:sp>
        <p:sp>
          <p:nvSpPr>
            <p:cNvPr id="424705" name="Text Box 769">
              <a:extLst>
                <a:ext uri="{FF2B5EF4-FFF2-40B4-BE49-F238E27FC236}">
                  <a16:creationId xmlns:a16="http://schemas.microsoft.com/office/drawing/2014/main" id="{3C0CB6BE-DC50-4761-8081-DF2BD70E0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1315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s</a:t>
              </a:r>
            </a:p>
          </p:txBody>
        </p:sp>
        <p:sp>
          <p:nvSpPr>
            <p:cNvPr id="424706" name="Text Box 770">
              <a:extLst>
                <a:ext uri="{FF2B5EF4-FFF2-40B4-BE49-F238E27FC236}">
                  <a16:creationId xmlns:a16="http://schemas.microsoft.com/office/drawing/2014/main" id="{8A40A6FE-E08B-4080-9F77-1050B323F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868"/>
              <a:ext cx="1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t</a:t>
              </a:r>
            </a:p>
          </p:txBody>
        </p:sp>
        <p:sp>
          <p:nvSpPr>
            <p:cNvPr id="424707" name="Text Box 771">
              <a:extLst>
                <a:ext uri="{FF2B5EF4-FFF2-40B4-BE49-F238E27FC236}">
                  <a16:creationId xmlns:a16="http://schemas.microsoft.com/office/drawing/2014/main" id="{F2C44BE4-4FCC-4D98-90B2-E67AAA480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851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r</a:t>
              </a:r>
            </a:p>
          </p:txBody>
        </p:sp>
        <p:sp>
          <p:nvSpPr>
            <p:cNvPr id="424708" name="Text Box 772">
              <a:extLst>
                <a:ext uri="{FF2B5EF4-FFF2-40B4-BE49-F238E27FC236}">
                  <a16:creationId xmlns:a16="http://schemas.microsoft.com/office/drawing/2014/main" id="{75ED1C8B-F16D-4368-B030-BDE73DB75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132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v</a:t>
              </a:r>
            </a:p>
          </p:txBody>
        </p:sp>
        <p:sp>
          <p:nvSpPr>
            <p:cNvPr id="424709" name="Text Box 773">
              <a:extLst>
                <a:ext uri="{FF2B5EF4-FFF2-40B4-BE49-F238E27FC236}">
                  <a16:creationId xmlns:a16="http://schemas.microsoft.com/office/drawing/2014/main" id="{1C3274A8-28F9-4545-A5F5-4C73F67AF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1305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w</a:t>
              </a:r>
            </a:p>
          </p:txBody>
        </p:sp>
        <p:sp>
          <p:nvSpPr>
            <p:cNvPr id="424710" name="Text Box 774">
              <a:extLst>
                <a:ext uri="{FF2B5EF4-FFF2-40B4-BE49-F238E27FC236}">
                  <a16:creationId xmlns:a16="http://schemas.microsoft.com/office/drawing/2014/main" id="{95D6CC3A-3630-4866-AD58-A79BE36C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1798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x</a:t>
              </a:r>
            </a:p>
          </p:txBody>
        </p:sp>
        <p:sp>
          <p:nvSpPr>
            <p:cNvPr id="424711" name="Text Box 775">
              <a:extLst>
                <a:ext uri="{FF2B5EF4-FFF2-40B4-BE49-F238E27FC236}">
                  <a16:creationId xmlns:a16="http://schemas.microsoft.com/office/drawing/2014/main" id="{57BBBA92-E810-428F-9412-BC143EA7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204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y</a:t>
              </a:r>
            </a:p>
          </p:txBody>
        </p:sp>
        <p:sp>
          <p:nvSpPr>
            <p:cNvPr id="424712" name="Text Box 776">
              <a:extLst>
                <a:ext uri="{FF2B5EF4-FFF2-40B4-BE49-F238E27FC236}">
                  <a16:creationId xmlns:a16="http://schemas.microsoft.com/office/drawing/2014/main" id="{FB24FF83-6028-42DD-A871-482A32DF9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5" y="1852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z</a:t>
              </a:r>
            </a:p>
          </p:txBody>
        </p:sp>
        <p:sp>
          <p:nvSpPr>
            <p:cNvPr id="424713" name="Text Box 777">
              <a:extLst>
                <a:ext uri="{FF2B5EF4-FFF2-40B4-BE49-F238E27FC236}">
                  <a16:creationId xmlns:a16="http://schemas.microsoft.com/office/drawing/2014/main" id="{B629C119-A06D-4124-B702-14DF6A50F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066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6</a:t>
              </a:r>
            </a:p>
          </p:txBody>
        </p:sp>
        <p:sp>
          <p:nvSpPr>
            <p:cNvPr id="424714" name="Text Box 778">
              <a:extLst>
                <a:ext uri="{FF2B5EF4-FFF2-40B4-BE49-F238E27FC236}">
                  <a16:creationId xmlns:a16="http://schemas.microsoft.com/office/drawing/2014/main" id="{C207D2AE-9D3F-407B-B73C-CC7588F92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0" y="85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u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Veri Yer Tutucusu 3">
            <a:extLst>
              <a:ext uri="{FF2B5EF4-FFF2-40B4-BE49-F238E27FC236}">
                <a16:creationId xmlns:a16="http://schemas.microsoft.com/office/drawing/2014/main" id="{CFE4A6D1-5E63-4A11-B189-3A44257B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515-1747-4F6A-A693-26F773BD77A4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63" name="Alt Bilgi Yer Tutucusu 4">
            <a:extLst>
              <a:ext uri="{FF2B5EF4-FFF2-40B4-BE49-F238E27FC236}">
                <a16:creationId xmlns:a16="http://schemas.microsoft.com/office/drawing/2014/main" id="{2141C188-37FA-4037-B1F6-8F953AE6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4" name="Slayt Numarası Yer Tutucusu 5">
            <a:extLst>
              <a:ext uri="{FF2B5EF4-FFF2-40B4-BE49-F238E27FC236}">
                <a16:creationId xmlns:a16="http://schemas.microsoft.com/office/drawing/2014/main" id="{D56C594B-B881-43C1-A248-AE892B99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B7D9-E99A-451C-920D-F6D00BC4BD9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427010" name="Rectangle 2">
            <a:extLst>
              <a:ext uri="{FF2B5EF4-FFF2-40B4-BE49-F238E27FC236}">
                <a16:creationId xmlns:a16="http://schemas.microsoft.com/office/drawing/2014/main" id="{C63364CF-896A-4AFA-8D47-665EA61B4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Resulting</a:t>
            </a:r>
            <a:r>
              <a:rPr lang="tr-TR" altLang="en-US"/>
              <a:t> </a:t>
            </a:r>
            <a:r>
              <a:rPr lang="en-US" altLang="en-US"/>
              <a:t>Shortest Paths</a:t>
            </a:r>
          </a:p>
        </p:txBody>
      </p:sp>
      <p:sp>
        <p:nvSpPr>
          <p:cNvPr id="427013" name="Oval 5">
            <a:extLst>
              <a:ext uri="{FF2B5EF4-FFF2-40B4-BE49-F238E27FC236}">
                <a16:creationId xmlns:a16="http://schemas.microsoft.com/office/drawing/2014/main" id="{AC4ABA9F-382E-40C9-B85A-2375FF4F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1760538"/>
            <a:ext cx="327025" cy="398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cs typeface="Times New Roman" panose="02020603050405020304" pitchFamily="18" charset="0"/>
              </a:rPr>
              <a:t>∞</a:t>
            </a:r>
          </a:p>
        </p:txBody>
      </p:sp>
      <p:sp>
        <p:nvSpPr>
          <p:cNvPr id="427014" name="Oval 6">
            <a:extLst>
              <a:ext uri="{FF2B5EF4-FFF2-40B4-BE49-F238E27FC236}">
                <a16:creationId xmlns:a16="http://schemas.microsoft.com/office/drawing/2014/main" id="{70C4EAFA-D743-4FC1-8EAA-7081EA70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2960688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8</a:t>
            </a:r>
          </a:p>
        </p:txBody>
      </p:sp>
      <p:sp>
        <p:nvSpPr>
          <p:cNvPr id="427015" name="Oval 7">
            <a:extLst>
              <a:ext uri="{FF2B5EF4-FFF2-40B4-BE49-F238E27FC236}">
                <a16:creationId xmlns:a16="http://schemas.microsoft.com/office/drawing/2014/main" id="{B1255894-A0D0-4875-A063-E1627438B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2960688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0</a:t>
            </a:r>
          </a:p>
        </p:txBody>
      </p:sp>
      <p:sp>
        <p:nvSpPr>
          <p:cNvPr id="427016" name="Oval 8">
            <a:extLst>
              <a:ext uri="{FF2B5EF4-FFF2-40B4-BE49-F238E27FC236}">
                <a16:creationId xmlns:a16="http://schemas.microsoft.com/office/drawing/2014/main" id="{634842AA-1F17-4BEF-B221-4D4C4BA9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2960688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13</a:t>
            </a:r>
          </a:p>
        </p:txBody>
      </p:sp>
      <p:sp>
        <p:nvSpPr>
          <p:cNvPr id="427017" name="Oval 9">
            <a:extLst>
              <a:ext uri="{FF2B5EF4-FFF2-40B4-BE49-F238E27FC236}">
                <a16:creationId xmlns:a16="http://schemas.microsoft.com/office/drawing/2014/main" id="{0F9DF986-6644-4070-8F38-AAB7A1ECB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1760538"/>
            <a:ext cx="327025" cy="3984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7</a:t>
            </a:r>
          </a:p>
        </p:txBody>
      </p:sp>
      <p:sp>
        <p:nvSpPr>
          <p:cNvPr id="427018" name="Oval 10">
            <a:extLst>
              <a:ext uri="{FF2B5EF4-FFF2-40B4-BE49-F238E27FC236}">
                <a16:creationId xmlns:a16="http://schemas.microsoft.com/office/drawing/2014/main" id="{C42F2EA0-0879-479C-BB3D-9ACC0FC7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4164013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3</a:t>
            </a:r>
          </a:p>
        </p:txBody>
      </p:sp>
      <p:sp>
        <p:nvSpPr>
          <p:cNvPr id="427019" name="Oval 11">
            <a:extLst>
              <a:ext uri="{FF2B5EF4-FFF2-40B4-BE49-F238E27FC236}">
                <a16:creationId xmlns:a16="http://schemas.microsoft.com/office/drawing/2014/main" id="{9D2DDA2C-7798-4982-87DF-41727D5A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4164013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6</a:t>
            </a:r>
          </a:p>
        </p:txBody>
      </p:sp>
      <p:sp>
        <p:nvSpPr>
          <p:cNvPr id="427020" name="Oval 12">
            <a:extLst>
              <a:ext uri="{FF2B5EF4-FFF2-40B4-BE49-F238E27FC236}">
                <a16:creationId xmlns:a16="http://schemas.microsoft.com/office/drawing/2014/main" id="{9D0444E3-6CA6-42D1-B392-57EA06DCD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1760538"/>
            <a:ext cx="327025" cy="398462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4</a:t>
            </a:r>
          </a:p>
        </p:txBody>
      </p:sp>
      <p:sp>
        <p:nvSpPr>
          <p:cNvPr id="427021" name="Oval 13">
            <a:extLst>
              <a:ext uri="{FF2B5EF4-FFF2-40B4-BE49-F238E27FC236}">
                <a16:creationId xmlns:a16="http://schemas.microsoft.com/office/drawing/2014/main" id="{D16FE33A-0562-4088-A747-4D546D06D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4164013"/>
            <a:ext cx="327025" cy="4016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7</a:t>
            </a:r>
          </a:p>
        </p:txBody>
      </p:sp>
      <p:cxnSp>
        <p:nvCxnSpPr>
          <p:cNvPr id="427022" name="AutoShape 14">
            <a:extLst>
              <a:ext uri="{FF2B5EF4-FFF2-40B4-BE49-F238E27FC236}">
                <a16:creationId xmlns:a16="http://schemas.microsoft.com/office/drawing/2014/main" id="{3B43F3EE-6E0A-42C3-A2E1-4B219DED7064}"/>
              </a:ext>
            </a:extLst>
          </p:cNvPr>
          <p:cNvCxnSpPr>
            <a:cxnSpLocks noChangeShapeType="1"/>
            <a:stCxn id="427013" idx="6"/>
            <a:endCxn id="427020" idx="2"/>
          </p:cNvCxnSpPr>
          <p:nvPr/>
        </p:nvCxnSpPr>
        <p:spPr bwMode="auto">
          <a:xfrm>
            <a:off x="3589338" y="1958975"/>
            <a:ext cx="9763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23" name="AutoShape 15">
            <a:extLst>
              <a:ext uri="{FF2B5EF4-FFF2-40B4-BE49-F238E27FC236}">
                <a16:creationId xmlns:a16="http://schemas.microsoft.com/office/drawing/2014/main" id="{520547EF-B80C-4B0F-8A4F-3BC6528189B1}"/>
              </a:ext>
            </a:extLst>
          </p:cNvPr>
          <p:cNvCxnSpPr>
            <a:cxnSpLocks noChangeShapeType="1"/>
            <a:stCxn id="427013" idx="5"/>
            <a:endCxn id="427015" idx="2"/>
          </p:cNvCxnSpPr>
          <p:nvPr/>
        </p:nvCxnSpPr>
        <p:spPr bwMode="auto">
          <a:xfrm>
            <a:off x="3541713" y="2101850"/>
            <a:ext cx="1023937" cy="1060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24" name="AutoShape 16">
            <a:extLst>
              <a:ext uri="{FF2B5EF4-FFF2-40B4-BE49-F238E27FC236}">
                <a16:creationId xmlns:a16="http://schemas.microsoft.com/office/drawing/2014/main" id="{263C779F-78E8-4F59-82F3-D1939B70271C}"/>
              </a:ext>
            </a:extLst>
          </p:cNvPr>
          <p:cNvCxnSpPr>
            <a:cxnSpLocks noChangeShapeType="1"/>
            <a:stCxn id="427020" idx="5"/>
            <a:endCxn id="427014" idx="2"/>
          </p:cNvCxnSpPr>
          <p:nvPr/>
        </p:nvCxnSpPr>
        <p:spPr bwMode="auto">
          <a:xfrm>
            <a:off x="4845050" y="2101850"/>
            <a:ext cx="1025525" cy="1060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25" name="AutoShape 17">
            <a:extLst>
              <a:ext uri="{FF2B5EF4-FFF2-40B4-BE49-F238E27FC236}">
                <a16:creationId xmlns:a16="http://schemas.microsoft.com/office/drawing/2014/main" id="{65571E46-7FE0-4CD8-958C-EEE1ABF98D12}"/>
              </a:ext>
            </a:extLst>
          </p:cNvPr>
          <p:cNvCxnSpPr>
            <a:cxnSpLocks noChangeShapeType="1"/>
            <a:stCxn id="427020" idx="6"/>
            <a:endCxn id="427017" idx="2"/>
          </p:cNvCxnSpPr>
          <p:nvPr/>
        </p:nvCxnSpPr>
        <p:spPr bwMode="auto">
          <a:xfrm>
            <a:off x="4892675" y="1958975"/>
            <a:ext cx="97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26" name="AutoShape 18">
            <a:extLst>
              <a:ext uri="{FF2B5EF4-FFF2-40B4-BE49-F238E27FC236}">
                <a16:creationId xmlns:a16="http://schemas.microsoft.com/office/drawing/2014/main" id="{5A78CC93-B8AA-48F2-8811-10BC73701664}"/>
              </a:ext>
            </a:extLst>
          </p:cNvPr>
          <p:cNvCxnSpPr>
            <a:cxnSpLocks noChangeShapeType="1"/>
            <a:stCxn id="427015" idx="6"/>
            <a:endCxn id="427014" idx="2"/>
          </p:cNvCxnSpPr>
          <p:nvPr/>
        </p:nvCxnSpPr>
        <p:spPr bwMode="auto">
          <a:xfrm>
            <a:off x="4892675" y="3162300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27" name="AutoShape 19">
            <a:extLst>
              <a:ext uri="{FF2B5EF4-FFF2-40B4-BE49-F238E27FC236}">
                <a16:creationId xmlns:a16="http://schemas.microsoft.com/office/drawing/2014/main" id="{215C2406-B0AB-4D15-A4D8-DF68CFD86685}"/>
              </a:ext>
            </a:extLst>
          </p:cNvPr>
          <p:cNvCxnSpPr>
            <a:cxnSpLocks noChangeShapeType="1"/>
            <a:stCxn id="427018" idx="6"/>
            <a:endCxn id="427019" idx="2"/>
          </p:cNvCxnSpPr>
          <p:nvPr/>
        </p:nvCxnSpPr>
        <p:spPr bwMode="auto">
          <a:xfrm>
            <a:off x="3589338" y="4365625"/>
            <a:ext cx="9763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28" name="AutoShape 20">
            <a:extLst>
              <a:ext uri="{FF2B5EF4-FFF2-40B4-BE49-F238E27FC236}">
                <a16:creationId xmlns:a16="http://schemas.microsoft.com/office/drawing/2014/main" id="{A928C1C5-85F9-4B1D-857A-D3F2C218D26C}"/>
              </a:ext>
            </a:extLst>
          </p:cNvPr>
          <p:cNvCxnSpPr>
            <a:cxnSpLocks noChangeShapeType="1"/>
            <a:stCxn id="427019" idx="6"/>
            <a:endCxn id="427021" idx="2"/>
          </p:cNvCxnSpPr>
          <p:nvPr/>
        </p:nvCxnSpPr>
        <p:spPr bwMode="auto">
          <a:xfrm>
            <a:off x="4892675" y="4365625"/>
            <a:ext cx="97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29" name="AutoShape 21">
            <a:extLst>
              <a:ext uri="{FF2B5EF4-FFF2-40B4-BE49-F238E27FC236}">
                <a16:creationId xmlns:a16="http://schemas.microsoft.com/office/drawing/2014/main" id="{5F70F40D-5243-4E00-97DB-C730C7F3E8E2}"/>
              </a:ext>
            </a:extLst>
          </p:cNvPr>
          <p:cNvCxnSpPr>
            <a:cxnSpLocks noChangeShapeType="1"/>
            <a:stCxn id="427017" idx="3"/>
            <a:endCxn id="427016" idx="6"/>
          </p:cNvCxnSpPr>
          <p:nvPr/>
        </p:nvCxnSpPr>
        <p:spPr bwMode="auto">
          <a:xfrm flipH="1">
            <a:off x="3589338" y="2101850"/>
            <a:ext cx="2328862" cy="1060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0" name="AutoShape 22">
            <a:extLst>
              <a:ext uri="{FF2B5EF4-FFF2-40B4-BE49-F238E27FC236}">
                <a16:creationId xmlns:a16="http://schemas.microsoft.com/office/drawing/2014/main" id="{17791D95-18B7-4C3A-895C-70D0BB4724C8}"/>
              </a:ext>
            </a:extLst>
          </p:cNvPr>
          <p:cNvCxnSpPr>
            <a:cxnSpLocks noChangeShapeType="1"/>
            <a:stCxn id="427013" idx="4"/>
            <a:endCxn id="427016" idx="0"/>
          </p:cNvCxnSpPr>
          <p:nvPr/>
        </p:nvCxnSpPr>
        <p:spPr bwMode="auto">
          <a:xfrm>
            <a:off x="3425825" y="2159000"/>
            <a:ext cx="0" cy="801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1" name="AutoShape 23">
            <a:extLst>
              <a:ext uri="{FF2B5EF4-FFF2-40B4-BE49-F238E27FC236}">
                <a16:creationId xmlns:a16="http://schemas.microsoft.com/office/drawing/2014/main" id="{4C579C35-3035-4195-8ADB-D222C682E6B5}"/>
              </a:ext>
            </a:extLst>
          </p:cNvPr>
          <p:cNvCxnSpPr>
            <a:cxnSpLocks noChangeShapeType="1"/>
            <a:stCxn id="427013" idx="4"/>
            <a:endCxn id="427019" idx="1"/>
          </p:cNvCxnSpPr>
          <p:nvPr/>
        </p:nvCxnSpPr>
        <p:spPr bwMode="auto">
          <a:xfrm>
            <a:off x="3425825" y="2159000"/>
            <a:ext cx="1187450" cy="2062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2" name="AutoShape 24">
            <a:extLst>
              <a:ext uri="{FF2B5EF4-FFF2-40B4-BE49-F238E27FC236}">
                <a16:creationId xmlns:a16="http://schemas.microsoft.com/office/drawing/2014/main" id="{937DFBA2-FA3F-4320-A2AA-9EE5EE9C4873}"/>
              </a:ext>
            </a:extLst>
          </p:cNvPr>
          <p:cNvCxnSpPr>
            <a:cxnSpLocks noChangeShapeType="1"/>
            <a:stCxn id="427016" idx="4"/>
            <a:endCxn id="427021" idx="1"/>
          </p:cNvCxnSpPr>
          <p:nvPr/>
        </p:nvCxnSpPr>
        <p:spPr bwMode="auto">
          <a:xfrm>
            <a:off x="3425825" y="3362325"/>
            <a:ext cx="2492375" cy="858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3" name="AutoShape 25">
            <a:extLst>
              <a:ext uri="{FF2B5EF4-FFF2-40B4-BE49-F238E27FC236}">
                <a16:creationId xmlns:a16="http://schemas.microsoft.com/office/drawing/2014/main" id="{C732FEA8-C801-4C04-BE66-FF9012EDA48D}"/>
              </a:ext>
            </a:extLst>
          </p:cNvPr>
          <p:cNvCxnSpPr>
            <a:cxnSpLocks noChangeShapeType="1"/>
            <a:stCxn id="427015" idx="3"/>
            <a:endCxn id="427018" idx="7"/>
          </p:cNvCxnSpPr>
          <p:nvPr/>
        </p:nvCxnSpPr>
        <p:spPr bwMode="auto">
          <a:xfrm flipH="1">
            <a:off x="3541713" y="3303588"/>
            <a:ext cx="1071562" cy="917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4" name="AutoShape 26">
            <a:extLst>
              <a:ext uri="{FF2B5EF4-FFF2-40B4-BE49-F238E27FC236}">
                <a16:creationId xmlns:a16="http://schemas.microsoft.com/office/drawing/2014/main" id="{C53E8720-2578-44DD-8AB7-6290C9405F17}"/>
              </a:ext>
            </a:extLst>
          </p:cNvPr>
          <p:cNvCxnSpPr>
            <a:cxnSpLocks noChangeShapeType="1"/>
            <a:stCxn id="427014" idx="4"/>
            <a:endCxn id="427021" idx="0"/>
          </p:cNvCxnSpPr>
          <p:nvPr/>
        </p:nvCxnSpPr>
        <p:spPr bwMode="auto">
          <a:xfrm>
            <a:off x="6035675" y="3362325"/>
            <a:ext cx="0" cy="801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5" name="AutoShape 27">
            <a:extLst>
              <a:ext uri="{FF2B5EF4-FFF2-40B4-BE49-F238E27FC236}">
                <a16:creationId xmlns:a16="http://schemas.microsoft.com/office/drawing/2014/main" id="{A35A3D92-92DA-43D2-A1E4-05C707F0D4DE}"/>
              </a:ext>
            </a:extLst>
          </p:cNvPr>
          <p:cNvCxnSpPr>
            <a:cxnSpLocks noChangeShapeType="1"/>
            <a:stCxn id="427015" idx="4"/>
            <a:endCxn id="427019" idx="0"/>
          </p:cNvCxnSpPr>
          <p:nvPr/>
        </p:nvCxnSpPr>
        <p:spPr bwMode="auto">
          <a:xfrm>
            <a:off x="4730750" y="3362325"/>
            <a:ext cx="0" cy="801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6" name="AutoShape 28">
            <a:extLst>
              <a:ext uri="{FF2B5EF4-FFF2-40B4-BE49-F238E27FC236}">
                <a16:creationId xmlns:a16="http://schemas.microsoft.com/office/drawing/2014/main" id="{3EDDC5F2-7208-4E01-B592-6B6008856BCE}"/>
              </a:ext>
            </a:extLst>
          </p:cNvPr>
          <p:cNvCxnSpPr>
            <a:cxnSpLocks noChangeShapeType="1"/>
            <a:stCxn id="427020" idx="4"/>
            <a:endCxn id="427018" idx="0"/>
          </p:cNvCxnSpPr>
          <p:nvPr/>
        </p:nvCxnSpPr>
        <p:spPr bwMode="auto">
          <a:xfrm flipH="1">
            <a:off x="3425825" y="2159000"/>
            <a:ext cx="1304925" cy="2005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7" name="AutoShape 29">
            <a:extLst>
              <a:ext uri="{FF2B5EF4-FFF2-40B4-BE49-F238E27FC236}">
                <a16:creationId xmlns:a16="http://schemas.microsoft.com/office/drawing/2014/main" id="{BC57683F-5417-410C-876D-EA2772128811}"/>
              </a:ext>
            </a:extLst>
          </p:cNvPr>
          <p:cNvCxnSpPr>
            <a:cxnSpLocks noChangeShapeType="1"/>
            <a:stCxn id="427020" idx="4"/>
            <a:endCxn id="427021" idx="1"/>
          </p:cNvCxnSpPr>
          <p:nvPr/>
        </p:nvCxnSpPr>
        <p:spPr bwMode="auto">
          <a:xfrm>
            <a:off x="4730750" y="2159000"/>
            <a:ext cx="1187450" cy="2062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8" name="AutoShape 30">
            <a:extLst>
              <a:ext uri="{FF2B5EF4-FFF2-40B4-BE49-F238E27FC236}">
                <a16:creationId xmlns:a16="http://schemas.microsoft.com/office/drawing/2014/main" id="{5674785C-C6A0-47FC-B53D-AF0F81851B9B}"/>
              </a:ext>
            </a:extLst>
          </p:cNvPr>
          <p:cNvCxnSpPr>
            <a:cxnSpLocks noChangeShapeType="1"/>
            <a:stCxn id="427015" idx="0"/>
            <a:endCxn id="427020" idx="4"/>
          </p:cNvCxnSpPr>
          <p:nvPr/>
        </p:nvCxnSpPr>
        <p:spPr bwMode="auto">
          <a:xfrm flipV="1">
            <a:off x="4730750" y="2159000"/>
            <a:ext cx="0" cy="8016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39" name="AutoShape 31">
            <a:extLst>
              <a:ext uri="{FF2B5EF4-FFF2-40B4-BE49-F238E27FC236}">
                <a16:creationId xmlns:a16="http://schemas.microsoft.com/office/drawing/2014/main" id="{AFDDF2FD-32EA-4D99-9E77-7B8FE0DDA039}"/>
              </a:ext>
            </a:extLst>
          </p:cNvPr>
          <p:cNvCxnSpPr>
            <a:cxnSpLocks noChangeShapeType="1"/>
            <a:stCxn id="427015" idx="7"/>
            <a:endCxn id="427017" idx="3"/>
          </p:cNvCxnSpPr>
          <p:nvPr/>
        </p:nvCxnSpPr>
        <p:spPr bwMode="auto">
          <a:xfrm flipV="1">
            <a:off x="4845050" y="2101850"/>
            <a:ext cx="1073150" cy="917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40" name="AutoShape 32">
            <a:extLst>
              <a:ext uri="{FF2B5EF4-FFF2-40B4-BE49-F238E27FC236}">
                <a16:creationId xmlns:a16="http://schemas.microsoft.com/office/drawing/2014/main" id="{54582F6A-178D-4F4C-A3A8-C1EC574D9555}"/>
              </a:ext>
            </a:extLst>
          </p:cNvPr>
          <p:cNvCxnSpPr>
            <a:cxnSpLocks noChangeShapeType="1"/>
            <a:stCxn id="427018" idx="4"/>
            <a:endCxn id="427021" idx="4"/>
          </p:cNvCxnSpPr>
          <p:nvPr/>
        </p:nvCxnSpPr>
        <p:spPr bwMode="auto">
          <a:xfrm rot="16200000" flipH="1">
            <a:off x="4729162" y="3262313"/>
            <a:ext cx="3175" cy="260985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7041" name="AutoShape 33">
            <a:extLst>
              <a:ext uri="{FF2B5EF4-FFF2-40B4-BE49-F238E27FC236}">
                <a16:creationId xmlns:a16="http://schemas.microsoft.com/office/drawing/2014/main" id="{4365456D-737C-4D79-81B5-278A0F0945D9}"/>
              </a:ext>
            </a:extLst>
          </p:cNvPr>
          <p:cNvCxnSpPr>
            <a:cxnSpLocks noChangeShapeType="1"/>
            <a:stCxn id="427021" idx="6"/>
            <a:endCxn id="427021" idx="5"/>
          </p:cNvCxnSpPr>
          <p:nvPr/>
        </p:nvCxnSpPr>
        <p:spPr bwMode="auto">
          <a:xfrm flipH="1">
            <a:off x="6149975" y="4365625"/>
            <a:ext cx="47625" cy="141288"/>
          </a:xfrm>
          <a:prstGeom prst="curvedConnector4">
            <a:avLst>
              <a:gd name="adj1" fmla="val -481819"/>
              <a:gd name="adj2" fmla="val 26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7042" name="Text Box 34">
            <a:extLst>
              <a:ext uri="{FF2B5EF4-FFF2-40B4-BE49-F238E27FC236}">
                <a16:creationId xmlns:a16="http://schemas.microsoft.com/office/drawing/2014/main" id="{297F46E2-C73D-4973-A1EF-E43E6F983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1582738"/>
            <a:ext cx="2730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427043" name="Text Box 35">
            <a:extLst>
              <a:ext uri="{FF2B5EF4-FFF2-40B4-BE49-F238E27FC236}">
                <a16:creationId xmlns:a16="http://schemas.microsoft.com/office/drawing/2014/main" id="{856BD964-062F-45A3-96CE-303676619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15176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5</a:t>
            </a:r>
            <a:endParaRPr lang="en-US" altLang="en-US"/>
          </a:p>
        </p:txBody>
      </p:sp>
      <p:sp>
        <p:nvSpPr>
          <p:cNvPr id="427044" name="Text Box 36">
            <a:extLst>
              <a:ext uri="{FF2B5EF4-FFF2-40B4-BE49-F238E27FC236}">
                <a16:creationId xmlns:a16="http://schemas.microsoft.com/office/drawing/2014/main" id="{B5BA536E-5AC7-41EE-A159-3B4ACA007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2374900"/>
            <a:ext cx="274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8</a:t>
            </a:r>
            <a:endParaRPr lang="en-US" altLang="en-US"/>
          </a:p>
        </p:txBody>
      </p:sp>
      <p:sp>
        <p:nvSpPr>
          <p:cNvPr id="427045" name="Text Box 37">
            <a:extLst>
              <a:ext uri="{FF2B5EF4-FFF2-40B4-BE49-F238E27FC236}">
                <a16:creationId xmlns:a16="http://schemas.microsoft.com/office/drawing/2014/main" id="{E6D139D2-0000-4505-8D73-E8300E2D4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2282825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9</a:t>
            </a:r>
            <a:endParaRPr lang="en-US" altLang="en-US"/>
          </a:p>
        </p:txBody>
      </p:sp>
      <p:sp>
        <p:nvSpPr>
          <p:cNvPr id="427046" name="Text Box 38">
            <a:extLst>
              <a:ext uri="{FF2B5EF4-FFF2-40B4-BE49-F238E27FC236}">
                <a16:creationId xmlns:a16="http://schemas.microsoft.com/office/drawing/2014/main" id="{89E30E4E-4230-4AB4-AE4A-FA8F772E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2551113"/>
            <a:ext cx="273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427047" name="Text Box 39">
            <a:extLst>
              <a:ext uri="{FF2B5EF4-FFF2-40B4-BE49-F238E27FC236}">
                <a16:creationId xmlns:a16="http://schemas.microsoft.com/office/drawing/2014/main" id="{C2D65FD7-C980-4D2F-AD11-DE629031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624138"/>
            <a:ext cx="2730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427048" name="Text Box 40">
            <a:extLst>
              <a:ext uri="{FF2B5EF4-FFF2-40B4-BE49-F238E27FC236}">
                <a16:creationId xmlns:a16="http://schemas.microsoft.com/office/drawing/2014/main" id="{507194ED-5C56-4C15-9C91-83E8947F4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3460750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9</a:t>
            </a:r>
            <a:endParaRPr lang="en-US" altLang="en-US"/>
          </a:p>
        </p:txBody>
      </p:sp>
      <p:sp>
        <p:nvSpPr>
          <p:cNvPr id="427049" name="Text Box 41">
            <a:extLst>
              <a:ext uri="{FF2B5EF4-FFF2-40B4-BE49-F238E27FC236}">
                <a16:creationId xmlns:a16="http://schemas.microsoft.com/office/drawing/2014/main" id="{BA8C30DB-91C4-44B1-847A-04B77C2A3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3465513"/>
            <a:ext cx="273050" cy="30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427050" name="Text Box 42">
            <a:extLst>
              <a:ext uri="{FF2B5EF4-FFF2-40B4-BE49-F238E27FC236}">
                <a16:creationId xmlns:a16="http://schemas.microsoft.com/office/drawing/2014/main" id="{9DD4FD09-28E8-4C0A-A2F0-8E9C58E3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38" y="19526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6</a:t>
            </a:r>
            <a:endParaRPr lang="en-US" altLang="en-US"/>
          </a:p>
        </p:txBody>
      </p:sp>
      <p:sp>
        <p:nvSpPr>
          <p:cNvPr id="427051" name="Text Box 43">
            <a:extLst>
              <a:ext uri="{FF2B5EF4-FFF2-40B4-BE49-F238E27FC236}">
                <a16:creationId xmlns:a16="http://schemas.microsoft.com/office/drawing/2014/main" id="{62ACCFB3-1299-456A-AF9D-08F0567BB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3609975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5</a:t>
            </a:r>
            <a:endParaRPr lang="en-US" altLang="en-US"/>
          </a:p>
        </p:txBody>
      </p:sp>
      <p:sp>
        <p:nvSpPr>
          <p:cNvPr id="427052" name="Text Box 44">
            <a:extLst>
              <a:ext uri="{FF2B5EF4-FFF2-40B4-BE49-F238E27FC236}">
                <a16:creationId xmlns:a16="http://schemas.microsoft.com/office/drawing/2014/main" id="{B9C55240-B05C-4E29-A0C8-201996D0B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2265363"/>
            <a:ext cx="27463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427053" name="Text Box 45">
            <a:extLst>
              <a:ext uri="{FF2B5EF4-FFF2-40B4-BE49-F238E27FC236}">
                <a16:creationId xmlns:a16="http://schemas.microsoft.com/office/drawing/2014/main" id="{FF39908C-D527-4C32-8B20-B4063895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950" y="2278063"/>
            <a:ext cx="273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427054" name="Text Box 46">
            <a:extLst>
              <a:ext uri="{FF2B5EF4-FFF2-40B4-BE49-F238E27FC236}">
                <a16:creationId xmlns:a16="http://schemas.microsoft.com/office/drawing/2014/main" id="{90DC39C3-DEEB-4C7A-A9B6-354D44F13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8" y="3105150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8</a:t>
            </a:r>
            <a:endParaRPr lang="en-US" altLang="en-US"/>
          </a:p>
        </p:txBody>
      </p:sp>
      <p:sp>
        <p:nvSpPr>
          <p:cNvPr id="427055" name="Text Box 47">
            <a:extLst>
              <a:ext uri="{FF2B5EF4-FFF2-40B4-BE49-F238E27FC236}">
                <a16:creationId xmlns:a16="http://schemas.microsoft.com/office/drawing/2014/main" id="{57A2C7D2-B386-4F79-AEC2-31D1878A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3794125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427056" name="Text Box 48">
            <a:extLst>
              <a:ext uri="{FF2B5EF4-FFF2-40B4-BE49-F238E27FC236}">
                <a16:creationId xmlns:a16="http://schemas.microsoft.com/office/drawing/2014/main" id="{0E2C7186-9334-44FA-BCB0-A1DAC7A5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3433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6</a:t>
            </a:r>
            <a:endParaRPr lang="en-US" altLang="en-US"/>
          </a:p>
        </p:txBody>
      </p:sp>
      <p:sp>
        <p:nvSpPr>
          <p:cNvPr id="427057" name="Text Box 49">
            <a:extLst>
              <a:ext uri="{FF2B5EF4-FFF2-40B4-BE49-F238E27FC236}">
                <a16:creationId xmlns:a16="http://schemas.microsoft.com/office/drawing/2014/main" id="{22954844-2810-430E-9F4F-CAF2DF839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8" y="358298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7</a:t>
            </a:r>
            <a:endParaRPr lang="en-US" altLang="en-US"/>
          </a:p>
        </p:txBody>
      </p:sp>
      <p:sp>
        <p:nvSpPr>
          <p:cNvPr id="427058" name="Text Box 50">
            <a:extLst>
              <a:ext uri="{FF2B5EF4-FFF2-40B4-BE49-F238E27FC236}">
                <a16:creationId xmlns:a16="http://schemas.microsoft.com/office/drawing/2014/main" id="{104D83DC-DE0E-4F54-BA51-52C2BEA44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43132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4</a:t>
            </a:r>
            <a:endParaRPr lang="en-US" altLang="en-US"/>
          </a:p>
        </p:txBody>
      </p:sp>
      <p:sp>
        <p:nvSpPr>
          <p:cNvPr id="427059" name="Text Box 51">
            <a:extLst>
              <a:ext uri="{FF2B5EF4-FFF2-40B4-BE49-F238E27FC236}">
                <a16:creationId xmlns:a16="http://schemas.microsoft.com/office/drawing/2014/main" id="{D193F30B-0164-4B71-9F01-D8F98F3C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563" y="4313238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1</a:t>
            </a:r>
            <a:endParaRPr lang="en-US" altLang="en-US"/>
          </a:p>
        </p:txBody>
      </p:sp>
      <p:sp>
        <p:nvSpPr>
          <p:cNvPr id="427060" name="Text Box 52">
            <a:extLst>
              <a:ext uri="{FF2B5EF4-FFF2-40B4-BE49-F238E27FC236}">
                <a16:creationId xmlns:a16="http://schemas.microsoft.com/office/drawing/2014/main" id="{8D4DAA9D-8196-45B4-9D74-FB83201FC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4591050"/>
            <a:ext cx="27305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/>
              <a:t>3</a:t>
            </a:r>
            <a:endParaRPr lang="en-US" altLang="en-US"/>
          </a:p>
        </p:txBody>
      </p:sp>
      <p:sp>
        <p:nvSpPr>
          <p:cNvPr id="427061" name="Text Box 53">
            <a:extLst>
              <a:ext uri="{FF2B5EF4-FFF2-40B4-BE49-F238E27FC236}">
                <a16:creationId xmlns:a16="http://schemas.microsoft.com/office/drawing/2014/main" id="{3693F44A-22C1-4DD2-9959-F47B79C8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2738438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s</a:t>
            </a:r>
          </a:p>
        </p:txBody>
      </p:sp>
      <p:sp>
        <p:nvSpPr>
          <p:cNvPr id="427062" name="Text Box 54">
            <a:extLst>
              <a:ext uri="{FF2B5EF4-FFF2-40B4-BE49-F238E27FC236}">
                <a16:creationId xmlns:a16="http://schemas.microsoft.com/office/drawing/2014/main" id="{18E76AB6-CA8C-4AE0-B19A-A7FA4F62F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484313"/>
            <a:ext cx="2428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t</a:t>
            </a:r>
          </a:p>
        </p:txBody>
      </p:sp>
      <p:sp>
        <p:nvSpPr>
          <p:cNvPr id="427063" name="Text Box 55">
            <a:extLst>
              <a:ext uri="{FF2B5EF4-FFF2-40B4-BE49-F238E27FC236}">
                <a16:creationId xmlns:a16="http://schemas.microsoft.com/office/drawing/2014/main" id="{FB47D547-1C4D-4816-9317-BDE8C0462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1441450"/>
            <a:ext cx="26352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r</a:t>
            </a:r>
          </a:p>
        </p:txBody>
      </p:sp>
      <p:sp>
        <p:nvSpPr>
          <p:cNvPr id="427064" name="Text Box 56">
            <a:extLst>
              <a:ext uri="{FF2B5EF4-FFF2-40B4-BE49-F238E27FC236}">
                <a16:creationId xmlns:a16="http://schemas.microsoft.com/office/drawing/2014/main" id="{48F8433D-E72E-431D-BFE2-1AF50E45E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038" y="2646363"/>
            <a:ext cx="2730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v</a:t>
            </a:r>
          </a:p>
        </p:txBody>
      </p:sp>
      <p:sp>
        <p:nvSpPr>
          <p:cNvPr id="427065" name="Text Box 57">
            <a:extLst>
              <a:ext uri="{FF2B5EF4-FFF2-40B4-BE49-F238E27FC236}">
                <a16:creationId xmlns:a16="http://schemas.microsoft.com/office/drawing/2014/main" id="{00B0760B-7FA0-4ED5-8407-BAAB64C80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25" y="2589213"/>
            <a:ext cx="3111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w</a:t>
            </a:r>
          </a:p>
        </p:txBody>
      </p:sp>
      <p:sp>
        <p:nvSpPr>
          <p:cNvPr id="427066" name="Text Box 58">
            <a:extLst>
              <a:ext uri="{FF2B5EF4-FFF2-40B4-BE49-F238E27FC236}">
                <a16:creationId xmlns:a16="http://schemas.microsoft.com/office/drawing/2014/main" id="{5FFA520A-2D32-419C-A74D-917E578B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3835400"/>
            <a:ext cx="2730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x</a:t>
            </a:r>
          </a:p>
        </p:txBody>
      </p:sp>
      <p:sp>
        <p:nvSpPr>
          <p:cNvPr id="427067" name="Text Box 59">
            <a:extLst>
              <a:ext uri="{FF2B5EF4-FFF2-40B4-BE49-F238E27FC236}">
                <a16:creationId xmlns:a16="http://schemas.microsoft.com/office/drawing/2014/main" id="{BDB87422-52D8-4982-B9CD-FBF91AE18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44497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y</a:t>
            </a:r>
          </a:p>
        </p:txBody>
      </p:sp>
      <p:sp>
        <p:nvSpPr>
          <p:cNvPr id="427068" name="Text Box 60">
            <a:extLst>
              <a:ext uri="{FF2B5EF4-FFF2-40B4-BE49-F238E27FC236}">
                <a16:creationId xmlns:a16="http://schemas.microsoft.com/office/drawing/2014/main" id="{F711FE0B-D34B-469D-851D-C358C39C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3971925"/>
            <a:ext cx="26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z</a:t>
            </a:r>
          </a:p>
        </p:txBody>
      </p:sp>
      <p:sp>
        <p:nvSpPr>
          <p:cNvPr id="427069" name="Text Box 61">
            <a:extLst>
              <a:ext uri="{FF2B5EF4-FFF2-40B4-BE49-F238E27FC236}">
                <a16:creationId xmlns:a16="http://schemas.microsoft.com/office/drawing/2014/main" id="{E965BA50-8C50-4271-A658-0A6465A65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513" y="451326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6</a:t>
            </a:r>
          </a:p>
        </p:txBody>
      </p:sp>
      <p:sp>
        <p:nvSpPr>
          <p:cNvPr id="427070" name="Text Box 62">
            <a:extLst>
              <a:ext uri="{FF2B5EF4-FFF2-40B4-BE49-F238E27FC236}">
                <a16:creationId xmlns:a16="http://schemas.microsoft.com/office/drawing/2014/main" id="{B4A71456-B879-445F-8844-97D6799CA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1441450"/>
            <a:ext cx="284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u</a:t>
            </a:r>
          </a:p>
        </p:txBody>
      </p:sp>
      <p:sp>
        <p:nvSpPr>
          <p:cNvPr id="427071" name="Text Box 63">
            <a:extLst>
              <a:ext uri="{FF2B5EF4-FFF2-40B4-BE49-F238E27FC236}">
                <a16:creationId xmlns:a16="http://schemas.microsoft.com/office/drawing/2014/main" id="{A07CD54E-1949-483D-AC30-143BF6EF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194300"/>
            <a:ext cx="473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/>
              <a:t>Note that </a:t>
            </a:r>
            <a:r>
              <a:rPr lang="en-US" altLang="en-US" sz="2400" i="1"/>
              <a:t>r</a:t>
            </a:r>
            <a:r>
              <a:rPr lang="en-US" altLang="en-US" sz="2400"/>
              <a:t> is not reachable from </a:t>
            </a:r>
            <a:r>
              <a:rPr lang="en-US" altLang="en-US" sz="2400" i="1"/>
              <a:t>s</a:t>
            </a:r>
            <a:r>
              <a:rPr lang="en-US" altLang="en-US" sz="2400"/>
              <a:t>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EBB69F-6CE2-47FF-8920-241EAB59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8457-C8FB-4A74-96C4-91AD272C91B6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D6980B-1C4C-4F0B-B397-221AF1AE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F92EC4-9C52-4A64-9A2A-D0C9D0A6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EEEF-4D32-4FB7-B865-6636E7C24F4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EF1010E5-BC1D-424B-A39D-71C324749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Minimum Spanning Trees</a:t>
            </a:r>
            <a:r>
              <a:rPr lang="en-US" altLang="en-US"/>
              <a:t> (MSTs)</a:t>
            </a:r>
            <a:endParaRPr lang="tr-TR" altLang="en-US"/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5BBE772B-D9CD-480B-8B87-1F11AD72E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Problem:</a:t>
            </a:r>
          </a:p>
          <a:p>
            <a:r>
              <a:rPr lang="en-US" altLang="en-US"/>
              <a:t>Given a </a:t>
            </a:r>
            <a:r>
              <a:rPr lang="en-US" altLang="en-US" i="1">
                <a:solidFill>
                  <a:srgbClr val="FF0000"/>
                </a:solidFill>
              </a:rPr>
              <a:t>connected weighted undirected graph</a:t>
            </a:r>
            <a:r>
              <a:rPr lang="en-US" altLang="en-US"/>
              <a:t> </a:t>
            </a:r>
            <a:r>
              <a:rPr lang="en-US" altLang="en-US" i="1"/>
              <a:t>G=(V,E)</a:t>
            </a:r>
            <a:r>
              <a:rPr lang="en-US" altLang="en-US"/>
              <a:t>, </a:t>
            </a:r>
            <a:r>
              <a:rPr lang="en-US" altLang="en-US" i="1"/>
              <a:t>find an acyclic subset S </a:t>
            </a:r>
            <a:r>
              <a:rPr lang="en-US" altLang="en-US" i="1">
                <a:ea typeface="Batang" panose="02030600000101010101" pitchFamily="18" charset="-127"/>
              </a:rPr>
              <a:t>⊆</a:t>
            </a:r>
            <a:r>
              <a:rPr lang="en-US" altLang="en-US" i="1"/>
              <a:t> E</a:t>
            </a:r>
            <a:r>
              <a:rPr lang="en-US" altLang="en-US"/>
              <a:t>, such that </a:t>
            </a:r>
            <a:r>
              <a:rPr lang="en-US" altLang="en-US" i="1">
                <a:solidFill>
                  <a:srgbClr val="FF0000"/>
                </a:solidFill>
              </a:rPr>
              <a:t>S connects all vertices in G and the sum of the weights of the edges in S are minimum</a:t>
            </a:r>
            <a:r>
              <a:rPr lang="en-US" altLang="en-US"/>
              <a:t>.</a:t>
            </a:r>
          </a:p>
          <a:p>
            <a:r>
              <a:rPr lang="en-US" altLang="en-US"/>
              <a:t>The solution to the problem is provided by a </a:t>
            </a:r>
            <a:r>
              <a:rPr lang="en-US" altLang="en-US" i="1">
                <a:solidFill>
                  <a:srgbClr val="FF0000"/>
                </a:solidFill>
              </a:rPr>
              <a:t>minimum spanning tree</a:t>
            </a:r>
            <a:r>
              <a:rPr lang="en-US" altLang="en-US"/>
              <a:t>.</a:t>
            </a:r>
            <a:endParaRPr lang="tr-T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33A095-91A0-47FB-A68F-8A53961E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474E-89A3-4C1F-8190-9C246B3D9682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100FC73-57DD-4DB9-915C-006FE027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C7433D-0064-4A2C-9ED9-34238FBA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E6C4-DBEF-4BE7-A65D-185A75DEC9B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428034" name="Rectangle 2">
            <a:extLst>
              <a:ext uri="{FF2B5EF4-FFF2-40B4-BE49-F238E27FC236}">
                <a16:creationId xmlns:a16="http://schemas.microsoft.com/office/drawing/2014/main" id="{BCE5AF34-B6CC-4667-851B-424DAD6B6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Minimum Spanning Trees</a:t>
            </a:r>
            <a:r>
              <a:rPr lang="en-US" altLang="en-US"/>
              <a:t> (MSTs)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84316FF2-E793-4A02-A95D-ADD9A97FC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MST is </a:t>
            </a:r>
          </a:p>
          <a:p>
            <a:pPr lvl="1"/>
            <a:r>
              <a:rPr lang="en-US" altLang="en-US"/>
              <a:t>a </a:t>
            </a:r>
            <a:r>
              <a:rPr lang="en-US" altLang="en-US" i="1">
                <a:solidFill>
                  <a:srgbClr val="FF0000"/>
                </a:solidFill>
              </a:rPr>
              <a:t>tree since it connects all vertices by an acyclic subset</a:t>
            </a:r>
            <a:r>
              <a:rPr lang="en-US" altLang="en-US"/>
              <a:t> of </a:t>
            </a:r>
            <a:r>
              <a:rPr lang="en-US" altLang="en-US" i="1"/>
              <a:t>S </a:t>
            </a:r>
            <a:r>
              <a:rPr lang="en-US" altLang="en-US" i="1">
                <a:ea typeface="Batang" panose="02030600000101010101" pitchFamily="18" charset="-127"/>
              </a:rPr>
              <a:t>⊆</a:t>
            </a:r>
            <a:r>
              <a:rPr lang="en-US" altLang="en-US" i="1"/>
              <a:t> E</a:t>
            </a:r>
            <a:r>
              <a:rPr lang="en-US" altLang="en-US"/>
              <a:t>,</a:t>
            </a:r>
          </a:p>
          <a:p>
            <a:pPr lvl="1">
              <a:buClr>
                <a:schemeClr val="tx1"/>
              </a:buClr>
            </a:pPr>
            <a:r>
              <a:rPr lang="en-US" altLang="en-US" i="1">
                <a:solidFill>
                  <a:srgbClr val="FF0000"/>
                </a:solidFill>
              </a:rPr>
              <a:t>spanning since it spans the graph</a:t>
            </a:r>
            <a:r>
              <a:rPr lang="en-US" altLang="en-US"/>
              <a:t> (connects all its vertices)</a:t>
            </a:r>
          </a:p>
          <a:p>
            <a:pPr lvl="1">
              <a:buClr>
                <a:schemeClr val="tx1"/>
              </a:buClr>
            </a:pPr>
            <a:r>
              <a:rPr lang="en-US" altLang="en-US" i="1">
                <a:solidFill>
                  <a:srgbClr val="FF0000"/>
                </a:solidFill>
              </a:rPr>
              <a:t>minimum since its weights are minimized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571540-7BF9-44A7-AE78-CD86FAAE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5307-8178-4D04-9B88-50C5F547A352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D191B1E-1166-4DCA-BCD4-58C49449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748902-72D5-4095-8422-4492B5FD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AA29-0D9D-41F2-AD60-36367220464D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92C38852-8956-404C-83BC-B1A26FAE6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Prim’s Algorithm</a:t>
            </a:r>
          </a:p>
        </p:txBody>
      </p:sp>
      <p:sp>
        <p:nvSpPr>
          <p:cNvPr id="421891" name="Rectangle 3">
            <a:extLst>
              <a:ext uri="{FF2B5EF4-FFF2-40B4-BE49-F238E27FC236}">
                <a16:creationId xmlns:a16="http://schemas.microsoft.com/office/drawing/2014/main" id="{46F8A2F9-F707-41B9-8329-86B567E8D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Prim’s algorithm operates </a:t>
            </a:r>
            <a:r>
              <a:rPr lang="en-US" altLang="en-US" i="1">
                <a:solidFill>
                  <a:srgbClr val="FF0000"/>
                </a:solidFill>
              </a:rPr>
              <a:t>similar to Dijkstra’s</a:t>
            </a:r>
            <a:r>
              <a:rPr lang="en-US" altLang="en-US"/>
              <a:t> algorithm to find shortest paths.</a:t>
            </a:r>
          </a:p>
          <a:p>
            <a:r>
              <a:rPr lang="en-US" altLang="en-US"/>
              <a:t>Prim’s algorithm </a:t>
            </a:r>
            <a:r>
              <a:rPr lang="en-US" altLang="en-US" i="1">
                <a:solidFill>
                  <a:srgbClr val="FF0000"/>
                </a:solidFill>
              </a:rPr>
              <a:t>proceeds always with a single tree</a:t>
            </a:r>
            <a:r>
              <a:rPr lang="en-US" altLang="en-US"/>
              <a:t>.</a:t>
            </a:r>
          </a:p>
          <a:p>
            <a:r>
              <a:rPr lang="en-US" altLang="en-US"/>
              <a:t>It starts with an arbitrary vertex </a:t>
            </a:r>
            <a:r>
              <a:rPr lang="en-US" altLang="en-US" i="1"/>
              <a:t>t</a:t>
            </a:r>
            <a:r>
              <a:rPr lang="en-US" altLang="en-US"/>
              <a:t>.</a:t>
            </a:r>
          </a:p>
          <a:p>
            <a:r>
              <a:rPr lang="en-US" altLang="en-US"/>
              <a:t>It progressively connects an isolated vertex to the existing tree by adding the edge with the minimum possible weight to the tree.</a:t>
            </a:r>
            <a:endParaRPr lang="tr-T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i Yer Tutucusu 3">
            <a:extLst>
              <a:ext uri="{FF2B5EF4-FFF2-40B4-BE49-F238E27FC236}">
                <a16:creationId xmlns:a16="http://schemas.microsoft.com/office/drawing/2014/main" id="{687F9DDA-15A6-4F44-8D67-CF7ACC1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0D3D6-BA6E-4E0D-BF3C-90623AD8FC8F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8" name="Alt Bilgi Yer Tutucusu 4">
            <a:extLst>
              <a:ext uri="{FF2B5EF4-FFF2-40B4-BE49-F238E27FC236}">
                <a16:creationId xmlns:a16="http://schemas.microsoft.com/office/drawing/2014/main" id="{F67E6147-4523-4447-9C3B-71E3A18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C65CBFDB-68E6-42BE-A438-A2CD8847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6007-6C00-4895-8CBC-2E46BFC36E9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430082" name="Rectangle 2">
            <a:extLst>
              <a:ext uri="{FF2B5EF4-FFF2-40B4-BE49-F238E27FC236}">
                <a16:creationId xmlns:a16="http://schemas.microsoft.com/office/drawing/2014/main" id="{3D66F8F3-94F3-47EF-AA08-6A4400982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</a:t>
            </a:r>
            <a:r>
              <a:rPr lang="tr-TR" altLang="en-US"/>
              <a:t>’s Algorithm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D98B6A2A-858C-4571-A050-9122E07A4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05275" cy="39163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Prim</a:t>
            </a:r>
            <a:r>
              <a:rPr lang="tr-TR" altLang="en-US" sz="2000">
                <a:latin typeface="Tahoma" panose="020B0604030504040204" pitchFamily="34" charset="0"/>
              </a:rPr>
              <a:t>(</a:t>
            </a:r>
            <a:r>
              <a:rPr lang="en-US" altLang="en-US" sz="2000">
                <a:latin typeface="Tahoma" panose="020B0604030504040204" pitchFamily="34" charset="0"/>
              </a:rPr>
              <a:t>Graph </a:t>
            </a:r>
            <a:r>
              <a:rPr lang="tr-TR" altLang="en-US" sz="2000">
                <a:latin typeface="Tahoma" panose="020B0604030504040204" pitchFamily="34" charset="0"/>
              </a:rPr>
              <a:t>G,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	    Weights </a:t>
            </a:r>
            <a:r>
              <a:rPr lang="tr-TR" altLang="en-US" sz="2000">
                <a:latin typeface="Tahoma" panose="020B0604030504040204" pitchFamily="34" charset="0"/>
              </a:rPr>
              <a:t>w,</a:t>
            </a:r>
            <a:r>
              <a:rPr lang="en-US" altLang="en-US" sz="2000">
                <a:latin typeface="Tahoma" panose="020B0604030504040204" pitchFamily="34" charset="0"/>
              </a:rPr>
              <a:t> Vertex t</a:t>
            </a:r>
            <a:r>
              <a:rPr lang="tr-TR" altLang="en-US" sz="2000">
                <a:latin typeface="Tahoma" panose="020B0604030504040204" pitchFamily="34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 for each vertex u</a:t>
            </a: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V[G]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	   dist [u]=∞;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from[u]=NULL;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 </a:t>
            </a: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dist [</a:t>
            </a:r>
            <a:r>
              <a:rPr lang="en-US" altLang="en-US" sz="2000">
                <a:latin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tr-TR" altLang="en-US" sz="2000">
                <a:latin typeface="Tahoma" panose="020B0604030504040204" pitchFamily="34" charset="0"/>
                <a:sym typeface="Symbol" panose="05050102010706020507" pitchFamily="18" charset="2"/>
              </a:rPr>
              <a:t>]=0;</a:t>
            </a:r>
            <a:endParaRPr lang="tr-TR" altLang="en-US" sz="20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 </a:t>
            </a:r>
            <a:r>
              <a:rPr lang="tr-TR" altLang="en-US" sz="2000" i="1">
                <a:latin typeface="Tahoma" panose="020B0604030504040204" pitchFamily="34" charset="0"/>
              </a:rPr>
              <a:t>V</a:t>
            </a:r>
            <a:r>
              <a:rPr lang="tr-TR" altLang="en-US" sz="2000" i="1" baseline="-25000">
                <a:latin typeface="Tahoma" panose="020B0604030504040204" pitchFamily="34" charset="0"/>
              </a:rPr>
              <a:t>F</a:t>
            </a:r>
            <a:r>
              <a:rPr lang="tr-TR" altLang="en-US" sz="2000">
                <a:latin typeface="Tahoma" panose="020B0604030504040204" pitchFamily="34" charset="0"/>
              </a:rPr>
              <a:t> = </a:t>
            </a:r>
            <a:r>
              <a:rPr lang="en-US" altLang="en-US" sz="2000">
                <a:latin typeface="Tahoma" panose="020B0604030504040204" pitchFamily="34" charset="0"/>
              </a:rPr>
              <a:t>ø</a:t>
            </a:r>
            <a:r>
              <a:rPr lang="tr-TR" altLang="en-US" sz="200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 Q  = all vertices u </a:t>
            </a:r>
            <a:r>
              <a:rPr lang="tr-TR" altLang="en-US" sz="2000">
                <a:latin typeface="Tahoma" panose="020B0604030504040204" pitchFamily="34" charset="0"/>
                <a:ea typeface="Arial Unicode MS" pitchFamily="34" charset="-128"/>
              </a:rPr>
              <a:t>∊ </a:t>
            </a:r>
            <a:r>
              <a:rPr lang="tr-TR" altLang="en-US" sz="2000" i="1">
                <a:latin typeface="Tahoma" panose="020B0604030504040204" pitchFamily="34" charset="0"/>
                <a:ea typeface="Arial Unicode MS" pitchFamily="34" charset="-128"/>
              </a:rPr>
              <a:t>V </a:t>
            </a:r>
            <a:r>
              <a:rPr lang="tr-TR" altLang="en-US" sz="200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200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30084" name="Text Box 4">
            <a:extLst>
              <a:ext uri="{FF2B5EF4-FFF2-40B4-BE49-F238E27FC236}">
                <a16:creationId xmlns:a16="http://schemas.microsoft.com/office/drawing/2014/main" id="{2226F793-0FFC-4C14-889D-502CBF291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1573213"/>
            <a:ext cx="4808537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tr-TR" altLang="en-US" sz="1800" b="0"/>
              <a:t>  </a:t>
            </a:r>
            <a:r>
              <a:rPr lang="tr-TR" altLang="en-US" sz="2400" b="0">
                <a:latin typeface="Tahoma" panose="020B0604030504040204" pitchFamily="34" charset="0"/>
              </a:rPr>
              <a:t>while (!IsEmpty(Q)) {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u=deletemin(Q);</a:t>
            </a:r>
            <a:r>
              <a:rPr lang="en-US" altLang="en-US" sz="2400" b="0">
                <a:latin typeface="Tahoma" panose="020B0604030504040204" pitchFamily="34" charset="0"/>
              </a:rPr>
              <a:t>     </a:t>
            </a:r>
            <a:r>
              <a:rPr lang="en-US" altLang="en-US" sz="2400" b="0">
                <a:solidFill>
                  <a:srgbClr val="FF0000"/>
                </a:solidFill>
                <a:latin typeface="Tahoma" panose="020B0604030504040204" pitchFamily="34" charset="0"/>
              </a:rPr>
              <a:t>O(VlgV)</a:t>
            </a:r>
            <a:r>
              <a:rPr lang="en-US" altLang="en-US" sz="2400" b="0">
                <a:latin typeface="Tahoma" panose="020B0604030504040204" pitchFamily="34" charset="0"/>
              </a:rPr>
              <a:t>	</a:t>
            </a:r>
            <a:endParaRPr lang="tr-TR" altLang="en-US" sz="2400" b="0">
              <a:latin typeface="Tahoma" panose="020B0604030504040204" pitchFamily="34" charset="0"/>
            </a:endParaRP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add u to </a:t>
            </a:r>
            <a:r>
              <a:rPr lang="tr-TR" altLang="en-US" sz="2400" b="0" i="1">
                <a:latin typeface="Tahoma" panose="020B0604030504040204" pitchFamily="34" charset="0"/>
              </a:rPr>
              <a:t>V</a:t>
            </a:r>
            <a:r>
              <a:rPr lang="tr-TR" altLang="en-US" sz="2400" b="0" i="1" baseline="-25000">
                <a:latin typeface="Tahoma" panose="020B0604030504040204" pitchFamily="34" charset="0"/>
              </a:rPr>
              <a:t>F</a:t>
            </a:r>
            <a:r>
              <a:rPr lang="tr-TR" altLang="en-US" sz="2400" b="0">
                <a:latin typeface="Tahoma" panose="020B0604030504040204" pitchFamily="34" charset="0"/>
              </a:rPr>
              <a:t> ;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for each vertex v ∊ Adj(u) </a:t>
            </a:r>
            <a:r>
              <a:rPr lang="en-US" altLang="en-US" sz="2000" b="0">
                <a:solidFill>
                  <a:srgbClr val="FF0000"/>
                </a:solidFill>
                <a:latin typeface="Tahoma" panose="020B0604030504040204" pitchFamily="34" charset="0"/>
              </a:rPr>
              <a:t>O(E)</a:t>
            </a:r>
            <a:endParaRPr lang="tr-TR" altLang="en-US" sz="2000" b="0">
              <a:latin typeface="Tahoma" panose="020B0604030504040204" pitchFamily="34" charset="0"/>
            </a:endParaRP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   if (</a:t>
            </a:r>
            <a:r>
              <a:rPr lang="en-US" altLang="en-US" sz="2400" b="0">
                <a:latin typeface="Tahoma" panose="020B0604030504040204" pitchFamily="34" charset="0"/>
              </a:rPr>
              <a:t>v</a:t>
            </a:r>
            <a:r>
              <a:rPr lang="tr-TR" altLang="en-US" sz="2400" b="0"/>
              <a:t>∊</a:t>
            </a:r>
            <a:r>
              <a:rPr lang="en-US" altLang="en-US" sz="2400" b="0">
                <a:latin typeface="Tahoma" panose="020B0604030504040204" pitchFamily="34" charset="0"/>
              </a:rPr>
              <a:t>Q and w(u,v)&lt;dist[v]</a:t>
            </a:r>
            <a:r>
              <a:rPr lang="tr-TR" altLang="en-US" sz="2400" b="0">
                <a:latin typeface="Tahoma" panose="020B0604030504040204" pitchFamily="34" charset="0"/>
              </a:rPr>
              <a:t>){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	   dist[v]=w(u,v);</a:t>
            </a:r>
            <a:r>
              <a:rPr lang="en-US" altLang="en-US" sz="2400" b="0">
                <a:latin typeface="Tahoma" panose="020B0604030504040204" pitchFamily="34" charset="0"/>
              </a:rPr>
              <a:t>  </a:t>
            </a:r>
            <a:r>
              <a:rPr lang="en-US" altLang="en-US" sz="2400" b="0">
                <a:solidFill>
                  <a:srgbClr val="FF0000"/>
                </a:solidFill>
                <a:latin typeface="Tahoma" panose="020B0604030504040204" pitchFamily="34" charset="0"/>
              </a:rPr>
              <a:t>O(lgV)</a:t>
            </a:r>
            <a:endParaRPr lang="tr-TR" altLang="en-US" sz="2400" b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	   from[v]=u;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     }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   } // end of while</a:t>
            </a:r>
          </a:p>
          <a:p>
            <a:pPr algn="l"/>
            <a:r>
              <a:rPr lang="tr-TR" altLang="en-US" sz="2400" b="0">
                <a:latin typeface="Tahoma" panose="020B0604030504040204" pitchFamily="34" charset="0"/>
              </a:rPr>
              <a:t>}  //end of function</a:t>
            </a:r>
          </a:p>
          <a:p>
            <a:pPr algn="l"/>
            <a:endParaRPr lang="tr-TR" altLang="en-US" sz="2400">
              <a:latin typeface="Tahoma" panose="020B0604030504040204" pitchFamily="34" charset="0"/>
            </a:endParaRPr>
          </a:p>
        </p:txBody>
      </p:sp>
      <p:sp>
        <p:nvSpPr>
          <p:cNvPr id="430085" name="Line 5">
            <a:extLst>
              <a:ext uri="{FF2B5EF4-FFF2-40B4-BE49-F238E27FC236}">
                <a16:creationId xmlns:a16="http://schemas.microsoft.com/office/drawing/2014/main" id="{AE7D6208-DE5C-4AB3-9AB3-EB42EF52E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438275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086" name="Text Box 6">
            <a:extLst>
              <a:ext uri="{FF2B5EF4-FFF2-40B4-BE49-F238E27FC236}">
                <a16:creationId xmlns:a16="http://schemas.microsoft.com/office/drawing/2014/main" id="{672A1486-2E19-417E-B706-794A94D84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764213"/>
            <a:ext cx="5856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/>
              <a:t>Running Time: O(V lgV + E lgV)=</a:t>
            </a:r>
            <a:r>
              <a:rPr lang="en-US" altLang="en-US" sz="2400">
                <a:solidFill>
                  <a:srgbClr val="FF0000"/>
                </a:solidFill>
              </a:rPr>
              <a:t>O(E lgV)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Veri Yer Tutucusu 3">
            <a:extLst>
              <a:ext uri="{FF2B5EF4-FFF2-40B4-BE49-F238E27FC236}">
                <a16:creationId xmlns:a16="http://schemas.microsoft.com/office/drawing/2014/main" id="{00EBF3D5-29D6-4432-AE94-FA41EBC1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39D4-4A79-44E7-9C44-72DC7D70F663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DD69C5F9-6036-4536-B0DF-B66AC9E2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87FFAC6F-D596-45FB-87AD-4BAE38E3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7C0E-9FC5-4262-BE69-82AA1BB0076D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433154" name="Rectangle 2">
            <a:extLst>
              <a:ext uri="{FF2B5EF4-FFF2-40B4-BE49-F238E27FC236}">
                <a16:creationId xmlns:a16="http://schemas.microsoft.com/office/drawing/2014/main" id="{0FC7A127-94BB-43BB-B470-BBC660DAF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- Example</a:t>
            </a:r>
          </a:p>
        </p:txBody>
      </p:sp>
      <p:sp>
        <p:nvSpPr>
          <p:cNvPr id="433156" name="Oval 4">
            <a:extLst>
              <a:ext uri="{FF2B5EF4-FFF2-40B4-BE49-F238E27FC236}">
                <a16:creationId xmlns:a16="http://schemas.microsoft.com/office/drawing/2014/main" id="{637C5EEC-9E57-47BA-87CD-D9F2DDEB4E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33157" name="Oval 5">
            <a:extLst>
              <a:ext uri="{FF2B5EF4-FFF2-40B4-BE49-F238E27FC236}">
                <a16:creationId xmlns:a16="http://schemas.microsoft.com/office/drawing/2014/main" id="{8BDB726E-32C5-4AFE-834D-8813A0FD9C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33158" name="Oval 6">
            <a:extLst>
              <a:ext uri="{FF2B5EF4-FFF2-40B4-BE49-F238E27FC236}">
                <a16:creationId xmlns:a16="http://schemas.microsoft.com/office/drawing/2014/main" id="{0F075947-7F4B-4011-898B-9F86AC73C2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33159" name="Oval 7">
            <a:extLst>
              <a:ext uri="{FF2B5EF4-FFF2-40B4-BE49-F238E27FC236}">
                <a16:creationId xmlns:a16="http://schemas.microsoft.com/office/drawing/2014/main" id="{7AC56B43-E2E3-4678-AC50-6EF56DCBE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33160" name="Oval 8">
            <a:extLst>
              <a:ext uri="{FF2B5EF4-FFF2-40B4-BE49-F238E27FC236}">
                <a16:creationId xmlns:a16="http://schemas.microsoft.com/office/drawing/2014/main" id="{3F4916AE-A931-497F-9054-28E5506E26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33161" name="Oval 9">
            <a:extLst>
              <a:ext uri="{FF2B5EF4-FFF2-40B4-BE49-F238E27FC236}">
                <a16:creationId xmlns:a16="http://schemas.microsoft.com/office/drawing/2014/main" id="{0AC71CE1-05D5-4C05-9113-CCB322206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33162" name="Oval 10">
            <a:extLst>
              <a:ext uri="{FF2B5EF4-FFF2-40B4-BE49-F238E27FC236}">
                <a16:creationId xmlns:a16="http://schemas.microsoft.com/office/drawing/2014/main" id="{6E35D12A-A107-407D-AFD5-7010843E0E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33163" name="Oval 11">
            <a:extLst>
              <a:ext uri="{FF2B5EF4-FFF2-40B4-BE49-F238E27FC236}">
                <a16:creationId xmlns:a16="http://schemas.microsoft.com/office/drawing/2014/main" id="{45B0E8AE-21E4-4185-8293-97B1787FD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33164" name="Oval 12">
            <a:extLst>
              <a:ext uri="{FF2B5EF4-FFF2-40B4-BE49-F238E27FC236}">
                <a16:creationId xmlns:a16="http://schemas.microsoft.com/office/drawing/2014/main" id="{4B5894BF-861C-47C2-BCEB-26B70A3948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33165" name="AutoShape 13">
            <a:extLst>
              <a:ext uri="{FF2B5EF4-FFF2-40B4-BE49-F238E27FC236}">
                <a16:creationId xmlns:a16="http://schemas.microsoft.com/office/drawing/2014/main" id="{E79BB6C1-3C30-4FD6-93E5-E1B13EFDFE13}"/>
              </a:ext>
            </a:extLst>
          </p:cNvPr>
          <p:cNvCxnSpPr>
            <a:cxnSpLocks noChangeAspect="1" noChangeShapeType="1"/>
            <a:stCxn id="433156" idx="7"/>
            <a:endCxn id="433157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66" name="AutoShape 14">
            <a:extLst>
              <a:ext uri="{FF2B5EF4-FFF2-40B4-BE49-F238E27FC236}">
                <a16:creationId xmlns:a16="http://schemas.microsoft.com/office/drawing/2014/main" id="{0D028E45-35A5-465C-87A2-F14283AA6E98}"/>
              </a:ext>
            </a:extLst>
          </p:cNvPr>
          <p:cNvCxnSpPr>
            <a:cxnSpLocks noChangeAspect="1" noChangeShapeType="1"/>
            <a:stCxn id="433157" idx="6"/>
            <a:endCxn id="433158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167" name="Text Box 15">
            <a:extLst>
              <a:ext uri="{FF2B5EF4-FFF2-40B4-BE49-F238E27FC236}">
                <a16:creationId xmlns:a16="http://schemas.microsoft.com/office/drawing/2014/main" id="{B8F40588-F0C7-4B7D-ABFB-397341D5609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33168" name="Text Box 16">
            <a:extLst>
              <a:ext uri="{FF2B5EF4-FFF2-40B4-BE49-F238E27FC236}">
                <a16:creationId xmlns:a16="http://schemas.microsoft.com/office/drawing/2014/main" id="{DE2590B2-3BDD-4A76-9699-965831E7927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33169" name="Text Box 17">
            <a:extLst>
              <a:ext uri="{FF2B5EF4-FFF2-40B4-BE49-F238E27FC236}">
                <a16:creationId xmlns:a16="http://schemas.microsoft.com/office/drawing/2014/main" id="{4BDE7BC9-D731-4E0E-A8F1-AF69B0AB879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33170" name="AutoShape 18">
            <a:extLst>
              <a:ext uri="{FF2B5EF4-FFF2-40B4-BE49-F238E27FC236}">
                <a16:creationId xmlns:a16="http://schemas.microsoft.com/office/drawing/2014/main" id="{CEF27699-CE62-4966-B065-32F82668C193}"/>
              </a:ext>
            </a:extLst>
          </p:cNvPr>
          <p:cNvCxnSpPr>
            <a:cxnSpLocks noChangeAspect="1" noChangeShapeType="1"/>
            <a:stCxn id="433158" idx="6"/>
            <a:endCxn id="433159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71" name="AutoShape 19">
            <a:extLst>
              <a:ext uri="{FF2B5EF4-FFF2-40B4-BE49-F238E27FC236}">
                <a16:creationId xmlns:a16="http://schemas.microsoft.com/office/drawing/2014/main" id="{92414590-E349-4B9D-B9AD-418576A094F1}"/>
              </a:ext>
            </a:extLst>
          </p:cNvPr>
          <p:cNvCxnSpPr>
            <a:cxnSpLocks noChangeAspect="1" noChangeShapeType="1"/>
            <a:stCxn id="433159" idx="5"/>
            <a:endCxn id="433160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72" name="AutoShape 20">
            <a:extLst>
              <a:ext uri="{FF2B5EF4-FFF2-40B4-BE49-F238E27FC236}">
                <a16:creationId xmlns:a16="http://schemas.microsoft.com/office/drawing/2014/main" id="{73292CC3-8797-4A4F-90C7-023B66F009A5}"/>
              </a:ext>
            </a:extLst>
          </p:cNvPr>
          <p:cNvCxnSpPr>
            <a:cxnSpLocks noChangeAspect="1" noChangeShapeType="1"/>
            <a:stCxn id="433159" idx="4"/>
            <a:endCxn id="433164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73" name="AutoShape 21">
            <a:extLst>
              <a:ext uri="{FF2B5EF4-FFF2-40B4-BE49-F238E27FC236}">
                <a16:creationId xmlns:a16="http://schemas.microsoft.com/office/drawing/2014/main" id="{55F62CD9-6994-4E90-9C2A-7859A5E6B7B5}"/>
              </a:ext>
            </a:extLst>
          </p:cNvPr>
          <p:cNvCxnSpPr>
            <a:cxnSpLocks noChangeAspect="1" noChangeShapeType="1"/>
            <a:stCxn id="433164" idx="7"/>
            <a:endCxn id="433160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74" name="AutoShape 22">
            <a:extLst>
              <a:ext uri="{FF2B5EF4-FFF2-40B4-BE49-F238E27FC236}">
                <a16:creationId xmlns:a16="http://schemas.microsoft.com/office/drawing/2014/main" id="{C7B2E49F-796A-466D-8899-8408164FB628}"/>
              </a:ext>
            </a:extLst>
          </p:cNvPr>
          <p:cNvCxnSpPr>
            <a:cxnSpLocks noChangeAspect="1" noChangeShapeType="1"/>
            <a:stCxn id="433158" idx="5"/>
            <a:endCxn id="433164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175" name="Text Box 23">
            <a:extLst>
              <a:ext uri="{FF2B5EF4-FFF2-40B4-BE49-F238E27FC236}">
                <a16:creationId xmlns:a16="http://schemas.microsoft.com/office/drawing/2014/main" id="{CE449245-442C-4B11-B7D2-B120F23AC15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33176" name="Text Box 24">
            <a:extLst>
              <a:ext uri="{FF2B5EF4-FFF2-40B4-BE49-F238E27FC236}">
                <a16:creationId xmlns:a16="http://schemas.microsoft.com/office/drawing/2014/main" id="{40C0D121-9774-496C-9FBB-DDF3FB110C1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33177" name="Text Box 25">
            <a:extLst>
              <a:ext uri="{FF2B5EF4-FFF2-40B4-BE49-F238E27FC236}">
                <a16:creationId xmlns:a16="http://schemas.microsoft.com/office/drawing/2014/main" id="{29B520EB-AE69-4930-9AE2-35D5034C732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33178" name="Text Box 26">
            <a:extLst>
              <a:ext uri="{FF2B5EF4-FFF2-40B4-BE49-F238E27FC236}">
                <a16:creationId xmlns:a16="http://schemas.microsoft.com/office/drawing/2014/main" id="{26AA7673-413F-49F2-A7A9-7DAFC9A1382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33179" name="AutoShape 27">
            <a:extLst>
              <a:ext uri="{FF2B5EF4-FFF2-40B4-BE49-F238E27FC236}">
                <a16:creationId xmlns:a16="http://schemas.microsoft.com/office/drawing/2014/main" id="{37BCC235-D0AF-4499-8ACD-41431B63B30D}"/>
              </a:ext>
            </a:extLst>
          </p:cNvPr>
          <p:cNvCxnSpPr>
            <a:cxnSpLocks noChangeAspect="1" noChangeShapeType="1"/>
            <a:stCxn id="433163" idx="6"/>
            <a:endCxn id="433164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80" name="AutoShape 28">
            <a:extLst>
              <a:ext uri="{FF2B5EF4-FFF2-40B4-BE49-F238E27FC236}">
                <a16:creationId xmlns:a16="http://schemas.microsoft.com/office/drawing/2014/main" id="{863E9C85-9A3A-4017-B1A1-F4F5E96DD70D}"/>
              </a:ext>
            </a:extLst>
          </p:cNvPr>
          <p:cNvCxnSpPr>
            <a:cxnSpLocks noChangeAspect="1" noChangeShapeType="1"/>
            <a:stCxn id="433161" idx="5"/>
            <a:endCxn id="433163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181" name="Text Box 29">
            <a:extLst>
              <a:ext uri="{FF2B5EF4-FFF2-40B4-BE49-F238E27FC236}">
                <a16:creationId xmlns:a16="http://schemas.microsoft.com/office/drawing/2014/main" id="{32E4A294-CB42-4141-A9E5-EF5C149A4D7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33182" name="Text Box 30">
            <a:extLst>
              <a:ext uri="{FF2B5EF4-FFF2-40B4-BE49-F238E27FC236}">
                <a16:creationId xmlns:a16="http://schemas.microsoft.com/office/drawing/2014/main" id="{296210E9-B3B2-44B6-9903-78254F7BB7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33183" name="Text Box 31">
            <a:extLst>
              <a:ext uri="{FF2B5EF4-FFF2-40B4-BE49-F238E27FC236}">
                <a16:creationId xmlns:a16="http://schemas.microsoft.com/office/drawing/2014/main" id="{F827A477-2C4C-436D-B397-B29B83CFC15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33184" name="AutoShape 32">
            <a:extLst>
              <a:ext uri="{FF2B5EF4-FFF2-40B4-BE49-F238E27FC236}">
                <a16:creationId xmlns:a16="http://schemas.microsoft.com/office/drawing/2014/main" id="{5E7FBF95-9B5F-45F1-8937-C65415401F99}"/>
              </a:ext>
            </a:extLst>
          </p:cNvPr>
          <p:cNvCxnSpPr>
            <a:cxnSpLocks noChangeAspect="1" noChangeShapeType="1"/>
            <a:stCxn id="433161" idx="7"/>
            <a:endCxn id="433158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85" name="AutoShape 33">
            <a:extLst>
              <a:ext uri="{FF2B5EF4-FFF2-40B4-BE49-F238E27FC236}">
                <a16:creationId xmlns:a16="http://schemas.microsoft.com/office/drawing/2014/main" id="{3789D536-0088-4D58-A1A9-5998E6ED6429}"/>
              </a:ext>
            </a:extLst>
          </p:cNvPr>
          <p:cNvCxnSpPr>
            <a:cxnSpLocks noChangeAspect="1" noChangeShapeType="1"/>
            <a:stCxn id="433157" idx="4"/>
            <a:endCxn id="433162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86" name="AutoShape 34">
            <a:extLst>
              <a:ext uri="{FF2B5EF4-FFF2-40B4-BE49-F238E27FC236}">
                <a16:creationId xmlns:a16="http://schemas.microsoft.com/office/drawing/2014/main" id="{CCEBBB0B-8601-4839-A830-6994D3B19403}"/>
              </a:ext>
            </a:extLst>
          </p:cNvPr>
          <p:cNvCxnSpPr>
            <a:cxnSpLocks noChangeAspect="1" noChangeShapeType="1"/>
            <a:stCxn id="433156" idx="5"/>
            <a:endCxn id="433162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87" name="AutoShape 35">
            <a:extLst>
              <a:ext uri="{FF2B5EF4-FFF2-40B4-BE49-F238E27FC236}">
                <a16:creationId xmlns:a16="http://schemas.microsoft.com/office/drawing/2014/main" id="{A545B52E-23A0-4D18-BC62-DBC7138F569D}"/>
              </a:ext>
            </a:extLst>
          </p:cNvPr>
          <p:cNvCxnSpPr>
            <a:cxnSpLocks noChangeAspect="1" noChangeShapeType="1"/>
            <a:stCxn id="433162" idx="6"/>
            <a:endCxn id="433163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3188" name="AutoShape 36">
            <a:extLst>
              <a:ext uri="{FF2B5EF4-FFF2-40B4-BE49-F238E27FC236}">
                <a16:creationId xmlns:a16="http://schemas.microsoft.com/office/drawing/2014/main" id="{623C880B-55C5-4995-9331-034C328E2EF1}"/>
              </a:ext>
            </a:extLst>
          </p:cNvPr>
          <p:cNvCxnSpPr>
            <a:cxnSpLocks noChangeAspect="1" noChangeShapeType="1"/>
            <a:stCxn id="433162" idx="7"/>
            <a:endCxn id="433161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189" name="Text Box 37">
            <a:extLst>
              <a:ext uri="{FF2B5EF4-FFF2-40B4-BE49-F238E27FC236}">
                <a16:creationId xmlns:a16="http://schemas.microsoft.com/office/drawing/2014/main" id="{4DDE19FA-B727-4FFF-9C86-A9B697F7CC6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33190" name="Text Box 38">
            <a:extLst>
              <a:ext uri="{FF2B5EF4-FFF2-40B4-BE49-F238E27FC236}">
                <a16:creationId xmlns:a16="http://schemas.microsoft.com/office/drawing/2014/main" id="{34875E74-BF15-4DEE-A999-692F7B4AC7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33191" name="Text Box 39">
            <a:extLst>
              <a:ext uri="{FF2B5EF4-FFF2-40B4-BE49-F238E27FC236}">
                <a16:creationId xmlns:a16="http://schemas.microsoft.com/office/drawing/2014/main" id="{F055DB37-C250-412D-B549-976FCC74E91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33192" name="Text Box 40">
            <a:extLst>
              <a:ext uri="{FF2B5EF4-FFF2-40B4-BE49-F238E27FC236}">
                <a16:creationId xmlns:a16="http://schemas.microsoft.com/office/drawing/2014/main" id="{78996F25-3A00-4B18-973A-9A220E5C4B8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F065B0-5EB7-4488-B1A5-2E4141EF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AB3C-C05C-4C9A-8A3A-BBFD7DE90E2C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FED065-9429-48C6-A98E-960CDAF0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006965-1513-4175-A85F-8B395D60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9C3E-0362-4B0F-8133-A70A1F3E1DE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992761A7-726B-4A24-AED7-49D090BAC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Graph Definitions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75565FF3-5F89-478C-A849-D95F669C6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</a:t>
            </a:r>
            <a:r>
              <a:rPr lang="en-US" altLang="en-US" sz="2800" i="1">
                <a:solidFill>
                  <a:srgbClr val="FF0000"/>
                </a:solidFill>
              </a:rPr>
              <a:t>graph</a:t>
            </a:r>
            <a:r>
              <a:rPr lang="en-US" altLang="en-US" sz="2800"/>
              <a:t> </a:t>
            </a:r>
            <a:r>
              <a:rPr lang="en-US" altLang="en-US" sz="2800" i="1"/>
              <a:t>G=(V,E)</a:t>
            </a:r>
            <a:r>
              <a:rPr lang="en-US" altLang="en-US" sz="2800"/>
              <a:t> consists a set of </a:t>
            </a:r>
            <a:r>
              <a:rPr lang="en-US" altLang="en-US" sz="2800" i="1"/>
              <a:t>vertices</a:t>
            </a:r>
            <a:r>
              <a:rPr lang="en-US" altLang="en-US" sz="2800"/>
              <a:t> </a:t>
            </a:r>
            <a:r>
              <a:rPr lang="en-US" altLang="en-US" sz="2800" i="1"/>
              <a:t>V</a:t>
            </a:r>
            <a:r>
              <a:rPr lang="en-US" altLang="en-US" sz="2800"/>
              <a:t> and a set of </a:t>
            </a:r>
            <a:r>
              <a:rPr lang="en-US" altLang="en-US" sz="2800" i="1"/>
              <a:t>edges</a:t>
            </a:r>
            <a:r>
              <a:rPr lang="en-US" altLang="en-US" sz="2800"/>
              <a:t> </a:t>
            </a:r>
            <a:r>
              <a:rPr lang="en-US" altLang="en-US" sz="2800" i="1"/>
              <a:t>E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An </a:t>
            </a:r>
            <a:r>
              <a:rPr lang="en-US" altLang="en-US" sz="2800" i="1">
                <a:solidFill>
                  <a:srgbClr val="FF0000"/>
                </a:solidFill>
              </a:rPr>
              <a:t>edge</a:t>
            </a:r>
            <a:r>
              <a:rPr lang="en-US" altLang="en-US" sz="2800"/>
              <a:t> </a:t>
            </a:r>
            <a:r>
              <a:rPr lang="en-US" altLang="en-US" sz="2800" i="1"/>
              <a:t>(v,w)</a:t>
            </a:r>
            <a:r>
              <a:rPr lang="en-US" altLang="en-US" sz="2800" i="1">
                <a:sym typeface="Symbol" panose="05050102010706020507" pitchFamily="18" charset="2"/>
              </a:rPr>
              <a:t></a:t>
            </a:r>
            <a:r>
              <a:rPr lang="en-US" altLang="en-US" sz="2800" i="1"/>
              <a:t>E</a:t>
            </a:r>
            <a:r>
              <a:rPr lang="en-US" altLang="en-US" sz="2800"/>
              <a:t> has a starting vertex </a:t>
            </a:r>
            <a:r>
              <a:rPr lang="en-US" altLang="en-US" sz="2800" i="1"/>
              <a:t>v</a:t>
            </a:r>
            <a:r>
              <a:rPr lang="en-US" altLang="en-US" sz="2800"/>
              <a:t> and an ending vertex </a:t>
            </a:r>
            <a:r>
              <a:rPr lang="en-US" altLang="en-US" sz="2800" i="1"/>
              <a:t>w</a:t>
            </a:r>
            <a:r>
              <a:rPr lang="en-US" altLang="en-US" sz="2800"/>
              <a:t>.  An edge sometimes is called an </a:t>
            </a:r>
            <a:r>
              <a:rPr lang="en-US" altLang="en-US" sz="2800" i="1"/>
              <a:t>arc</a:t>
            </a:r>
            <a:r>
              <a:rPr lang="en-US" altLang="en-US" sz="2800"/>
              <a:t>.</a:t>
            </a:r>
            <a:endParaRPr lang="en-US" altLang="en-US" sz="2800" u="sng"/>
          </a:p>
          <a:p>
            <a:r>
              <a:rPr lang="en-US" altLang="en-US" sz="2800"/>
              <a:t>If the pair is ordered, then the graph is </a:t>
            </a:r>
            <a:r>
              <a:rPr lang="en-US" altLang="en-US" sz="2800" i="1">
                <a:solidFill>
                  <a:srgbClr val="FF0000"/>
                </a:solidFill>
              </a:rPr>
              <a:t>directed</a:t>
            </a:r>
            <a:r>
              <a:rPr lang="en-US" altLang="en-US" sz="2800"/>
              <a:t>.  </a:t>
            </a:r>
            <a:r>
              <a:rPr lang="en-US" altLang="en-US" sz="2800">
                <a:solidFill>
                  <a:srgbClr val="FF0000"/>
                </a:solidFill>
              </a:rPr>
              <a:t>Directed graphs</a:t>
            </a:r>
            <a:r>
              <a:rPr lang="en-US" altLang="en-US" sz="2800"/>
              <a:t> are also called </a:t>
            </a:r>
            <a:r>
              <a:rPr lang="en-US" altLang="en-US" sz="2800" i="1">
                <a:solidFill>
                  <a:srgbClr val="FF0000"/>
                </a:solidFill>
              </a:rPr>
              <a:t>digraphs</a:t>
            </a:r>
            <a:r>
              <a:rPr lang="en-US" altLang="en-US" sz="2800"/>
              <a:t>.</a:t>
            </a:r>
            <a:endParaRPr lang="tr-TR" altLang="en-US" sz="2800"/>
          </a:p>
          <a:p>
            <a:r>
              <a:rPr lang="tr-TR" altLang="en-US" sz="2800"/>
              <a:t>Graphs which have </a:t>
            </a:r>
            <a:r>
              <a:rPr lang="en-US" altLang="en-US" sz="2800"/>
              <a:t>a third component called a </a:t>
            </a:r>
            <a:r>
              <a:rPr lang="en-US" altLang="en-US" sz="2800" i="1">
                <a:solidFill>
                  <a:srgbClr val="FF0000"/>
                </a:solidFill>
              </a:rPr>
              <a:t>weight</a:t>
            </a:r>
            <a:r>
              <a:rPr lang="en-US" altLang="en-US" sz="2800"/>
              <a:t> or </a:t>
            </a:r>
            <a:r>
              <a:rPr lang="en-US" altLang="en-US" sz="2800" i="1">
                <a:solidFill>
                  <a:srgbClr val="FF0000"/>
                </a:solidFill>
              </a:rPr>
              <a:t>cost</a:t>
            </a:r>
            <a:r>
              <a:rPr lang="tr-TR" altLang="en-US" sz="2800" i="1">
                <a:solidFill>
                  <a:srgbClr val="FF0000"/>
                </a:solidFill>
              </a:rPr>
              <a:t> </a:t>
            </a:r>
            <a:r>
              <a:rPr lang="tr-TR" altLang="en-US" sz="2800"/>
              <a:t>associated with each edge are called </a:t>
            </a:r>
            <a:r>
              <a:rPr lang="tr-TR" altLang="en-US" sz="2800" i="1">
                <a:solidFill>
                  <a:srgbClr val="FF0000"/>
                </a:solidFill>
              </a:rPr>
              <a:t>weighted graphs</a:t>
            </a:r>
            <a:r>
              <a:rPr lang="tr-TR" altLang="en-US" sz="2800" i="1"/>
              <a:t>.</a:t>
            </a:r>
            <a:endParaRPr lang="tr-TR" altLang="en-US" sz="28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Veri Yer Tutucusu 3">
            <a:extLst>
              <a:ext uri="{FF2B5EF4-FFF2-40B4-BE49-F238E27FC236}">
                <a16:creationId xmlns:a16="http://schemas.microsoft.com/office/drawing/2014/main" id="{F0E73D92-7E8C-4B7B-8DE7-A9C6FF6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EDC5-59BB-4FD8-95F8-0C415D8338F8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388D3E44-926D-4E9B-B1CF-BF873B0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660161BA-D20A-49DB-A608-0DEA83B3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FBCC-A5EB-4016-97EB-EC2F1B34761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34178" name="Rectangle 2">
            <a:extLst>
              <a:ext uri="{FF2B5EF4-FFF2-40B4-BE49-F238E27FC236}">
                <a16:creationId xmlns:a16="http://schemas.microsoft.com/office/drawing/2014/main" id="{0A2BB439-F596-40A7-888B-4827DFC39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- Example</a:t>
            </a:r>
          </a:p>
        </p:txBody>
      </p:sp>
      <p:sp>
        <p:nvSpPr>
          <p:cNvPr id="434180" name="Oval 4">
            <a:extLst>
              <a:ext uri="{FF2B5EF4-FFF2-40B4-BE49-F238E27FC236}">
                <a16:creationId xmlns:a16="http://schemas.microsoft.com/office/drawing/2014/main" id="{4EFE4D8B-F3E4-42A6-81EC-228F32398D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34181" name="Oval 5">
            <a:extLst>
              <a:ext uri="{FF2B5EF4-FFF2-40B4-BE49-F238E27FC236}">
                <a16:creationId xmlns:a16="http://schemas.microsoft.com/office/drawing/2014/main" id="{517806A4-D8EA-418A-9DAF-48072D765D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34182" name="Oval 6">
            <a:extLst>
              <a:ext uri="{FF2B5EF4-FFF2-40B4-BE49-F238E27FC236}">
                <a16:creationId xmlns:a16="http://schemas.microsoft.com/office/drawing/2014/main" id="{4C266625-0B2A-4E8F-B24C-BC1000586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34183" name="Oval 7">
            <a:extLst>
              <a:ext uri="{FF2B5EF4-FFF2-40B4-BE49-F238E27FC236}">
                <a16:creationId xmlns:a16="http://schemas.microsoft.com/office/drawing/2014/main" id="{2609CABF-2B22-4BC5-865E-2E0251273E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34184" name="Oval 8">
            <a:extLst>
              <a:ext uri="{FF2B5EF4-FFF2-40B4-BE49-F238E27FC236}">
                <a16:creationId xmlns:a16="http://schemas.microsoft.com/office/drawing/2014/main" id="{6462EB27-3FA9-4531-A18F-FAC2A040CB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34185" name="Oval 9">
            <a:extLst>
              <a:ext uri="{FF2B5EF4-FFF2-40B4-BE49-F238E27FC236}">
                <a16:creationId xmlns:a16="http://schemas.microsoft.com/office/drawing/2014/main" id="{A6B3FA0F-0986-4D4F-9276-9130897B83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34186" name="Oval 10">
            <a:extLst>
              <a:ext uri="{FF2B5EF4-FFF2-40B4-BE49-F238E27FC236}">
                <a16:creationId xmlns:a16="http://schemas.microsoft.com/office/drawing/2014/main" id="{7779B534-F0E5-47C2-8C4D-18F4D913C7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34187" name="Oval 11">
            <a:extLst>
              <a:ext uri="{FF2B5EF4-FFF2-40B4-BE49-F238E27FC236}">
                <a16:creationId xmlns:a16="http://schemas.microsoft.com/office/drawing/2014/main" id="{15974F91-C2D3-42C0-9972-B8EC06586E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34188" name="Oval 12">
            <a:extLst>
              <a:ext uri="{FF2B5EF4-FFF2-40B4-BE49-F238E27FC236}">
                <a16:creationId xmlns:a16="http://schemas.microsoft.com/office/drawing/2014/main" id="{5067554E-EBDD-4227-8F01-5143E5928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34189" name="AutoShape 13">
            <a:extLst>
              <a:ext uri="{FF2B5EF4-FFF2-40B4-BE49-F238E27FC236}">
                <a16:creationId xmlns:a16="http://schemas.microsoft.com/office/drawing/2014/main" id="{C6605E73-2664-4BAB-B1DA-C19AD44BDD94}"/>
              </a:ext>
            </a:extLst>
          </p:cNvPr>
          <p:cNvCxnSpPr>
            <a:cxnSpLocks noChangeAspect="1" noChangeShapeType="1"/>
            <a:stCxn id="434180" idx="7"/>
            <a:endCxn id="434181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190" name="AutoShape 14">
            <a:extLst>
              <a:ext uri="{FF2B5EF4-FFF2-40B4-BE49-F238E27FC236}">
                <a16:creationId xmlns:a16="http://schemas.microsoft.com/office/drawing/2014/main" id="{AA8D8367-21C1-49ED-A681-7FFD2C12C913}"/>
              </a:ext>
            </a:extLst>
          </p:cNvPr>
          <p:cNvCxnSpPr>
            <a:cxnSpLocks noChangeAspect="1" noChangeShapeType="1"/>
            <a:stCxn id="434181" idx="6"/>
            <a:endCxn id="434182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4191" name="Text Box 15">
            <a:extLst>
              <a:ext uri="{FF2B5EF4-FFF2-40B4-BE49-F238E27FC236}">
                <a16:creationId xmlns:a16="http://schemas.microsoft.com/office/drawing/2014/main" id="{B31D2EA6-8C60-4FA1-82F3-E8887EADBC0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34192" name="Text Box 16">
            <a:extLst>
              <a:ext uri="{FF2B5EF4-FFF2-40B4-BE49-F238E27FC236}">
                <a16:creationId xmlns:a16="http://schemas.microsoft.com/office/drawing/2014/main" id="{EABD911D-CB27-4D2E-AC11-15177E628A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34193" name="Text Box 17">
            <a:extLst>
              <a:ext uri="{FF2B5EF4-FFF2-40B4-BE49-F238E27FC236}">
                <a16:creationId xmlns:a16="http://schemas.microsoft.com/office/drawing/2014/main" id="{201C10BB-3B00-4185-A0AD-4FCF547CF6C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34194" name="AutoShape 18">
            <a:extLst>
              <a:ext uri="{FF2B5EF4-FFF2-40B4-BE49-F238E27FC236}">
                <a16:creationId xmlns:a16="http://schemas.microsoft.com/office/drawing/2014/main" id="{B2CA564C-2931-4410-88AB-0A2BB3C8ED0F}"/>
              </a:ext>
            </a:extLst>
          </p:cNvPr>
          <p:cNvCxnSpPr>
            <a:cxnSpLocks noChangeAspect="1" noChangeShapeType="1"/>
            <a:stCxn id="434182" idx="6"/>
            <a:endCxn id="434183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195" name="AutoShape 19">
            <a:extLst>
              <a:ext uri="{FF2B5EF4-FFF2-40B4-BE49-F238E27FC236}">
                <a16:creationId xmlns:a16="http://schemas.microsoft.com/office/drawing/2014/main" id="{894FA136-60D5-47A1-B97F-0A5BFB48BE02}"/>
              </a:ext>
            </a:extLst>
          </p:cNvPr>
          <p:cNvCxnSpPr>
            <a:cxnSpLocks noChangeAspect="1" noChangeShapeType="1"/>
            <a:stCxn id="434183" idx="5"/>
            <a:endCxn id="434184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196" name="AutoShape 20">
            <a:extLst>
              <a:ext uri="{FF2B5EF4-FFF2-40B4-BE49-F238E27FC236}">
                <a16:creationId xmlns:a16="http://schemas.microsoft.com/office/drawing/2014/main" id="{D5702ECE-1841-4C77-8B7B-CBCB4DF16013}"/>
              </a:ext>
            </a:extLst>
          </p:cNvPr>
          <p:cNvCxnSpPr>
            <a:cxnSpLocks noChangeAspect="1" noChangeShapeType="1"/>
            <a:stCxn id="434183" idx="4"/>
            <a:endCxn id="434188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197" name="AutoShape 21">
            <a:extLst>
              <a:ext uri="{FF2B5EF4-FFF2-40B4-BE49-F238E27FC236}">
                <a16:creationId xmlns:a16="http://schemas.microsoft.com/office/drawing/2014/main" id="{4EE0C353-9210-445F-A0E2-FEB1901C3EAF}"/>
              </a:ext>
            </a:extLst>
          </p:cNvPr>
          <p:cNvCxnSpPr>
            <a:cxnSpLocks noChangeAspect="1" noChangeShapeType="1"/>
            <a:stCxn id="434188" idx="7"/>
            <a:endCxn id="434184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198" name="AutoShape 22">
            <a:extLst>
              <a:ext uri="{FF2B5EF4-FFF2-40B4-BE49-F238E27FC236}">
                <a16:creationId xmlns:a16="http://schemas.microsoft.com/office/drawing/2014/main" id="{A6ED61FA-F981-4338-A6A1-279F04DF84B8}"/>
              </a:ext>
            </a:extLst>
          </p:cNvPr>
          <p:cNvCxnSpPr>
            <a:cxnSpLocks noChangeAspect="1" noChangeShapeType="1"/>
            <a:stCxn id="434182" idx="5"/>
            <a:endCxn id="434188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4199" name="Text Box 23">
            <a:extLst>
              <a:ext uri="{FF2B5EF4-FFF2-40B4-BE49-F238E27FC236}">
                <a16:creationId xmlns:a16="http://schemas.microsoft.com/office/drawing/2014/main" id="{C1DFD387-84CF-4C1C-B587-7B47AB9F411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34200" name="Text Box 24">
            <a:extLst>
              <a:ext uri="{FF2B5EF4-FFF2-40B4-BE49-F238E27FC236}">
                <a16:creationId xmlns:a16="http://schemas.microsoft.com/office/drawing/2014/main" id="{657FA390-FABD-482A-A474-A5A073CC4DB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34201" name="Text Box 25">
            <a:extLst>
              <a:ext uri="{FF2B5EF4-FFF2-40B4-BE49-F238E27FC236}">
                <a16:creationId xmlns:a16="http://schemas.microsoft.com/office/drawing/2014/main" id="{360CC8CB-E010-4F40-AE98-5072FDF2A7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34202" name="Text Box 26">
            <a:extLst>
              <a:ext uri="{FF2B5EF4-FFF2-40B4-BE49-F238E27FC236}">
                <a16:creationId xmlns:a16="http://schemas.microsoft.com/office/drawing/2014/main" id="{7D2E6A16-E6D3-45DB-8EFB-8056BBCB3DB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34203" name="AutoShape 27">
            <a:extLst>
              <a:ext uri="{FF2B5EF4-FFF2-40B4-BE49-F238E27FC236}">
                <a16:creationId xmlns:a16="http://schemas.microsoft.com/office/drawing/2014/main" id="{4F32A550-0035-4EBE-9212-7C10FC0EA92D}"/>
              </a:ext>
            </a:extLst>
          </p:cNvPr>
          <p:cNvCxnSpPr>
            <a:cxnSpLocks noChangeAspect="1" noChangeShapeType="1"/>
            <a:stCxn id="434187" idx="6"/>
            <a:endCxn id="434188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204" name="AutoShape 28">
            <a:extLst>
              <a:ext uri="{FF2B5EF4-FFF2-40B4-BE49-F238E27FC236}">
                <a16:creationId xmlns:a16="http://schemas.microsoft.com/office/drawing/2014/main" id="{BBD13B5D-0F08-40FB-B6CF-B1DA9F561FBD}"/>
              </a:ext>
            </a:extLst>
          </p:cNvPr>
          <p:cNvCxnSpPr>
            <a:cxnSpLocks noChangeAspect="1" noChangeShapeType="1"/>
            <a:stCxn id="434185" idx="5"/>
            <a:endCxn id="434187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4205" name="Text Box 29">
            <a:extLst>
              <a:ext uri="{FF2B5EF4-FFF2-40B4-BE49-F238E27FC236}">
                <a16:creationId xmlns:a16="http://schemas.microsoft.com/office/drawing/2014/main" id="{29E38258-F542-4DBB-9BAC-6B3F0D3EFAF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34206" name="Text Box 30">
            <a:extLst>
              <a:ext uri="{FF2B5EF4-FFF2-40B4-BE49-F238E27FC236}">
                <a16:creationId xmlns:a16="http://schemas.microsoft.com/office/drawing/2014/main" id="{147FBCC5-071F-4A6F-B0B9-6DEF85EBB1B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34207" name="Text Box 31">
            <a:extLst>
              <a:ext uri="{FF2B5EF4-FFF2-40B4-BE49-F238E27FC236}">
                <a16:creationId xmlns:a16="http://schemas.microsoft.com/office/drawing/2014/main" id="{BCFA529C-4074-4047-BED2-818F638A17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34208" name="AutoShape 32">
            <a:extLst>
              <a:ext uri="{FF2B5EF4-FFF2-40B4-BE49-F238E27FC236}">
                <a16:creationId xmlns:a16="http://schemas.microsoft.com/office/drawing/2014/main" id="{F0DAFFDD-BC51-45F9-BCE6-2CC15596AA83}"/>
              </a:ext>
            </a:extLst>
          </p:cNvPr>
          <p:cNvCxnSpPr>
            <a:cxnSpLocks noChangeAspect="1" noChangeShapeType="1"/>
            <a:stCxn id="434185" idx="7"/>
            <a:endCxn id="434182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209" name="AutoShape 33">
            <a:extLst>
              <a:ext uri="{FF2B5EF4-FFF2-40B4-BE49-F238E27FC236}">
                <a16:creationId xmlns:a16="http://schemas.microsoft.com/office/drawing/2014/main" id="{A0F14252-04F6-4EFB-A450-68860D848588}"/>
              </a:ext>
            </a:extLst>
          </p:cNvPr>
          <p:cNvCxnSpPr>
            <a:cxnSpLocks noChangeAspect="1" noChangeShapeType="1"/>
            <a:stCxn id="434181" idx="4"/>
            <a:endCxn id="434186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210" name="AutoShape 34">
            <a:extLst>
              <a:ext uri="{FF2B5EF4-FFF2-40B4-BE49-F238E27FC236}">
                <a16:creationId xmlns:a16="http://schemas.microsoft.com/office/drawing/2014/main" id="{CB593419-837E-4D48-B868-3AA22B05C196}"/>
              </a:ext>
            </a:extLst>
          </p:cNvPr>
          <p:cNvCxnSpPr>
            <a:cxnSpLocks noChangeAspect="1" noChangeShapeType="1"/>
            <a:stCxn id="434180" idx="5"/>
            <a:endCxn id="434186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211" name="AutoShape 35">
            <a:extLst>
              <a:ext uri="{FF2B5EF4-FFF2-40B4-BE49-F238E27FC236}">
                <a16:creationId xmlns:a16="http://schemas.microsoft.com/office/drawing/2014/main" id="{832AB25C-5C35-49AA-B84C-EE344A0D3E01}"/>
              </a:ext>
            </a:extLst>
          </p:cNvPr>
          <p:cNvCxnSpPr>
            <a:cxnSpLocks noChangeAspect="1" noChangeShapeType="1"/>
            <a:stCxn id="434186" idx="6"/>
            <a:endCxn id="434187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4212" name="AutoShape 36">
            <a:extLst>
              <a:ext uri="{FF2B5EF4-FFF2-40B4-BE49-F238E27FC236}">
                <a16:creationId xmlns:a16="http://schemas.microsoft.com/office/drawing/2014/main" id="{5E876805-E403-440B-8502-7BBCFA7C78B4}"/>
              </a:ext>
            </a:extLst>
          </p:cNvPr>
          <p:cNvCxnSpPr>
            <a:cxnSpLocks noChangeAspect="1" noChangeShapeType="1"/>
            <a:stCxn id="434186" idx="7"/>
            <a:endCxn id="434185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4213" name="Text Box 37">
            <a:extLst>
              <a:ext uri="{FF2B5EF4-FFF2-40B4-BE49-F238E27FC236}">
                <a16:creationId xmlns:a16="http://schemas.microsoft.com/office/drawing/2014/main" id="{FDC7A447-6F21-4BEC-89F2-E777AD0F9D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34214" name="Text Box 38">
            <a:extLst>
              <a:ext uri="{FF2B5EF4-FFF2-40B4-BE49-F238E27FC236}">
                <a16:creationId xmlns:a16="http://schemas.microsoft.com/office/drawing/2014/main" id="{2C56F47F-435A-4F0F-88F8-FB278785E1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34215" name="Text Box 39">
            <a:extLst>
              <a:ext uri="{FF2B5EF4-FFF2-40B4-BE49-F238E27FC236}">
                <a16:creationId xmlns:a16="http://schemas.microsoft.com/office/drawing/2014/main" id="{0F2FBBB3-B0A8-49FC-A86D-7D2CD8D9BC5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34216" name="Text Box 40">
            <a:extLst>
              <a:ext uri="{FF2B5EF4-FFF2-40B4-BE49-F238E27FC236}">
                <a16:creationId xmlns:a16="http://schemas.microsoft.com/office/drawing/2014/main" id="{50AB9109-2DC0-463F-AC64-F6BF114043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Veri Yer Tutucusu 3">
            <a:extLst>
              <a:ext uri="{FF2B5EF4-FFF2-40B4-BE49-F238E27FC236}">
                <a16:creationId xmlns:a16="http://schemas.microsoft.com/office/drawing/2014/main" id="{2D433CDB-EC5F-428F-AD12-45467F78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2EE6-1D1D-4450-B113-E6FA5F930A86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9" name="Alt Bilgi Yer Tutucusu 4">
            <a:extLst>
              <a:ext uri="{FF2B5EF4-FFF2-40B4-BE49-F238E27FC236}">
                <a16:creationId xmlns:a16="http://schemas.microsoft.com/office/drawing/2014/main" id="{38B01A7A-9CA9-445B-9CC7-1E3B338D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0" name="Slayt Numarası Yer Tutucusu 5">
            <a:extLst>
              <a:ext uri="{FF2B5EF4-FFF2-40B4-BE49-F238E27FC236}">
                <a16:creationId xmlns:a16="http://schemas.microsoft.com/office/drawing/2014/main" id="{92F68A55-FB04-4534-87C7-FE5A3810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08AB-E413-4BEA-951B-C0FE29BFE0B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435202" name="Rectangle 2">
            <a:extLst>
              <a:ext uri="{FF2B5EF4-FFF2-40B4-BE49-F238E27FC236}">
                <a16:creationId xmlns:a16="http://schemas.microsoft.com/office/drawing/2014/main" id="{0AB0D0DF-18C7-460D-BD00-8A704FE8E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- Example</a:t>
            </a:r>
          </a:p>
        </p:txBody>
      </p:sp>
      <p:grpSp>
        <p:nvGrpSpPr>
          <p:cNvPr id="435240" name="Group 40">
            <a:extLst>
              <a:ext uri="{FF2B5EF4-FFF2-40B4-BE49-F238E27FC236}">
                <a16:creationId xmlns:a16="http://schemas.microsoft.com/office/drawing/2014/main" id="{AED19275-1EC9-45B6-8CEC-252C36F968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9588" y="1668463"/>
            <a:ext cx="5124450" cy="2132012"/>
            <a:chOff x="549" y="1189"/>
            <a:chExt cx="4611" cy="1919"/>
          </a:xfrm>
        </p:grpSpPr>
        <p:sp>
          <p:nvSpPr>
            <p:cNvPr id="435203" name="Oval 3">
              <a:extLst>
                <a:ext uri="{FF2B5EF4-FFF2-40B4-BE49-F238E27FC236}">
                  <a16:creationId xmlns:a16="http://schemas.microsoft.com/office/drawing/2014/main" id="{8EF57796-F74D-4A83-A767-29C97BB660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9" y="2011"/>
              <a:ext cx="383" cy="26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a</a:t>
              </a:r>
            </a:p>
          </p:txBody>
        </p:sp>
        <p:sp>
          <p:nvSpPr>
            <p:cNvPr id="435204" name="Oval 4">
              <a:extLst>
                <a:ext uri="{FF2B5EF4-FFF2-40B4-BE49-F238E27FC236}">
                  <a16:creationId xmlns:a16="http://schemas.microsoft.com/office/drawing/2014/main" id="{130E67F3-60A8-40BD-92D4-FAA10BB79A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1344"/>
              <a:ext cx="382" cy="26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b</a:t>
              </a:r>
            </a:p>
          </p:txBody>
        </p:sp>
        <p:sp>
          <p:nvSpPr>
            <p:cNvPr id="435205" name="Oval 5">
              <a:extLst>
                <a:ext uri="{FF2B5EF4-FFF2-40B4-BE49-F238E27FC236}">
                  <a16:creationId xmlns:a16="http://schemas.microsoft.com/office/drawing/2014/main" id="{A567CF12-7593-46B5-8990-3A3E66F2BC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1" y="1344"/>
              <a:ext cx="384" cy="26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c</a:t>
              </a:r>
            </a:p>
          </p:txBody>
        </p:sp>
        <p:sp>
          <p:nvSpPr>
            <p:cNvPr id="435206" name="Oval 6">
              <a:extLst>
                <a:ext uri="{FF2B5EF4-FFF2-40B4-BE49-F238E27FC236}">
                  <a16:creationId xmlns:a16="http://schemas.microsoft.com/office/drawing/2014/main" id="{7953D769-A070-4639-8AED-5C903A39B7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5" y="1344"/>
              <a:ext cx="382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d</a:t>
              </a:r>
            </a:p>
          </p:txBody>
        </p:sp>
        <p:sp>
          <p:nvSpPr>
            <p:cNvPr id="435207" name="Oval 7">
              <a:extLst>
                <a:ext uri="{FF2B5EF4-FFF2-40B4-BE49-F238E27FC236}">
                  <a16:creationId xmlns:a16="http://schemas.microsoft.com/office/drawing/2014/main" id="{B1B60AF7-AF1D-4376-B809-67C10CC01A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7" y="2011"/>
              <a:ext cx="383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e</a:t>
              </a:r>
            </a:p>
          </p:txBody>
        </p:sp>
        <p:sp>
          <p:nvSpPr>
            <p:cNvPr id="435208" name="Oval 8">
              <a:extLst>
                <a:ext uri="{FF2B5EF4-FFF2-40B4-BE49-F238E27FC236}">
                  <a16:creationId xmlns:a16="http://schemas.microsoft.com/office/drawing/2014/main" id="{40FCCCED-23E1-4DCB-B3F5-289250581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5" y="2011"/>
              <a:ext cx="382" cy="2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i</a:t>
              </a:r>
            </a:p>
          </p:txBody>
        </p:sp>
        <p:sp>
          <p:nvSpPr>
            <p:cNvPr id="435209" name="Oval 9">
              <a:extLst>
                <a:ext uri="{FF2B5EF4-FFF2-40B4-BE49-F238E27FC236}">
                  <a16:creationId xmlns:a16="http://schemas.microsoft.com/office/drawing/2014/main" id="{52B9BA41-00E2-48A9-851E-2908A47122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0" y="2679"/>
              <a:ext cx="382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h</a:t>
              </a:r>
            </a:p>
          </p:txBody>
        </p:sp>
        <p:sp>
          <p:nvSpPr>
            <p:cNvPr id="435210" name="Oval 10">
              <a:extLst>
                <a:ext uri="{FF2B5EF4-FFF2-40B4-BE49-F238E27FC236}">
                  <a16:creationId xmlns:a16="http://schemas.microsoft.com/office/drawing/2014/main" id="{6937D12D-CC17-4005-9510-A5FCC71CE5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1" y="2679"/>
              <a:ext cx="384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g</a:t>
              </a:r>
            </a:p>
          </p:txBody>
        </p:sp>
        <p:sp>
          <p:nvSpPr>
            <p:cNvPr id="435211" name="Oval 11">
              <a:extLst>
                <a:ext uri="{FF2B5EF4-FFF2-40B4-BE49-F238E27FC236}">
                  <a16:creationId xmlns:a16="http://schemas.microsoft.com/office/drawing/2014/main" id="{85924863-68F5-4B4C-8E9A-29AFB218C5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65" y="2679"/>
              <a:ext cx="382" cy="2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800"/>
                <a:t>f</a:t>
              </a:r>
            </a:p>
          </p:txBody>
        </p:sp>
        <p:cxnSp>
          <p:nvCxnSpPr>
            <p:cNvPr id="435212" name="AutoShape 12">
              <a:extLst>
                <a:ext uri="{FF2B5EF4-FFF2-40B4-BE49-F238E27FC236}">
                  <a16:creationId xmlns:a16="http://schemas.microsoft.com/office/drawing/2014/main" id="{13AA5F2C-C961-46BF-AFC9-6378F2C5DEB3}"/>
                </a:ext>
              </a:extLst>
            </p:cNvPr>
            <p:cNvCxnSpPr>
              <a:cxnSpLocks noChangeAspect="1" noChangeShapeType="1"/>
              <a:stCxn id="435203" idx="7"/>
              <a:endCxn id="435204" idx="3"/>
            </p:cNvCxnSpPr>
            <p:nvPr/>
          </p:nvCxnSpPr>
          <p:spPr bwMode="auto">
            <a:xfrm flipV="1">
              <a:off x="877" y="1566"/>
              <a:ext cx="619" cy="4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13" name="AutoShape 13">
              <a:extLst>
                <a:ext uri="{FF2B5EF4-FFF2-40B4-BE49-F238E27FC236}">
                  <a16:creationId xmlns:a16="http://schemas.microsoft.com/office/drawing/2014/main" id="{7EA88422-FE1E-4468-9BC9-4491745D7ED0}"/>
                </a:ext>
              </a:extLst>
            </p:cNvPr>
            <p:cNvCxnSpPr>
              <a:cxnSpLocks noChangeAspect="1" noChangeShapeType="1"/>
              <a:stCxn id="435204" idx="6"/>
              <a:endCxn id="435205" idx="2"/>
            </p:cNvCxnSpPr>
            <p:nvPr/>
          </p:nvCxnSpPr>
          <p:spPr bwMode="auto">
            <a:xfrm>
              <a:off x="1822" y="1474"/>
              <a:ext cx="72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5214" name="Text Box 14">
              <a:extLst>
                <a:ext uri="{FF2B5EF4-FFF2-40B4-BE49-F238E27FC236}">
                  <a16:creationId xmlns:a16="http://schemas.microsoft.com/office/drawing/2014/main" id="{83612DBC-9D4D-41C3-815B-F3CB9A7033D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68" y="1562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4</a:t>
              </a:r>
            </a:p>
          </p:txBody>
        </p:sp>
        <p:sp>
          <p:nvSpPr>
            <p:cNvPr id="435215" name="Text Box 15">
              <a:extLst>
                <a:ext uri="{FF2B5EF4-FFF2-40B4-BE49-F238E27FC236}">
                  <a16:creationId xmlns:a16="http://schemas.microsoft.com/office/drawing/2014/main" id="{7D498436-D601-4B80-B0B5-956012E7275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89" y="1189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8</a:t>
              </a:r>
            </a:p>
          </p:txBody>
        </p:sp>
        <p:sp>
          <p:nvSpPr>
            <p:cNvPr id="435216" name="Text Box 16">
              <a:extLst>
                <a:ext uri="{FF2B5EF4-FFF2-40B4-BE49-F238E27FC236}">
                  <a16:creationId xmlns:a16="http://schemas.microsoft.com/office/drawing/2014/main" id="{60477D84-8256-4FE3-BF1A-A9A497F59C8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06" y="1198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7</a:t>
              </a:r>
            </a:p>
          </p:txBody>
        </p:sp>
        <p:cxnSp>
          <p:nvCxnSpPr>
            <p:cNvPr id="435217" name="AutoShape 17">
              <a:extLst>
                <a:ext uri="{FF2B5EF4-FFF2-40B4-BE49-F238E27FC236}">
                  <a16:creationId xmlns:a16="http://schemas.microsoft.com/office/drawing/2014/main" id="{42F16DAC-1BBE-44C6-BE58-346D1156F255}"/>
                </a:ext>
              </a:extLst>
            </p:cNvPr>
            <p:cNvCxnSpPr>
              <a:cxnSpLocks noChangeAspect="1" noChangeShapeType="1"/>
              <a:stCxn id="435205" idx="6"/>
              <a:endCxn id="435206" idx="2"/>
            </p:cNvCxnSpPr>
            <p:nvPr/>
          </p:nvCxnSpPr>
          <p:spPr bwMode="auto">
            <a:xfrm>
              <a:off x="2935" y="1474"/>
              <a:ext cx="7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18" name="AutoShape 18">
              <a:extLst>
                <a:ext uri="{FF2B5EF4-FFF2-40B4-BE49-F238E27FC236}">
                  <a16:creationId xmlns:a16="http://schemas.microsoft.com/office/drawing/2014/main" id="{83E38D7E-54E9-4E06-A6BD-451A7DACA6D9}"/>
                </a:ext>
              </a:extLst>
            </p:cNvPr>
            <p:cNvCxnSpPr>
              <a:cxnSpLocks noChangeAspect="1" noChangeShapeType="1"/>
              <a:stCxn id="435206" idx="5"/>
              <a:endCxn id="435207" idx="1"/>
            </p:cNvCxnSpPr>
            <p:nvPr/>
          </p:nvCxnSpPr>
          <p:spPr bwMode="auto">
            <a:xfrm>
              <a:off x="3991" y="1566"/>
              <a:ext cx="841" cy="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19" name="AutoShape 19">
              <a:extLst>
                <a:ext uri="{FF2B5EF4-FFF2-40B4-BE49-F238E27FC236}">
                  <a16:creationId xmlns:a16="http://schemas.microsoft.com/office/drawing/2014/main" id="{826DE7DB-0C7C-4887-AB81-3DD3514025A7}"/>
                </a:ext>
              </a:extLst>
            </p:cNvPr>
            <p:cNvCxnSpPr>
              <a:cxnSpLocks noChangeAspect="1" noChangeShapeType="1"/>
              <a:stCxn id="435206" idx="4"/>
              <a:endCxn id="435211" idx="0"/>
            </p:cNvCxnSpPr>
            <p:nvPr/>
          </p:nvCxnSpPr>
          <p:spPr bwMode="auto">
            <a:xfrm>
              <a:off x="3857" y="1604"/>
              <a:ext cx="0" cy="1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20" name="AutoShape 20">
              <a:extLst>
                <a:ext uri="{FF2B5EF4-FFF2-40B4-BE49-F238E27FC236}">
                  <a16:creationId xmlns:a16="http://schemas.microsoft.com/office/drawing/2014/main" id="{2D8A3EBB-5132-4EF8-A3A4-A6A2FB80F67C}"/>
                </a:ext>
              </a:extLst>
            </p:cNvPr>
            <p:cNvCxnSpPr>
              <a:cxnSpLocks noChangeAspect="1" noChangeShapeType="1"/>
              <a:stCxn id="435211" idx="7"/>
              <a:endCxn id="435207" idx="3"/>
            </p:cNvCxnSpPr>
            <p:nvPr/>
          </p:nvCxnSpPr>
          <p:spPr bwMode="auto">
            <a:xfrm flipV="1">
              <a:off x="3991" y="2232"/>
              <a:ext cx="841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21" name="AutoShape 21">
              <a:extLst>
                <a:ext uri="{FF2B5EF4-FFF2-40B4-BE49-F238E27FC236}">
                  <a16:creationId xmlns:a16="http://schemas.microsoft.com/office/drawing/2014/main" id="{E3049110-E85F-485C-ACFC-C18C951E1543}"/>
                </a:ext>
              </a:extLst>
            </p:cNvPr>
            <p:cNvCxnSpPr>
              <a:cxnSpLocks noChangeAspect="1" noChangeShapeType="1"/>
              <a:stCxn id="435205" idx="5"/>
              <a:endCxn id="435211" idx="1"/>
            </p:cNvCxnSpPr>
            <p:nvPr/>
          </p:nvCxnSpPr>
          <p:spPr bwMode="auto">
            <a:xfrm>
              <a:off x="2879" y="1566"/>
              <a:ext cx="842" cy="1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5222" name="Text Box 22">
              <a:extLst>
                <a:ext uri="{FF2B5EF4-FFF2-40B4-BE49-F238E27FC236}">
                  <a16:creationId xmlns:a16="http://schemas.microsoft.com/office/drawing/2014/main" id="{E06E021F-FBA1-4B8E-8634-D0644E0F6FF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19" y="2036"/>
              <a:ext cx="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14</a:t>
              </a:r>
            </a:p>
          </p:txBody>
        </p:sp>
        <p:sp>
          <p:nvSpPr>
            <p:cNvPr id="435223" name="Text Box 23">
              <a:extLst>
                <a:ext uri="{FF2B5EF4-FFF2-40B4-BE49-F238E27FC236}">
                  <a16:creationId xmlns:a16="http://schemas.microsoft.com/office/drawing/2014/main" id="{092AD237-4F96-401B-9ED0-AD91AF875D1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67" y="2414"/>
              <a:ext cx="3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10</a:t>
              </a:r>
            </a:p>
          </p:txBody>
        </p:sp>
        <p:sp>
          <p:nvSpPr>
            <p:cNvPr id="435224" name="Text Box 24">
              <a:extLst>
                <a:ext uri="{FF2B5EF4-FFF2-40B4-BE49-F238E27FC236}">
                  <a16:creationId xmlns:a16="http://schemas.microsoft.com/office/drawing/2014/main" id="{01DA909C-B994-45AE-86FD-4DF489B479B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410" y="1553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9</a:t>
              </a:r>
            </a:p>
          </p:txBody>
        </p:sp>
        <p:sp>
          <p:nvSpPr>
            <p:cNvPr id="435225" name="Text Box 25">
              <a:extLst>
                <a:ext uri="{FF2B5EF4-FFF2-40B4-BE49-F238E27FC236}">
                  <a16:creationId xmlns:a16="http://schemas.microsoft.com/office/drawing/2014/main" id="{63F552B6-EDF8-4BED-9415-9DD5D7F2267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10" y="1941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4</a:t>
              </a:r>
            </a:p>
          </p:txBody>
        </p:sp>
        <p:cxnSp>
          <p:nvCxnSpPr>
            <p:cNvPr id="435226" name="AutoShape 26">
              <a:extLst>
                <a:ext uri="{FF2B5EF4-FFF2-40B4-BE49-F238E27FC236}">
                  <a16:creationId xmlns:a16="http://schemas.microsoft.com/office/drawing/2014/main" id="{A9CC0369-878C-4C14-8A9A-AEA0950283E8}"/>
                </a:ext>
              </a:extLst>
            </p:cNvPr>
            <p:cNvCxnSpPr>
              <a:cxnSpLocks noChangeAspect="1" noChangeShapeType="1"/>
              <a:stCxn id="435210" idx="6"/>
              <a:endCxn id="435211" idx="2"/>
            </p:cNvCxnSpPr>
            <p:nvPr/>
          </p:nvCxnSpPr>
          <p:spPr bwMode="auto">
            <a:xfrm>
              <a:off x="2935" y="2808"/>
              <a:ext cx="7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27" name="AutoShape 27">
              <a:extLst>
                <a:ext uri="{FF2B5EF4-FFF2-40B4-BE49-F238E27FC236}">
                  <a16:creationId xmlns:a16="http://schemas.microsoft.com/office/drawing/2014/main" id="{128B7BD1-C3C7-4C73-B664-54CF8086C46E}"/>
                </a:ext>
              </a:extLst>
            </p:cNvPr>
            <p:cNvCxnSpPr>
              <a:cxnSpLocks noChangeAspect="1" noChangeShapeType="1"/>
              <a:stCxn id="435208" idx="5"/>
              <a:endCxn id="435210" idx="1"/>
            </p:cNvCxnSpPr>
            <p:nvPr/>
          </p:nvCxnSpPr>
          <p:spPr bwMode="auto">
            <a:xfrm>
              <a:off x="2322" y="2232"/>
              <a:ext cx="285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5228" name="Text Box 28">
              <a:extLst>
                <a:ext uri="{FF2B5EF4-FFF2-40B4-BE49-F238E27FC236}">
                  <a16:creationId xmlns:a16="http://schemas.microsoft.com/office/drawing/2014/main" id="{94789240-E93A-41A1-938E-56DF3CF88BD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57" y="2376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6</a:t>
              </a:r>
            </a:p>
          </p:txBody>
        </p:sp>
        <p:sp>
          <p:nvSpPr>
            <p:cNvPr id="435229" name="Text Box 29">
              <a:extLst>
                <a:ext uri="{FF2B5EF4-FFF2-40B4-BE49-F238E27FC236}">
                  <a16:creationId xmlns:a16="http://schemas.microsoft.com/office/drawing/2014/main" id="{747513C8-0896-44B7-AEA5-51CBB18DFD1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82" y="2771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2</a:t>
              </a:r>
            </a:p>
          </p:txBody>
        </p:sp>
        <p:sp>
          <p:nvSpPr>
            <p:cNvPr id="435230" name="Text Box 30">
              <a:extLst>
                <a:ext uri="{FF2B5EF4-FFF2-40B4-BE49-F238E27FC236}">
                  <a16:creationId xmlns:a16="http://schemas.microsoft.com/office/drawing/2014/main" id="{03461BC2-9D9A-4502-9BDA-6CA52A93F62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15" y="1668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2</a:t>
              </a:r>
            </a:p>
          </p:txBody>
        </p:sp>
        <p:cxnSp>
          <p:nvCxnSpPr>
            <p:cNvPr id="435231" name="AutoShape 31">
              <a:extLst>
                <a:ext uri="{FF2B5EF4-FFF2-40B4-BE49-F238E27FC236}">
                  <a16:creationId xmlns:a16="http://schemas.microsoft.com/office/drawing/2014/main" id="{166EE62B-91E4-405A-AE4E-FF659A703EB3}"/>
                </a:ext>
              </a:extLst>
            </p:cNvPr>
            <p:cNvCxnSpPr>
              <a:cxnSpLocks noChangeAspect="1" noChangeShapeType="1"/>
              <a:stCxn id="435208" idx="7"/>
              <a:endCxn id="435205" idx="3"/>
            </p:cNvCxnSpPr>
            <p:nvPr/>
          </p:nvCxnSpPr>
          <p:spPr bwMode="auto">
            <a:xfrm flipV="1">
              <a:off x="2322" y="1566"/>
              <a:ext cx="285" cy="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32" name="AutoShape 32">
              <a:extLst>
                <a:ext uri="{FF2B5EF4-FFF2-40B4-BE49-F238E27FC236}">
                  <a16:creationId xmlns:a16="http://schemas.microsoft.com/office/drawing/2014/main" id="{4CAEA693-791C-4BDB-844C-B80939A9D4F2}"/>
                </a:ext>
              </a:extLst>
            </p:cNvPr>
            <p:cNvCxnSpPr>
              <a:cxnSpLocks noChangeAspect="1" noChangeShapeType="1"/>
              <a:stCxn id="435204" idx="4"/>
              <a:endCxn id="435209" idx="0"/>
            </p:cNvCxnSpPr>
            <p:nvPr/>
          </p:nvCxnSpPr>
          <p:spPr bwMode="auto">
            <a:xfrm>
              <a:off x="1632" y="1604"/>
              <a:ext cx="0" cy="1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33" name="AutoShape 33">
              <a:extLst>
                <a:ext uri="{FF2B5EF4-FFF2-40B4-BE49-F238E27FC236}">
                  <a16:creationId xmlns:a16="http://schemas.microsoft.com/office/drawing/2014/main" id="{44CCA6A7-B35D-4080-A8A9-0A81EE93C568}"/>
                </a:ext>
              </a:extLst>
            </p:cNvPr>
            <p:cNvCxnSpPr>
              <a:cxnSpLocks noChangeAspect="1" noChangeShapeType="1"/>
              <a:stCxn id="435203" idx="5"/>
              <a:endCxn id="435209" idx="1"/>
            </p:cNvCxnSpPr>
            <p:nvPr/>
          </p:nvCxnSpPr>
          <p:spPr bwMode="auto">
            <a:xfrm>
              <a:off x="877" y="2232"/>
              <a:ext cx="619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34" name="AutoShape 34">
              <a:extLst>
                <a:ext uri="{FF2B5EF4-FFF2-40B4-BE49-F238E27FC236}">
                  <a16:creationId xmlns:a16="http://schemas.microsoft.com/office/drawing/2014/main" id="{F66849B5-D64E-4DD5-AA55-72D48313F62E}"/>
                </a:ext>
              </a:extLst>
            </p:cNvPr>
            <p:cNvCxnSpPr>
              <a:cxnSpLocks noChangeAspect="1" noChangeShapeType="1"/>
              <a:stCxn id="435209" idx="6"/>
              <a:endCxn id="435210" idx="2"/>
            </p:cNvCxnSpPr>
            <p:nvPr/>
          </p:nvCxnSpPr>
          <p:spPr bwMode="auto">
            <a:xfrm>
              <a:off x="1822" y="2808"/>
              <a:ext cx="72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5235" name="AutoShape 35">
              <a:extLst>
                <a:ext uri="{FF2B5EF4-FFF2-40B4-BE49-F238E27FC236}">
                  <a16:creationId xmlns:a16="http://schemas.microsoft.com/office/drawing/2014/main" id="{73B89FBD-EBAF-445E-9BC1-2CBBF16303E8}"/>
                </a:ext>
              </a:extLst>
            </p:cNvPr>
            <p:cNvCxnSpPr>
              <a:cxnSpLocks noChangeAspect="1" noChangeShapeType="1"/>
              <a:stCxn id="435209" idx="7"/>
              <a:endCxn id="435208" idx="3"/>
            </p:cNvCxnSpPr>
            <p:nvPr/>
          </p:nvCxnSpPr>
          <p:spPr bwMode="auto">
            <a:xfrm flipV="1">
              <a:off x="1766" y="2232"/>
              <a:ext cx="285" cy="4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5236" name="Text Box 36">
              <a:extLst>
                <a:ext uri="{FF2B5EF4-FFF2-40B4-BE49-F238E27FC236}">
                  <a16:creationId xmlns:a16="http://schemas.microsoft.com/office/drawing/2014/main" id="{38732B03-2A78-47A7-B54B-5FDC61B93B5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100" y="2778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1</a:t>
              </a:r>
            </a:p>
          </p:txBody>
        </p:sp>
        <p:sp>
          <p:nvSpPr>
            <p:cNvPr id="435237" name="Text Box 37">
              <a:extLst>
                <a:ext uri="{FF2B5EF4-FFF2-40B4-BE49-F238E27FC236}">
                  <a16:creationId xmlns:a16="http://schemas.microsoft.com/office/drawing/2014/main" id="{0D74EFCC-C08D-4DAE-90CB-5BB910C825B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87" y="2372"/>
              <a:ext cx="2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7</a:t>
              </a:r>
            </a:p>
          </p:txBody>
        </p:sp>
        <p:sp>
          <p:nvSpPr>
            <p:cNvPr id="435238" name="Text Box 38">
              <a:extLst>
                <a:ext uri="{FF2B5EF4-FFF2-40B4-BE49-F238E27FC236}">
                  <a16:creationId xmlns:a16="http://schemas.microsoft.com/office/drawing/2014/main" id="{164E6827-3A8F-416D-9FC2-D5E07587501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46" y="1919"/>
              <a:ext cx="3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11</a:t>
              </a:r>
            </a:p>
          </p:txBody>
        </p:sp>
        <p:sp>
          <p:nvSpPr>
            <p:cNvPr id="435239" name="Text Box 39">
              <a:extLst>
                <a:ext uri="{FF2B5EF4-FFF2-40B4-BE49-F238E27FC236}">
                  <a16:creationId xmlns:a16="http://schemas.microsoft.com/office/drawing/2014/main" id="{B7CCAA20-85EE-4329-9561-78FC1FF2499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02" y="2438"/>
              <a:ext cx="2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/>
                <a:t>8</a:t>
              </a:r>
            </a:p>
          </p:txBody>
        </p:sp>
      </p:grpSp>
      <p:sp>
        <p:nvSpPr>
          <p:cNvPr id="435242" name="Oval 42">
            <a:extLst>
              <a:ext uri="{FF2B5EF4-FFF2-40B4-BE49-F238E27FC236}">
                <a16:creationId xmlns:a16="http://schemas.microsoft.com/office/drawing/2014/main" id="{6950318B-DD33-4640-9168-A371F24392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35243" name="Oval 43">
            <a:extLst>
              <a:ext uri="{FF2B5EF4-FFF2-40B4-BE49-F238E27FC236}">
                <a16:creationId xmlns:a16="http://schemas.microsoft.com/office/drawing/2014/main" id="{92B58BAE-72A3-4798-9817-5E06C33BC6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35244" name="Oval 44">
            <a:extLst>
              <a:ext uri="{FF2B5EF4-FFF2-40B4-BE49-F238E27FC236}">
                <a16:creationId xmlns:a16="http://schemas.microsoft.com/office/drawing/2014/main" id="{E9F661A9-B5D0-4488-9E42-F9457602F7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35245" name="Oval 45">
            <a:extLst>
              <a:ext uri="{FF2B5EF4-FFF2-40B4-BE49-F238E27FC236}">
                <a16:creationId xmlns:a16="http://schemas.microsoft.com/office/drawing/2014/main" id="{7FBB14EA-9B9F-465C-AAC5-7D60A72FC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35246" name="Oval 46">
            <a:extLst>
              <a:ext uri="{FF2B5EF4-FFF2-40B4-BE49-F238E27FC236}">
                <a16:creationId xmlns:a16="http://schemas.microsoft.com/office/drawing/2014/main" id="{287F7286-E43C-4707-933B-F468561CCC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35247" name="Oval 47">
            <a:extLst>
              <a:ext uri="{FF2B5EF4-FFF2-40B4-BE49-F238E27FC236}">
                <a16:creationId xmlns:a16="http://schemas.microsoft.com/office/drawing/2014/main" id="{E497B034-66A8-40E4-A5FD-84C2C8BAA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35248" name="Oval 48">
            <a:extLst>
              <a:ext uri="{FF2B5EF4-FFF2-40B4-BE49-F238E27FC236}">
                <a16:creationId xmlns:a16="http://schemas.microsoft.com/office/drawing/2014/main" id="{A5AB776A-18C2-45DE-A506-00404970F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35249" name="Oval 49">
            <a:extLst>
              <a:ext uri="{FF2B5EF4-FFF2-40B4-BE49-F238E27FC236}">
                <a16:creationId xmlns:a16="http://schemas.microsoft.com/office/drawing/2014/main" id="{0A406A54-13EE-4980-BE32-958505D9A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35250" name="Oval 50">
            <a:extLst>
              <a:ext uri="{FF2B5EF4-FFF2-40B4-BE49-F238E27FC236}">
                <a16:creationId xmlns:a16="http://schemas.microsoft.com/office/drawing/2014/main" id="{81012DBC-346C-4396-BA65-7A3658FEE5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35251" name="AutoShape 51">
            <a:extLst>
              <a:ext uri="{FF2B5EF4-FFF2-40B4-BE49-F238E27FC236}">
                <a16:creationId xmlns:a16="http://schemas.microsoft.com/office/drawing/2014/main" id="{D0080EC3-FB9D-4A26-BE96-3FBC81FC04B5}"/>
              </a:ext>
            </a:extLst>
          </p:cNvPr>
          <p:cNvCxnSpPr>
            <a:cxnSpLocks noChangeAspect="1" noChangeShapeType="1"/>
            <a:stCxn id="435242" idx="7"/>
            <a:endCxn id="435243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52" name="AutoShape 52">
            <a:extLst>
              <a:ext uri="{FF2B5EF4-FFF2-40B4-BE49-F238E27FC236}">
                <a16:creationId xmlns:a16="http://schemas.microsoft.com/office/drawing/2014/main" id="{2F357680-582F-4045-8BF2-1151883F4ACD}"/>
              </a:ext>
            </a:extLst>
          </p:cNvPr>
          <p:cNvCxnSpPr>
            <a:cxnSpLocks noChangeAspect="1" noChangeShapeType="1"/>
            <a:stCxn id="435243" idx="6"/>
            <a:endCxn id="435244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5253" name="Text Box 53">
            <a:extLst>
              <a:ext uri="{FF2B5EF4-FFF2-40B4-BE49-F238E27FC236}">
                <a16:creationId xmlns:a16="http://schemas.microsoft.com/office/drawing/2014/main" id="{07BB1930-B54A-4ADA-970F-B8315D42D6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35254" name="Text Box 54">
            <a:extLst>
              <a:ext uri="{FF2B5EF4-FFF2-40B4-BE49-F238E27FC236}">
                <a16:creationId xmlns:a16="http://schemas.microsoft.com/office/drawing/2014/main" id="{9B9B550B-CA92-40C6-8890-B0EF494A3C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35255" name="Text Box 55">
            <a:extLst>
              <a:ext uri="{FF2B5EF4-FFF2-40B4-BE49-F238E27FC236}">
                <a16:creationId xmlns:a16="http://schemas.microsoft.com/office/drawing/2014/main" id="{9DAF3512-B620-4AE6-ADB9-5EC8CE11EB4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35256" name="AutoShape 56">
            <a:extLst>
              <a:ext uri="{FF2B5EF4-FFF2-40B4-BE49-F238E27FC236}">
                <a16:creationId xmlns:a16="http://schemas.microsoft.com/office/drawing/2014/main" id="{5DB69D28-234B-42A7-B911-8FA2843F64F0}"/>
              </a:ext>
            </a:extLst>
          </p:cNvPr>
          <p:cNvCxnSpPr>
            <a:cxnSpLocks noChangeAspect="1" noChangeShapeType="1"/>
            <a:stCxn id="435244" idx="6"/>
            <a:endCxn id="435245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57" name="AutoShape 57">
            <a:extLst>
              <a:ext uri="{FF2B5EF4-FFF2-40B4-BE49-F238E27FC236}">
                <a16:creationId xmlns:a16="http://schemas.microsoft.com/office/drawing/2014/main" id="{34CBC5C1-6B0E-4AA5-A988-4C6C296B40DD}"/>
              </a:ext>
            </a:extLst>
          </p:cNvPr>
          <p:cNvCxnSpPr>
            <a:cxnSpLocks noChangeAspect="1" noChangeShapeType="1"/>
            <a:stCxn id="435245" idx="5"/>
            <a:endCxn id="435246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58" name="AutoShape 58">
            <a:extLst>
              <a:ext uri="{FF2B5EF4-FFF2-40B4-BE49-F238E27FC236}">
                <a16:creationId xmlns:a16="http://schemas.microsoft.com/office/drawing/2014/main" id="{3F499553-F935-413E-9188-F406FB0C9AB1}"/>
              </a:ext>
            </a:extLst>
          </p:cNvPr>
          <p:cNvCxnSpPr>
            <a:cxnSpLocks noChangeAspect="1" noChangeShapeType="1"/>
            <a:stCxn id="435245" idx="4"/>
            <a:endCxn id="435250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59" name="AutoShape 59">
            <a:extLst>
              <a:ext uri="{FF2B5EF4-FFF2-40B4-BE49-F238E27FC236}">
                <a16:creationId xmlns:a16="http://schemas.microsoft.com/office/drawing/2014/main" id="{44CDE645-8986-4E5E-A3A1-85F8EC505962}"/>
              </a:ext>
            </a:extLst>
          </p:cNvPr>
          <p:cNvCxnSpPr>
            <a:cxnSpLocks noChangeAspect="1" noChangeShapeType="1"/>
            <a:stCxn id="435250" idx="7"/>
            <a:endCxn id="435246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60" name="AutoShape 60">
            <a:extLst>
              <a:ext uri="{FF2B5EF4-FFF2-40B4-BE49-F238E27FC236}">
                <a16:creationId xmlns:a16="http://schemas.microsoft.com/office/drawing/2014/main" id="{14A28CB5-D9C0-40CA-985C-29B4B26FBC18}"/>
              </a:ext>
            </a:extLst>
          </p:cNvPr>
          <p:cNvCxnSpPr>
            <a:cxnSpLocks noChangeAspect="1" noChangeShapeType="1"/>
            <a:stCxn id="435244" idx="5"/>
            <a:endCxn id="435250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5261" name="Text Box 61">
            <a:extLst>
              <a:ext uri="{FF2B5EF4-FFF2-40B4-BE49-F238E27FC236}">
                <a16:creationId xmlns:a16="http://schemas.microsoft.com/office/drawing/2014/main" id="{CBC1F5C6-7059-4626-B9FC-F283CC24486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35262" name="Text Box 62">
            <a:extLst>
              <a:ext uri="{FF2B5EF4-FFF2-40B4-BE49-F238E27FC236}">
                <a16:creationId xmlns:a16="http://schemas.microsoft.com/office/drawing/2014/main" id="{5E00B6E6-E753-4CE1-B09A-EAF6533D55B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35263" name="Text Box 63">
            <a:extLst>
              <a:ext uri="{FF2B5EF4-FFF2-40B4-BE49-F238E27FC236}">
                <a16:creationId xmlns:a16="http://schemas.microsoft.com/office/drawing/2014/main" id="{E694A934-DA13-4250-94B6-25952558F7D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35264" name="Text Box 64">
            <a:extLst>
              <a:ext uri="{FF2B5EF4-FFF2-40B4-BE49-F238E27FC236}">
                <a16:creationId xmlns:a16="http://schemas.microsoft.com/office/drawing/2014/main" id="{C06D310E-C6CA-4365-8458-56A7E1BB3C1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35265" name="AutoShape 65">
            <a:extLst>
              <a:ext uri="{FF2B5EF4-FFF2-40B4-BE49-F238E27FC236}">
                <a16:creationId xmlns:a16="http://schemas.microsoft.com/office/drawing/2014/main" id="{01C71ED4-6CAF-4895-8243-6C35CB82D70F}"/>
              </a:ext>
            </a:extLst>
          </p:cNvPr>
          <p:cNvCxnSpPr>
            <a:cxnSpLocks noChangeAspect="1" noChangeShapeType="1"/>
            <a:stCxn id="435249" idx="6"/>
            <a:endCxn id="435250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66" name="AutoShape 66">
            <a:extLst>
              <a:ext uri="{FF2B5EF4-FFF2-40B4-BE49-F238E27FC236}">
                <a16:creationId xmlns:a16="http://schemas.microsoft.com/office/drawing/2014/main" id="{CDDCB3EA-1C0F-40E8-9DA8-2CE96A4BD39C}"/>
              </a:ext>
            </a:extLst>
          </p:cNvPr>
          <p:cNvCxnSpPr>
            <a:cxnSpLocks noChangeAspect="1" noChangeShapeType="1"/>
            <a:stCxn id="435247" idx="5"/>
            <a:endCxn id="435249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5267" name="Text Box 67">
            <a:extLst>
              <a:ext uri="{FF2B5EF4-FFF2-40B4-BE49-F238E27FC236}">
                <a16:creationId xmlns:a16="http://schemas.microsoft.com/office/drawing/2014/main" id="{CB892669-E554-4B86-BF98-78AE73B0E75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35268" name="Text Box 68">
            <a:extLst>
              <a:ext uri="{FF2B5EF4-FFF2-40B4-BE49-F238E27FC236}">
                <a16:creationId xmlns:a16="http://schemas.microsoft.com/office/drawing/2014/main" id="{B2503BE7-A634-440A-AD00-005AADFE30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35269" name="Text Box 69">
            <a:extLst>
              <a:ext uri="{FF2B5EF4-FFF2-40B4-BE49-F238E27FC236}">
                <a16:creationId xmlns:a16="http://schemas.microsoft.com/office/drawing/2014/main" id="{68A80B6E-A07E-487E-A909-9BBCCF1B3A2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35270" name="AutoShape 70">
            <a:extLst>
              <a:ext uri="{FF2B5EF4-FFF2-40B4-BE49-F238E27FC236}">
                <a16:creationId xmlns:a16="http://schemas.microsoft.com/office/drawing/2014/main" id="{33B5F08D-49C9-41AB-8328-F2B0D88FADA6}"/>
              </a:ext>
            </a:extLst>
          </p:cNvPr>
          <p:cNvCxnSpPr>
            <a:cxnSpLocks noChangeAspect="1" noChangeShapeType="1"/>
            <a:stCxn id="435247" idx="7"/>
            <a:endCxn id="435244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71" name="AutoShape 71">
            <a:extLst>
              <a:ext uri="{FF2B5EF4-FFF2-40B4-BE49-F238E27FC236}">
                <a16:creationId xmlns:a16="http://schemas.microsoft.com/office/drawing/2014/main" id="{21B79A8E-317C-41D5-8FFE-A9A50BF8E207}"/>
              </a:ext>
            </a:extLst>
          </p:cNvPr>
          <p:cNvCxnSpPr>
            <a:cxnSpLocks noChangeAspect="1" noChangeShapeType="1"/>
            <a:stCxn id="435243" idx="4"/>
            <a:endCxn id="435248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72" name="AutoShape 72">
            <a:extLst>
              <a:ext uri="{FF2B5EF4-FFF2-40B4-BE49-F238E27FC236}">
                <a16:creationId xmlns:a16="http://schemas.microsoft.com/office/drawing/2014/main" id="{15E436F2-E9B7-43F8-9424-60419D9F7C9D}"/>
              </a:ext>
            </a:extLst>
          </p:cNvPr>
          <p:cNvCxnSpPr>
            <a:cxnSpLocks noChangeAspect="1" noChangeShapeType="1"/>
            <a:stCxn id="435242" idx="5"/>
            <a:endCxn id="435248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73" name="AutoShape 73">
            <a:extLst>
              <a:ext uri="{FF2B5EF4-FFF2-40B4-BE49-F238E27FC236}">
                <a16:creationId xmlns:a16="http://schemas.microsoft.com/office/drawing/2014/main" id="{F72C16AA-6596-4C3F-B61F-B58E9EC83CF4}"/>
              </a:ext>
            </a:extLst>
          </p:cNvPr>
          <p:cNvCxnSpPr>
            <a:cxnSpLocks noChangeAspect="1" noChangeShapeType="1"/>
            <a:stCxn id="435248" idx="6"/>
            <a:endCxn id="435249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5274" name="AutoShape 74">
            <a:extLst>
              <a:ext uri="{FF2B5EF4-FFF2-40B4-BE49-F238E27FC236}">
                <a16:creationId xmlns:a16="http://schemas.microsoft.com/office/drawing/2014/main" id="{370F9BF7-23EB-47C4-A0BE-C9AB61505A6D}"/>
              </a:ext>
            </a:extLst>
          </p:cNvPr>
          <p:cNvCxnSpPr>
            <a:cxnSpLocks noChangeAspect="1" noChangeShapeType="1"/>
            <a:stCxn id="435248" idx="7"/>
            <a:endCxn id="435247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5275" name="Text Box 75">
            <a:extLst>
              <a:ext uri="{FF2B5EF4-FFF2-40B4-BE49-F238E27FC236}">
                <a16:creationId xmlns:a16="http://schemas.microsoft.com/office/drawing/2014/main" id="{B275F188-2327-43DF-8104-BA2B84F6C6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35276" name="Text Box 76">
            <a:extLst>
              <a:ext uri="{FF2B5EF4-FFF2-40B4-BE49-F238E27FC236}">
                <a16:creationId xmlns:a16="http://schemas.microsoft.com/office/drawing/2014/main" id="{4154D67C-332D-4AFD-A673-6AB56316D75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35277" name="Text Box 77">
            <a:extLst>
              <a:ext uri="{FF2B5EF4-FFF2-40B4-BE49-F238E27FC236}">
                <a16:creationId xmlns:a16="http://schemas.microsoft.com/office/drawing/2014/main" id="{1999CC4B-D56F-4411-A010-75ACE5A72FA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35278" name="Text Box 78">
            <a:extLst>
              <a:ext uri="{FF2B5EF4-FFF2-40B4-BE49-F238E27FC236}">
                <a16:creationId xmlns:a16="http://schemas.microsoft.com/office/drawing/2014/main" id="{A7F59296-EE92-48F3-AE75-BB8D32AF3E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Veri Yer Tutucusu 3">
            <a:extLst>
              <a:ext uri="{FF2B5EF4-FFF2-40B4-BE49-F238E27FC236}">
                <a16:creationId xmlns:a16="http://schemas.microsoft.com/office/drawing/2014/main" id="{7E8E780A-9A10-4226-A274-7AE4D81B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9D28-70DA-41D3-9B93-A581461C3290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8" name="Alt Bilgi Yer Tutucusu 4">
            <a:extLst>
              <a:ext uri="{FF2B5EF4-FFF2-40B4-BE49-F238E27FC236}">
                <a16:creationId xmlns:a16="http://schemas.microsoft.com/office/drawing/2014/main" id="{E42D5080-91C5-4D1E-97D9-DD97B479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" name="Slayt Numarası Yer Tutucusu 5">
            <a:extLst>
              <a:ext uri="{FF2B5EF4-FFF2-40B4-BE49-F238E27FC236}">
                <a16:creationId xmlns:a16="http://schemas.microsoft.com/office/drawing/2014/main" id="{A15E850C-49EE-4D47-A4A9-B7D8D7DA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FD5CC-DDD2-4A2C-BEDC-3A5F11D90C65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458754" name="Rectangle 2">
            <a:extLst>
              <a:ext uri="{FF2B5EF4-FFF2-40B4-BE49-F238E27FC236}">
                <a16:creationId xmlns:a16="http://schemas.microsoft.com/office/drawing/2014/main" id="{805EDC24-F945-4F35-92D5-9DB501207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- Example</a:t>
            </a:r>
          </a:p>
        </p:txBody>
      </p:sp>
      <p:sp>
        <p:nvSpPr>
          <p:cNvPr id="458756" name="Oval 4">
            <a:extLst>
              <a:ext uri="{FF2B5EF4-FFF2-40B4-BE49-F238E27FC236}">
                <a16:creationId xmlns:a16="http://schemas.microsoft.com/office/drawing/2014/main" id="{E5D5D184-68F4-4CC5-86A2-61262AC54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958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58757" name="Oval 5">
            <a:extLst>
              <a:ext uri="{FF2B5EF4-FFF2-40B4-BE49-F238E27FC236}">
                <a16:creationId xmlns:a16="http://schemas.microsoft.com/office/drawing/2014/main" id="{793AFBFB-0B53-491C-B6BD-D9CB26A2C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188" y="1839913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58758" name="Oval 6">
            <a:extLst>
              <a:ext uri="{FF2B5EF4-FFF2-40B4-BE49-F238E27FC236}">
                <a16:creationId xmlns:a16="http://schemas.microsoft.com/office/drawing/2014/main" id="{81CBCEBB-E905-407D-874D-793A91C903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5263" y="18399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58759" name="Oval 7">
            <a:extLst>
              <a:ext uri="{FF2B5EF4-FFF2-40B4-BE49-F238E27FC236}">
                <a16:creationId xmlns:a16="http://schemas.microsoft.com/office/drawing/2014/main" id="{94CD169B-52BF-4586-9F78-D869FDC382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1839913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58760" name="Oval 8">
            <a:extLst>
              <a:ext uri="{FF2B5EF4-FFF2-40B4-BE49-F238E27FC236}">
                <a16:creationId xmlns:a16="http://schemas.microsoft.com/office/drawing/2014/main" id="{07821E37-33AA-497C-B74C-36F5051432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8588" y="25812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58761" name="Oval 9">
            <a:extLst>
              <a:ext uri="{FF2B5EF4-FFF2-40B4-BE49-F238E27FC236}">
                <a16:creationId xmlns:a16="http://schemas.microsoft.com/office/drawing/2014/main" id="{0DB4F21D-A053-41ED-9634-3A1D517CF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613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58762" name="Oval 10">
            <a:extLst>
              <a:ext uri="{FF2B5EF4-FFF2-40B4-BE49-F238E27FC236}">
                <a16:creationId xmlns:a16="http://schemas.microsoft.com/office/drawing/2014/main" id="{E080FF1F-AF26-4A3E-8B48-5D66178C7C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188" y="3324225"/>
            <a:ext cx="423862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58763" name="Oval 11">
            <a:extLst>
              <a:ext uri="{FF2B5EF4-FFF2-40B4-BE49-F238E27FC236}">
                <a16:creationId xmlns:a16="http://schemas.microsoft.com/office/drawing/2014/main" id="{91279244-5F04-45B6-830F-FCBB41F78A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5263" y="3324225"/>
            <a:ext cx="425450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58764" name="Oval 12">
            <a:extLst>
              <a:ext uri="{FF2B5EF4-FFF2-40B4-BE49-F238E27FC236}">
                <a16:creationId xmlns:a16="http://schemas.microsoft.com/office/drawing/2014/main" id="{7FB6482E-CC21-4878-B210-A5441DDFB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3324225"/>
            <a:ext cx="425450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58765" name="AutoShape 13">
            <a:extLst>
              <a:ext uri="{FF2B5EF4-FFF2-40B4-BE49-F238E27FC236}">
                <a16:creationId xmlns:a16="http://schemas.microsoft.com/office/drawing/2014/main" id="{96DE9BFA-E6CE-416E-8EA0-60154FEF4466}"/>
              </a:ext>
            </a:extLst>
          </p:cNvPr>
          <p:cNvCxnSpPr>
            <a:cxnSpLocks noChangeAspect="1" noChangeShapeType="1"/>
            <a:stCxn id="458756" idx="7"/>
            <a:endCxn id="458757" idx="3"/>
          </p:cNvCxnSpPr>
          <p:nvPr/>
        </p:nvCxnSpPr>
        <p:spPr bwMode="auto">
          <a:xfrm flipV="1">
            <a:off x="874713" y="2087563"/>
            <a:ext cx="687387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6" name="AutoShape 14">
            <a:extLst>
              <a:ext uri="{FF2B5EF4-FFF2-40B4-BE49-F238E27FC236}">
                <a16:creationId xmlns:a16="http://schemas.microsoft.com/office/drawing/2014/main" id="{27EFC1B6-59D6-4639-A396-27116A4B487A}"/>
              </a:ext>
            </a:extLst>
          </p:cNvPr>
          <p:cNvCxnSpPr>
            <a:cxnSpLocks noChangeAspect="1" noChangeShapeType="1"/>
            <a:stCxn id="458757" idx="6"/>
            <a:endCxn id="458758" idx="2"/>
          </p:cNvCxnSpPr>
          <p:nvPr/>
        </p:nvCxnSpPr>
        <p:spPr bwMode="auto">
          <a:xfrm>
            <a:off x="1924050" y="19843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767" name="Text Box 15">
            <a:extLst>
              <a:ext uri="{FF2B5EF4-FFF2-40B4-BE49-F238E27FC236}">
                <a16:creationId xmlns:a16="http://schemas.microsoft.com/office/drawing/2014/main" id="{A93475AE-C9AE-469F-966D-17ECB9CC016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74725" y="2082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58768" name="Text Box 16">
            <a:extLst>
              <a:ext uri="{FF2B5EF4-FFF2-40B4-BE49-F238E27FC236}">
                <a16:creationId xmlns:a16="http://schemas.microsoft.com/office/drawing/2014/main" id="{F7484D3F-0845-4C6A-B269-DD6704EE359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20913" y="1668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645AE582-DB9A-4FC0-8379-21348759FF1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62338" y="167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58770" name="AutoShape 18">
            <a:extLst>
              <a:ext uri="{FF2B5EF4-FFF2-40B4-BE49-F238E27FC236}">
                <a16:creationId xmlns:a16="http://schemas.microsoft.com/office/drawing/2014/main" id="{3AE72FB2-AA6F-432E-9F82-DA4078B1B35A}"/>
              </a:ext>
            </a:extLst>
          </p:cNvPr>
          <p:cNvCxnSpPr>
            <a:cxnSpLocks noChangeAspect="1" noChangeShapeType="1"/>
            <a:stCxn id="458758" idx="6"/>
            <a:endCxn id="458759" idx="2"/>
          </p:cNvCxnSpPr>
          <p:nvPr/>
        </p:nvCxnSpPr>
        <p:spPr bwMode="auto">
          <a:xfrm>
            <a:off x="3160713" y="1984375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71" name="AutoShape 19">
            <a:extLst>
              <a:ext uri="{FF2B5EF4-FFF2-40B4-BE49-F238E27FC236}">
                <a16:creationId xmlns:a16="http://schemas.microsoft.com/office/drawing/2014/main" id="{96FCB50E-736F-4948-A3F5-475BC05D9014}"/>
              </a:ext>
            </a:extLst>
          </p:cNvPr>
          <p:cNvCxnSpPr>
            <a:cxnSpLocks noChangeAspect="1" noChangeShapeType="1"/>
            <a:stCxn id="458759" idx="5"/>
            <a:endCxn id="458760" idx="1"/>
          </p:cNvCxnSpPr>
          <p:nvPr/>
        </p:nvCxnSpPr>
        <p:spPr bwMode="auto">
          <a:xfrm>
            <a:off x="4335463" y="208756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72" name="AutoShape 20">
            <a:extLst>
              <a:ext uri="{FF2B5EF4-FFF2-40B4-BE49-F238E27FC236}">
                <a16:creationId xmlns:a16="http://schemas.microsoft.com/office/drawing/2014/main" id="{4EC8A2F5-89BB-4651-9105-4B5B79E44C7E}"/>
              </a:ext>
            </a:extLst>
          </p:cNvPr>
          <p:cNvCxnSpPr>
            <a:cxnSpLocks noChangeAspect="1" noChangeShapeType="1"/>
            <a:stCxn id="458759" idx="4"/>
            <a:endCxn id="458764" idx="0"/>
          </p:cNvCxnSpPr>
          <p:nvPr/>
        </p:nvCxnSpPr>
        <p:spPr bwMode="auto">
          <a:xfrm>
            <a:off x="4186238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73" name="AutoShape 21">
            <a:extLst>
              <a:ext uri="{FF2B5EF4-FFF2-40B4-BE49-F238E27FC236}">
                <a16:creationId xmlns:a16="http://schemas.microsoft.com/office/drawing/2014/main" id="{B1A0C620-D882-468F-B242-DFAD58F61400}"/>
              </a:ext>
            </a:extLst>
          </p:cNvPr>
          <p:cNvCxnSpPr>
            <a:cxnSpLocks noChangeAspect="1" noChangeShapeType="1"/>
            <a:stCxn id="458764" idx="7"/>
            <a:endCxn id="458760" idx="3"/>
          </p:cNvCxnSpPr>
          <p:nvPr/>
        </p:nvCxnSpPr>
        <p:spPr bwMode="auto">
          <a:xfrm flipV="1">
            <a:off x="4335463" y="28273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74" name="AutoShape 22">
            <a:extLst>
              <a:ext uri="{FF2B5EF4-FFF2-40B4-BE49-F238E27FC236}">
                <a16:creationId xmlns:a16="http://schemas.microsoft.com/office/drawing/2014/main" id="{19FCF083-4FAD-4C3C-B0F4-95E05441F2CB}"/>
              </a:ext>
            </a:extLst>
          </p:cNvPr>
          <p:cNvCxnSpPr>
            <a:cxnSpLocks noChangeAspect="1" noChangeShapeType="1"/>
            <a:stCxn id="458758" idx="5"/>
            <a:endCxn id="458764" idx="1"/>
          </p:cNvCxnSpPr>
          <p:nvPr/>
        </p:nvCxnSpPr>
        <p:spPr bwMode="auto">
          <a:xfrm>
            <a:off x="3098800" y="2087563"/>
            <a:ext cx="936625" cy="127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775" name="Text Box 23">
            <a:extLst>
              <a:ext uri="{FF2B5EF4-FFF2-40B4-BE49-F238E27FC236}">
                <a16:creationId xmlns:a16="http://schemas.microsoft.com/office/drawing/2014/main" id="{DFFF4929-24A2-44C4-99D6-10397BE5FE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43375" y="2609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58776" name="Text Box 24">
            <a:extLst>
              <a:ext uri="{FF2B5EF4-FFF2-40B4-BE49-F238E27FC236}">
                <a16:creationId xmlns:a16="http://schemas.microsoft.com/office/drawing/2014/main" id="{7DAC893D-7B6C-4657-95FE-E26086415B0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52975" y="3028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58777" name="Text Box 25">
            <a:extLst>
              <a:ext uri="{FF2B5EF4-FFF2-40B4-BE49-F238E27FC236}">
                <a16:creationId xmlns:a16="http://schemas.microsoft.com/office/drawing/2014/main" id="{398C630D-D823-4A0A-A69A-E981EE7BBA4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00600" y="2073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58778" name="Text Box 26">
            <a:extLst>
              <a:ext uri="{FF2B5EF4-FFF2-40B4-BE49-F238E27FC236}">
                <a16:creationId xmlns:a16="http://schemas.microsoft.com/office/drawing/2014/main" id="{55C23219-8955-45A3-8411-D69A595492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448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58779" name="AutoShape 27">
            <a:extLst>
              <a:ext uri="{FF2B5EF4-FFF2-40B4-BE49-F238E27FC236}">
                <a16:creationId xmlns:a16="http://schemas.microsoft.com/office/drawing/2014/main" id="{749FF6EF-0F60-4D61-A90A-E3A95A8EF3B8}"/>
              </a:ext>
            </a:extLst>
          </p:cNvPr>
          <p:cNvCxnSpPr>
            <a:cxnSpLocks noChangeAspect="1" noChangeShapeType="1"/>
            <a:stCxn id="458763" idx="6"/>
            <a:endCxn id="458764" idx="2"/>
          </p:cNvCxnSpPr>
          <p:nvPr/>
        </p:nvCxnSpPr>
        <p:spPr bwMode="auto">
          <a:xfrm>
            <a:off x="3160713" y="346710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80" name="AutoShape 28">
            <a:extLst>
              <a:ext uri="{FF2B5EF4-FFF2-40B4-BE49-F238E27FC236}">
                <a16:creationId xmlns:a16="http://schemas.microsoft.com/office/drawing/2014/main" id="{BAA30A90-A675-4E53-845C-F0E06682235C}"/>
              </a:ext>
            </a:extLst>
          </p:cNvPr>
          <p:cNvCxnSpPr>
            <a:cxnSpLocks noChangeAspect="1" noChangeShapeType="1"/>
            <a:stCxn id="458761" idx="5"/>
            <a:endCxn id="458763" idx="1"/>
          </p:cNvCxnSpPr>
          <p:nvPr/>
        </p:nvCxnSpPr>
        <p:spPr bwMode="auto">
          <a:xfrm>
            <a:off x="2479675" y="28273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781" name="Text Box 29">
            <a:extLst>
              <a:ext uri="{FF2B5EF4-FFF2-40B4-BE49-F238E27FC236}">
                <a16:creationId xmlns:a16="http://schemas.microsoft.com/office/drawing/2014/main" id="{EA88FB35-9310-4462-9897-FCEC7FF589A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08238" y="2987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58782" name="Text Box 30">
            <a:extLst>
              <a:ext uri="{FF2B5EF4-FFF2-40B4-BE49-F238E27FC236}">
                <a16:creationId xmlns:a16="http://schemas.microsoft.com/office/drawing/2014/main" id="{5902DBBF-6BDA-4683-8E5D-E0A3E7DF583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35350" y="3425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58783" name="Text Box 31">
            <a:extLst>
              <a:ext uri="{FF2B5EF4-FFF2-40B4-BE49-F238E27FC236}">
                <a16:creationId xmlns:a16="http://schemas.microsoft.com/office/drawing/2014/main" id="{30231EF6-AEED-4B98-8825-A4D33E5C6B8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82863" y="2200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58784" name="AutoShape 32">
            <a:extLst>
              <a:ext uri="{FF2B5EF4-FFF2-40B4-BE49-F238E27FC236}">
                <a16:creationId xmlns:a16="http://schemas.microsoft.com/office/drawing/2014/main" id="{8E8B6DE5-939B-4B89-A517-9EC2AF54291E}"/>
              </a:ext>
            </a:extLst>
          </p:cNvPr>
          <p:cNvCxnSpPr>
            <a:cxnSpLocks noChangeAspect="1" noChangeShapeType="1"/>
            <a:stCxn id="458761" idx="7"/>
            <a:endCxn id="458758" idx="3"/>
          </p:cNvCxnSpPr>
          <p:nvPr/>
        </p:nvCxnSpPr>
        <p:spPr bwMode="auto">
          <a:xfrm flipV="1">
            <a:off x="2479675" y="2087563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85" name="AutoShape 33">
            <a:extLst>
              <a:ext uri="{FF2B5EF4-FFF2-40B4-BE49-F238E27FC236}">
                <a16:creationId xmlns:a16="http://schemas.microsoft.com/office/drawing/2014/main" id="{567FD229-CEC8-45AC-8B91-855F8849E69A}"/>
              </a:ext>
            </a:extLst>
          </p:cNvPr>
          <p:cNvCxnSpPr>
            <a:cxnSpLocks noChangeAspect="1" noChangeShapeType="1"/>
            <a:stCxn id="458757" idx="4"/>
            <a:endCxn id="458762" idx="0"/>
          </p:cNvCxnSpPr>
          <p:nvPr/>
        </p:nvCxnSpPr>
        <p:spPr bwMode="auto">
          <a:xfrm>
            <a:off x="1712913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86" name="AutoShape 34">
            <a:extLst>
              <a:ext uri="{FF2B5EF4-FFF2-40B4-BE49-F238E27FC236}">
                <a16:creationId xmlns:a16="http://schemas.microsoft.com/office/drawing/2014/main" id="{10DD5D1F-1DF0-4612-AA49-E9BAC29DBD36}"/>
              </a:ext>
            </a:extLst>
          </p:cNvPr>
          <p:cNvCxnSpPr>
            <a:cxnSpLocks noChangeAspect="1" noChangeShapeType="1"/>
            <a:stCxn id="458756" idx="5"/>
            <a:endCxn id="458762" idx="1"/>
          </p:cNvCxnSpPr>
          <p:nvPr/>
        </p:nvCxnSpPr>
        <p:spPr bwMode="auto">
          <a:xfrm>
            <a:off x="874713" y="2827338"/>
            <a:ext cx="68738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87" name="AutoShape 35">
            <a:extLst>
              <a:ext uri="{FF2B5EF4-FFF2-40B4-BE49-F238E27FC236}">
                <a16:creationId xmlns:a16="http://schemas.microsoft.com/office/drawing/2014/main" id="{4E2289E4-078A-4D40-B05D-6277F079BBB7}"/>
              </a:ext>
            </a:extLst>
          </p:cNvPr>
          <p:cNvCxnSpPr>
            <a:cxnSpLocks noChangeAspect="1" noChangeShapeType="1"/>
            <a:stCxn id="458762" idx="6"/>
            <a:endCxn id="458763" idx="2"/>
          </p:cNvCxnSpPr>
          <p:nvPr/>
        </p:nvCxnSpPr>
        <p:spPr bwMode="auto">
          <a:xfrm>
            <a:off x="1924050" y="346710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88" name="AutoShape 36">
            <a:extLst>
              <a:ext uri="{FF2B5EF4-FFF2-40B4-BE49-F238E27FC236}">
                <a16:creationId xmlns:a16="http://schemas.microsoft.com/office/drawing/2014/main" id="{F0DBED7B-CA2B-4048-A26D-DCFE4A71D979}"/>
              </a:ext>
            </a:extLst>
          </p:cNvPr>
          <p:cNvCxnSpPr>
            <a:cxnSpLocks noChangeAspect="1" noChangeShapeType="1"/>
            <a:stCxn id="458762" idx="7"/>
            <a:endCxn id="458761" idx="3"/>
          </p:cNvCxnSpPr>
          <p:nvPr/>
        </p:nvCxnSpPr>
        <p:spPr bwMode="auto">
          <a:xfrm flipV="1">
            <a:off x="1862138" y="2827338"/>
            <a:ext cx="315912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789" name="Text Box 37">
            <a:extLst>
              <a:ext uri="{FF2B5EF4-FFF2-40B4-BE49-F238E27FC236}">
                <a16:creationId xmlns:a16="http://schemas.microsoft.com/office/drawing/2014/main" id="{11345F0F-7AB9-4577-9435-ABFB44FB07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33613" y="3433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58790" name="Text Box 38">
            <a:extLst>
              <a:ext uri="{FF2B5EF4-FFF2-40B4-BE49-F238E27FC236}">
                <a16:creationId xmlns:a16="http://schemas.microsoft.com/office/drawing/2014/main" id="{DD7B77ED-C177-46F5-891D-4A8B00B7213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97075" y="2982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58791" name="Text Box 39">
            <a:extLst>
              <a:ext uri="{FF2B5EF4-FFF2-40B4-BE49-F238E27FC236}">
                <a16:creationId xmlns:a16="http://schemas.microsoft.com/office/drawing/2014/main" id="{61DC5267-8C62-4024-8ED4-334A91F7B63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95413" y="2479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58792" name="Text Box 40">
            <a:extLst>
              <a:ext uri="{FF2B5EF4-FFF2-40B4-BE49-F238E27FC236}">
                <a16:creationId xmlns:a16="http://schemas.microsoft.com/office/drawing/2014/main" id="{59761229-D616-469D-B2C9-D68187A4C8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2825" y="3055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8793" name="Oval 41">
            <a:extLst>
              <a:ext uri="{FF2B5EF4-FFF2-40B4-BE49-F238E27FC236}">
                <a16:creationId xmlns:a16="http://schemas.microsoft.com/office/drawing/2014/main" id="{18481D67-6210-4D11-9B99-AC7E666245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58794" name="Oval 42">
            <a:extLst>
              <a:ext uri="{FF2B5EF4-FFF2-40B4-BE49-F238E27FC236}">
                <a16:creationId xmlns:a16="http://schemas.microsoft.com/office/drawing/2014/main" id="{12B4C816-E03D-4EF0-8C21-5966E1B12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58795" name="Oval 43">
            <a:extLst>
              <a:ext uri="{FF2B5EF4-FFF2-40B4-BE49-F238E27FC236}">
                <a16:creationId xmlns:a16="http://schemas.microsoft.com/office/drawing/2014/main" id="{1D611DC6-FA16-43E1-8F6F-72D6473EC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58796" name="Oval 44">
            <a:extLst>
              <a:ext uri="{FF2B5EF4-FFF2-40B4-BE49-F238E27FC236}">
                <a16:creationId xmlns:a16="http://schemas.microsoft.com/office/drawing/2014/main" id="{AE3F0266-2936-48B6-B559-4958AC3F7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58797" name="Oval 45">
            <a:extLst>
              <a:ext uri="{FF2B5EF4-FFF2-40B4-BE49-F238E27FC236}">
                <a16:creationId xmlns:a16="http://schemas.microsoft.com/office/drawing/2014/main" id="{F9A1A82A-B8B2-45E7-878F-A7CF3A6409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58798" name="Oval 46">
            <a:extLst>
              <a:ext uri="{FF2B5EF4-FFF2-40B4-BE49-F238E27FC236}">
                <a16:creationId xmlns:a16="http://schemas.microsoft.com/office/drawing/2014/main" id="{3B202D0D-2BF4-4179-889B-432681270A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58799" name="Oval 47">
            <a:extLst>
              <a:ext uri="{FF2B5EF4-FFF2-40B4-BE49-F238E27FC236}">
                <a16:creationId xmlns:a16="http://schemas.microsoft.com/office/drawing/2014/main" id="{55EBACC3-2206-4912-B06D-080C2B209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58800" name="Oval 48">
            <a:extLst>
              <a:ext uri="{FF2B5EF4-FFF2-40B4-BE49-F238E27FC236}">
                <a16:creationId xmlns:a16="http://schemas.microsoft.com/office/drawing/2014/main" id="{5F9934DF-8E8B-464E-8920-D0252613F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58801" name="Oval 49">
            <a:extLst>
              <a:ext uri="{FF2B5EF4-FFF2-40B4-BE49-F238E27FC236}">
                <a16:creationId xmlns:a16="http://schemas.microsoft.com/office/drawing/2014/main" id="{E92A96AD-60F3-46F5-A454-9142835059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58802" name="AutoShape 50">
            <a:extLst>
              <a:ext uri="{FF2B5EF4-FFF2-40B4-BE49-F238E27FC236}">
                <a16:creationId xmlns:a16="http://schemas.microsoft.com/office/drawing/2014/main" id="{9A99EB64-B58B-42F2-A269-4A53C4AC65F2}"/>
              </a:ext>
            </a:extLst>
          </p:cNvPr>
          <p:cNvCxnSpPr>
            <a:cxnSpLocks noChangeAspect="1" noChangeShapeType="1"/>
            <a:stCxn id="458793" idx="7"/>
            <a:endCxn id="458794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03" name="AutoShape 51">
            <a:extLst>
              <a:ext uri="{FF2B5EF4-FFF2-40B4-BE49-F238E27FC236}">
                <a16:creationId xmlns:a16="http://schemas.microsoft.com/office/drawing/2014/main" id="{38C97AAC-4F9A-4658-BD77-E11B0BA3AABB}"/>
              </a:ext>
            </a:extLst>
          </p:cNvPr>
          <p:cNvCxnSpPr>
            <a:cxnSpLocks noChangeAspect="1" noChangeShapeType="1"/>
            <a:stCxn id="458794" idx="6"/>
            <a:endCxn id="458795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804" name="Text Box 52">
            <a:extLst>
              <a:ext uri="{FF2B5EF4-FFF2-40B4-BE49-F238E27FC236}">
                <a16:creationId xmlns:a16="http://schemas.microsoft.com/office/drawing/2014/main" id="{1D16BB1D-2AB6-4C6B-BA5B-4D388997217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58805" name="Text Box 53">
            <a:extLst>
              <a:ext uri="{FF2B5EF4-FFF2-40B4-BE49-F238E27FC236}">
                <a16:creationId xmlns:a16="http://schemas.microsoft.com/office/drawing/2014/main" id="{BE4C9E61-EF70-4075-84C3-F3EEB71D75A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8806" name="Text Box 54">
            <a:extLst>
              <a:ext uri="{FF2B5EF4-FFF2-40B4-BE49-F238E27FC236}">
                <a16:creationId xmlns:a16="http://schemas.microsoft.com/office/drawing/2014/main" id="{8C8D0F12-63D5-4ECA-99A2-CC1EF340EB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58807" name="AutoShape 55">
            <a:extLst>
              <a:ext uri="{FF2B5EF4-FFF2-40B4-BE49-F238E27FC236}">
                <a16:creationId xmlns:a16="http://schemas.microsoft.com/office/drawing/2014/main" id="{7D0EC987-3F83-44D4-A44A-369B18B4F831}"/>
              </a:ext>
            </a:extLst>
          </p:cNvPr>
          <p:cNvCxnSpPr>
            <a:cxnSpLocks noChangeAspect="1" noChangeShapeType="1"/>
            <a:stCxn id="458795" idx="6"/>
            <a:endCxn id="458796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08" name="AutoShape 56">
            <a:extLst>
              <a:ext uri="{FF2B5EF4-FFF2-40B4-BE49-F238E27FC236}">
                <a16:creationId xmlns:a16="http://schemas.microsoft.com/office/drawing/2014/main" id="{0B79FA5E-66DC-4CAF-93CE-92A97B878794}"/>
              </a:ext>
            </a:extLst>
          </p:cNvPr>
          <p:cNvCxnSpPr>
            <a:cxnSpLocks noChangeAspect="1" noChangeShapeType="1"/>
            <a:stCxn id="458796" idx="5"/>
            <a:endCxn id="458797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09" name="AutoShape 57">
            <a:extLst>
              <a:ext uri="{FF2B5EF4-FFF2-40B4-BE49-F238E27FC236}">
                <a16:creationId xmlns:a16="http://schemas.microsoft.com/office/drawing/2014/main" id="{1B2C37EA-EB58-42E3-B3FD-5236BE39B5A6}"/>
              </a:ext>
            </a:extLst>
          </p:cNvPr>
          <p:cNvCxnSpPr>
            <a:cxnSpLocks noChangeAspect="1" noChangeShapeType="1"/>
            <a:stCxn id="458796" idx="4"/>
            <a:endCxn id="458801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10" name="AutoShape 58">
            <a:extLst>
              <a:ext uri="{FF2B5EF4-FFF2-40B4-BE49-F238E27FC236}">
                <a16:creationId xmlns:a16="http://schemas.microsoft.com/office/drawing/2014/main" id="{E24CC3B3-1FD2-4183-A6FA-136176982B17}"/>
              </a:ext>
            </a:extLst>
          </p:cNvPr>
          <p:cNvCxnSpPr>
            <a:cxnSpLocks noChangeAspect="1" noChangeShapeType="1"/>
            <a:stCxn id="458801" idx="7"/>
            <a:endCxn id="458797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11" name="AutoShape 59">
            <a:extLst>
              <a:ext uri="{FF2B5EF4-FFF2-40B4-BE49-F238E27FC236}">
                <a16:creationId xmlns:a16="http://schemas.microsoft.com/office/drawing/2014/main" id="{F8BDEB5A-671A-447F-ACFD-515B73BCEC78}"/>
              </a:ext>
            </a:extLst>
          </p:cNvPr>
          <p:cNvCxnSpPr>
            <a:cxnSpLocks noChangeAspect="1" noChangeShapeType="1"/>
            <a:stCxn id="458795" idx="5"/>
            <a:endCxn id="458801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812" name="Text Box 60">
            <a:extLst>
              <a:ext uri="{FF2B5EF4-FFF2-40B4-BE49-F238E27FC236}">
                <a16:creationId xmlns:a16="http://schemas.microsoft.com/office/drawing/2014/main" id="{BF6CE1B6-3A53-4CD0-8F84-95D08BF218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58813" name="Text Box 61">
            <a:extLst>
              <a:ext uri="{FF2B5EF4-FFF2-40B4-BE49-F238E27FC236}">
                <a16:creationId xmlns:a16="http://schemas.microsoft.com/office/drawing/2014/main" id="{8C97F9DE-F7F2-43FD-9EB0-5FDD33117D6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58814" name="Text Box 62">
            <a:extLst>
              <a:ext uri="{FF2B5EF4-FFF2-40B4-BE49-F238E27FC236}">
                <a16:creationId xmlns:a16="http://schemas.microsoft.com/office/drawing/2014/main" id="{33B21363-CFE2-48C4-A056-CC31AF36C2D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58815" name="Text Box 63">
            <a:extLst>
              <a:ext uri="{FF2B5EF4-FFF2-40B4-BE49-F238E27FC236}">
                <a16:creationId xmlns:a16="http://schemas.microsoft.com/office/drawing/2014/main" id="{65F3FE29-CE66-4499-BAE4-F9B5BE1B1A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58816" name="AutoShape 64">
            <a:extLst>
              <a:ext uri="{FF2B5EF4-FFF2-40B4-BE49-F238E27FC236}">
                <a16:creationId xmlns:a16="http://schemas.microsoft.com/office/drawing/2014/main" id="{932A3C8F-2B87-4545-A76F-0E994652E0CC}"/>
              </a:ext>
            </a:extLst>
          </p:cNvPr>
          <p:cNvCxnSpPr>
            <a:cxnSpLocks noChangeAspect="1" noChangeShapeType="1"/>
            <a:stCxn id="458800" idx="6"/>
            <a:endCxn id="458801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17" name="AutoShape 65">
            <a:extLst>
              <a:ext uri="{FF2B5EF4-FFF2-40B4-BE49-F238E27FC236}">
                <a16:creationId xmlns:a16="http://schemas.microsoft.com/office/drawing/2014/main" id="{163EA6A6-871C-497F-834E-6791131AA469}"/>
              </a:ext>
            </a:extLst>
          </p:cNvPr>
          <p:cNvCxnSpPr>
            <a:cxnSpLocks noChangeAspect="1" noChangeShapeType="1"/>
            <a:stCxn id="458798" idx="5"/>
            <a:endCxn id="458800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818" name="Text Box 66">
            <a:extLst>
              <a:ext uri="{FF2B5EF4-FFF2-40B4-BE49-F238E27FC236}">
                <a16:creationId xmlns:a16="http://schemas.microsoft.com/office/drawing/2014/main" id="{454D4295-B45A-4BEB-95B0-FAF1D6CEFB3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58819" name="Text Box 67">
            <a:extLst>
              <a:ext uri="{FF2B5EF4-FFF2-40B4-BE49-F238E27FC236}">
                <a16:creationId xmlns:a16="http://schemas.microsoft.com/office/drawing/2014/main" id="{86DC7BCB-EE36-451F-8FA7-1C72A46BB6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58820" name="Text Box 68">
            <a:extLst>
              <a:ext uri="{FF2B5EF4-FFF2-40B4-BE49-F238E27FC236}">
                <a16:creationId xmlns:a16="http://schemas.microsoft.com/office/drawing/2014/main" id="{D4147AF5-B872-4F43-A41E-5AF99B1780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58821" name="AutoShape 69">
            <a:extLst>
              <a:ext uri="{FF2B5EF4-FFF2-40B4-BE49-F238E27FC236}">
                <a16:creationId xmlns:a16="http://schemas.microsoft.com/office/drawing/2014/main" id="{80A001D8-85F5-4D24-8695-C277854CAA8A}"/>
              </a:ext>
            </a:extLst>
          </p:cNvPr>
          <p:cNvCxnSpPr>
            <a:cxnSpLocks noChangeAspect="1" noChangeShapeType="1"/>
            <a:stCxn id="458798" idx="7"/>
            <a:endCxn id="458795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22" name="AutoShape 70">
            <a:extLst>
              <a:ext uri="{FF2B5EF4-FFF2-40B4-BE49-F238E27FC236}">
                <a16:creationId xmlns:a16="http://schemas.microsoft.com/office/drawing/2014/main" id="{E2647ED5-FBA5-40EE-97E7-6AD740551404}"/>
              </a:ext>
            </a:extLst>
          </p:cNvPr>
          <p:cNvCxnSpPr>
            <a:cxnSpLocks noChangeAspect="1" noChangeShapeType="1"/>
            <a:stCxn id="458794" idx="4"/>
            <a:endCxn id="458799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23" name="AutoShape 71">
            <a:extLst>
              <a:ext uri="{FF2B5EF4-FFF2-40B4-BE49-F238E27FC236}">
                <a16:creationId xmlns:a16="http://schemas.microsoft.com/office/drawing/2014/main" id="{94FB309A-B6F1-4330-B7DB-DC2AFC416A54}"/>
              </a:ext>
            </a:extLst>
          </p:cNvPr>
          <p:cNvCxnSpPr>
            <a:cxnSpLocks noChangeAspect="1" noChangeShapeType="1"/>
            <a:stCxn id="458793" idx="5"/>
            <a:endCxn id="458799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24" name="AutoShape 72">
            <a:extLst>
              <a:ext uri="{FF2B5EF4-FFF2-40B4-BE49-F238E27FC236}">
                <a16:creationId xmlns:a16="http://schemas.microsoft.com/office/drawing/2014/main" id="{F182ACDB-19EC-497F-8764-64747F51727D}"/>
              </a:ext>
            </a:extLst>
          </p:cNvPr>
          <p:cNvCxnSpPr>
            <a:cxnSpLocks noChangeAspect="1" noChangeShapeType="1"/>
            <a:stCxn id="458799" idx="6"/>
            <a:endCxn id="458800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825" name="AutoShape 73">
            <a:extLst>
              <a:ext uri="{FF2B5EF4-FFF2-40B4-BE49-F238E27FC236}">
                <a16:creationId xmlns:a16="http://schemas.microsoft.com/office/drawing/2014/main" id="{ECF2E930-F8FF-4914-8878-EF2C722F2CA4}"/>
              </a:ext>
            </a:extLst>
          </p:cNvPr>
          <p:cNvCxnSpPr>
            <a:cxnSpLocks noChangeAspect="1" noChangeShapeType="1"/>
            <a:stCxn id="458799" idx="7"/>
            <a:endCxn id="458798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826" name="Text Box 74">
            <a:extLst>
              <a:ext uri="{FF2B5EF4-FFF2-40B4-BE49-F238E27FC236}">
                <a16:creationId xmlns:a16="http://schemas.microsoft.com/office/drawing/2014/main" id="{D9480913-355C-41EB-AA58-71FF1A3ABAA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58827" name="Text Box 75">
            <a:extLst>
              <a:ext uri="{FF2B5EF4-FFF2-40B4-BE49-F238E27FC236}">
                <a16:creationId xmlns:a16="http://schemas.microsoft.com/office/drawing/2014/main" id="{883DC970-C72E-4582-8E5E-02604D6AFD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58828" name="Text Box 76">
            <a:extLst>
              <a:ext uri="{FF2B5EF4-FFF2-40B4-BE49-F238E27FC236}">
                <a16:creationId xmlns:a16="http://schemas.microsoft.com/office/drawing/2014/main" id="{169A095E-9AEF-416A-BEC3-7295C84ED2D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58829" name="Text Box 77">
            <a:extLst>
              <a:ext uri="{FF2B5EF4-FFF2-40B4-BE49-F238E27FC236}">
                <a16:creationId xmlns:a16="http://schemas.microsoft.com/office/drawing/2014/main" id="{D6AF9513-B0B3-456D-97DB-6FC725370F9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Veri Yer Tutucusu 3">
            <a:extLst>
              <a:ext uri="{FF2B5EF4-FFF2-40B4-BE49-F238E27FC236}">
                <a16:creationId xmlns:a16="http://schemas.microsoft.com/office/drawing/2014/main" id="{68C84396-7E6D-4D9C-B67C-4137467E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7A9B-607E-4C32-A59E-27E67B15CC05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8" name="Alt Bilgi Yer Tutucusu 4">
            <a:extLst>
              <a:ext uri="{FF2B5EF4-FFF2-40B4-BE49-F238E27FC236}">
                <a16:creationId xmlns:a16="http://schemas.microsoft.com/office/drawing/2014/main" id="{48C2A6C9-79CE-457C-8B93-54884CD9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" name="Slayt Numarası Yer Tutucusu 5">
            <a:extLst>
              <a:ext uri="{FF2B5EF4-FFF2-40B4-BE49-F238E27FC236}">
                <a16:creationId xmlns:a16="http://schemas.microsoft.com/office/drawing/2014/main" id="{C4FC0413-8E66-4838-861A-C8476DDE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6E20-F9C5-462C-A229-C69E21A2F49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59778" name="Rectangle 2">
            <a:extLst>
              <a:ext uri="{FF2B5EF4-FFF2-40B4-BE49-F238E27FC236}">
                <a16:creationId xmlns:a16="http://schemas.microsoft.com/office/drawing/2014/main" id="{57E6E342-5A5D-4A0C-8496-1889904C3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- Example</a:t>
            </a:r>
          </a:p>
        </p:txBody>
      </p:sp>
      <p:sp>
        <p:nvSpPr>
          <p:cNvPr id="459779" name="Oval 3">
            <a:extLst>
              <a:ext uri="{FF2B5EF4-FFF2-40B4-BE49-F238E27FC236}">
                <a16:creationId xmlns:a16="http://schemas.microsoft.com/office/drawing/2014/main" id="{B25FBBAE-E8FE-4CF6-8342-C9A02465F1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958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59780" name="Oval 4">
            <a:extLst>
              <a:ext uri="{FF2B5EF4-FFF2-40B4-BE49-F238E27FC236}">
                <a16:creationId xmlns:a16="http://schemas.microsoft.com/office/drawing/2014/main" id="{82B241CD-CC23-484B-95B8-1D4F98BFD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188" y="1839913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59781" name="Oval 5">
            <a:extLst>
              <a:ext uri="{FF2B5EF4-FFF2-40B4-BE49-F238E27FC236}">
                <a16:creationId xmlns:a16="http://schemas.microsoft.com/office/drawing/2014/main" id="{766B9082-5F59-4412-B219-605D432D6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5263" y="18399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59782" name="Oval 6">
            <a:extLst>
              <a:ext uri="{FF2B5EF4-FFF2-40B4-BE49-F238E27FC236}">
                <a16:creationId xmlns:a16="http://schemas.microsoft.com/office/drawing/2014/main" id="{B88FAAAA-39CE-4C90-8A0C-5C3732E0A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1839913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59783" name="Oval 7">
            <a:extLst>
              <a:ext uri="{FF2B5EF4-FFF2-40B4-BE49-F238E27FC236}">
                <a16:creationId xmlns:a16="http://schemas.microsoft.com/office/drawing/2014/main" id="{9620966A-40F2-4BA2-A027-707254A04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8588" y="25812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59784" name="Oval 8">
            <a:extLst>
              <a:ext uri="{FF2B5EF4-FFF2-40B4-BE49-F238E27FC236}">
                <a16:creationId xmlns:a16="http://schemas.microsoft.com/office/drawing/2014/main" id="{835253F9-DCA2-4128-925E-4BD6BCAEAF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613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59785" name="Oval 9">
            <a:extLst>
              <a:ext uri="{FF2B5EF4-FFF2-40B4-BE49-F238E27FC236}">
                <a16:creationId xmlns:a16="http://schemas.microsoft.com/office/drawing/2014/main" id="{5E5A3880-093A-4A52-8FE7-C82F8AB1F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188" y="3324225"/>
            <a:ext cx="423862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59786" name="Oval 10">
            <a:extLst>
              <a:ext uri="{FF2B5EF4-FFF2-40B4-BE49-F238E27FC236}">
                <a16:creationId xmlns:a16="http://schemas.microsoft.com/office/drawing/2014/main" id="{2A50927E-2894-424C-9B8B-7876B23037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5263" y="3324225"/>
            <a:ext cx="425450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59787" name="Oval 11">
            <a:extLst>
              <a:ext uri="{FF2B5EF4-FFF2-40B4-BE49-F238E27FC236}">
                <a16:creationId xmlns:a16="http://schemas.microsoft.com/office/drawing/2014/main" id="{DDADFE86-2367-4BB8-9B15-348882B6CF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59788" name="AutoShape 12">
            <a:extLst>
              <a:ext uri="{FF2B5EF4-FFF2-40B4-BE49-F238E27FC236}">
                <a16:creationId xmlns:a16="http://schemas.microsoft.com/office/drawing/2014/main" id="{3335BF5A-604E-41F1-82DA-F39ED155720C}"/>
              </a:ext>
            </a:extLst>
          </p:cNvPr>
          <p:cNvCxnSpPr>
            <a:cxnSpLocks noChangeAspect="1" noChangeShapeType="1"/>
            <a:stCxn id="459779" idx="7"/>
            <a:endCxn id="459780" idx="3"/>
          </p:cNvCxnSpPr>
          <p:nvPr/>
        </p:nvCxnSpPr>
        <p:spPr bwMode="auto">
          <a:xfrm flipV="1">
            <a:off x="874713" y="2087563"/>
            <a:ext cx="687387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89" name="AutoShape 13">
            <a:extLst>
              <a:ext uri="{FF2B5EF4-FFF2-40B4-BE49-F238E27FC236}">
                <a16:creationId xmlns:a16="http://schemas.microsoft.com/office/drawing/2014/main" id="{0414B8F6-1F70-4389-941C-432A3F345B8D}"/>
              </a:ext>
            </a:extLst>
          </p:cNvPr>
          <p:cNvCxnSpPr>
            <a:cxnSpLocks noChangeAspect="1" noChangeShapeType="1"/>
            <a:stCxn id="459780" idx="6"/>
            <a:endCxn id="459781" idx="2"/>
          </p:cNvCxnSpPr>
          <p:nvPr/>
        </p:nvCxnSpPr>
        <p:spPr bwMode="auto">
          <a:xfrm>
            <a:off x="1924050" y="19843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790" name="Text Box 14">
            <a:extLst>
              <a:ext uri="{FF2B5EF4-FFF2-40B4-BE49-F238E27FC236}">
                <a16:creationId xmlns:a16="http://schemas.microsoft.com/office/drawing/2014/main" id="{60712839-7FEE-43B5-BF10-01BC57CF1E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74725" y="2082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59791" name="Text Box 15">
            <a:extLst>
              <a:ext uri="{FF2B5EF4-FFF2-40B4-BE49-F238E27FC236}">
                <a16:creationId xmlns:a16="http://schemas.microsoft.com/office/drawing/2014/main" id="{83A31011-CA52-4A5C-9BEC-9B3CDB3DEF1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20913" y="1668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9792" name="Text Box 16">
            <a:extLst>
              <a:ext uri="{FF2B5EF4-FFF2-40B4-BE49-F238E27FC236}">
                <a16:creationId xmlns:a16="http://schemas.microsoft.com/office/drawing/2014/main" id="{C3DD1068-9FD4-4C86-B735-1F29DE416C7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62338" y="167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59793" name="AutoShape 17">
            <a:extLst>
              <a:ext uri="{FF2B5EF4-FFF2-40B4-BE49-F238E27FC236}">
                <a16:creationId xmlns:a16="http://schemas.microsoft.com/office/drawing/2014/main" id="{F120D4FA-2D98-42AF-ACA2-097447DDE4D1}"/>
              </a:ext>
            </a:extLst>
          </p:cNvPr>
          <p:cNvCxnSpPr>
            <a:cxnSpLocks noChangeAspect="1" noChangeShapeType="1"/>
            <a:stCxn id="459781" idx="6"/>
            <a:endCxn id="459782" idx="2"/>
          </p:cNvCxnSpPr>
          <p:nvPr/>
        </p:nvCxnSpPr>
        <p:spPr bwMode="auto">
          <a:xfrm>
            <a:off x="3160713" y="1984375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94" name="AutoShape 18">
            <a:extLst>
              <a:ext uri="{FF2B5EF4-FFF2-40B4-BE49-F238E27FC236}">
                <a16:creationId xmlns:a16="http://schemas.microsoft.com/office/drawing/2014/main" id="{BFFFD280-1CC8-46CD-A0EF-8EC0EA3CC16D}"/>
              </a:ext>
            </a:extLst>
          </p:cNvPr>
          <p:cNvCxnSpPr>
            <a:cxnSpLocks noChangeAspect="1" noChangeShapeType="1"/>
            <a:stCxn id="459782" idx="5"/>
            <a:endCxn id="459783" idx="1"/>
          </p:cNvCxnSpPr>
          <p:nvPr/>
        </p:nvCxnSpPr>
        <p:spPr bwMode="auto">
          <a:xfrm>
            <a:off x="4335463" y="208756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95" name="AutoShape 19">
            <a:extLst>
              <a:ext uri="{FF2B5EF4-FFF2-40B4-BE49-F238E27FC236}">
                <a16:creationId xmlns:a16="http://schemas.microsoft.com/office/drawing/2014/main" id="{FDBF4B18-2F1E-4801-9290-7AE6CE2EB9B3}"/>
              </a:ext>
            </a:extLst>
          </p:cNvPr>
          <p:cNvCxnSpPr>
            <a:cxnSpLocks noChangeAspect="1" noChangeShapeType="1"/>
            <a:stCxn id="459782" idx="4"/>
            <a:endCxn id="459787" idx="0"/>
          </p:cNvCxnSpPr>
          <p:nvPr/>
        </p:nvCxnSpPr>
        <p:spPr bwMode="auto">
          <a:xfrm>
            <a:off x="4186238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96" name="AutoShape 20">
            <a:extLst>
              <a:ext uri="{FF2B5EF4-FFF2-40B4-BE49-F238E27FC236}">
                <a16:creationId xmlns:a16="http://schemas.microsoft.com/office/drawing/2014/main" id="{FFF1D3D3-5170-48F8-99E0-B3F64774AE4F}"/>
              </a:ext>
            </a:extLst>
          </p:cNvPr>
          <p:cNvCxnSpPr>
            <a:cxnSpLocks noChangeAspect="1" noChangeShapeType="1"/>
            <a:stCxn id="459787" idx="7"/>
            <a:endCxn id="459783" idx="3"/>
          </p:cNvCxnSpPr>
          <p:nvPr/>
        </p:nvCxnSpPr>
        <p:spPr bwMode="auto">
          <a:xfrm flipV="1">
            <a:off x="4335463" y="28273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97" name="AutoShape 21">
            <a:extLst>
              <a:ext uri="{FF2B5EF4-FFF2-40B4-BE49-F238E27FC236}">
                <a16:creationId xmlns:a16="http://schemas.microsoft.com/office/drawing/2014/main" id="{CAE38A2B-38C2-46E7-991F-9D806D8E40DE}"/>
              </a:ext>
            </a:extLst>
          </p:cNvPr>
          <p:cNvCxnSpPr>
            <a:cxnSpLocks noChangeAspect="1" noChangeShapeType="1"/>
            <a:stCxn id="459781" idx="5"/>
            <a:endCxn id="459787" idx="1"/>
          </p:cNvCxnSpPr>
          <p:nvPr/>
        </p:nvCxnSpPr>
        <p:spPr bwMode="auto">
          <a:xfrm>
            <a:off x="3098800" y="2087563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798" name="Text Box 22">
            <a:extLst>
              <a:ext uri="{FF2B5EF4-FFF2-40B4-BE49-F238E27FC236}">
                <a16:creationId xmlns:a16="http://schemas.microsoft.com/office/drawing/2014/main" id="{9F902D98-970D-46EB-A936-DE98DE9AA4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43375" y="2609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59799" name="Text Box 23">
            <a:extLst>
              <a:ext uri="{FF2B5EF4-FFF2-40B4-BE49-F238E27FC236}">
                <a16:creationId xmlns:a16="http://schemas.microsoft.com/office/drawing/2014/main" id="{4E0B540D-40F1-4C14-9711-A1C9201261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52975" y="3028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59800" name="Text Box 24">
            <a:extLst>
              <a:ext uri="{FF2B5EF4-FFF2-40B4-BE49-F238E27FC236}">
                <a16:creationId xmlns:a16="http://schemas.microsoft.com/office/drawing/2014/main" id="{E92DE8BF-80B9-4549-87FC-2732FC8DC87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00600" y="2073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59801" name="Text Box 25">
            <a:extLst>
              <a:ext uri="{FF2B5EF4-FFF2-40B4-BE49-F238E27FC236}">
                <a16:creationId xmlns:a16="http://schemas.microsoft.com/office/drawing/2014/main" id="{0D9EC91B-D23B-4FA2-9771-2E4BADEB4A6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448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59802" name="AutoShape 26">
            <a:extLst>
              <a:ext uri="{FF2B5EF4-FFF2-40B4-BE49-F238E27FC236}">
                <a16:creationId xmlns:a16="http://schemas.microsoft.com/office/drawing/2014/main" id="{B4CD650A-0B57-4CBB-BA5A-0A818C69F124}"/>
              </a:ext>
            </a:extLst>
          </p:cNvPr>
          <p:cNvCxnSpPr>
            <a:cxnSpLocks noChangeAspect="1" noChangeShapeType="1"/>
            <a:stCxn id="459786" idx="6"/>
            <a:endCxn id="459787" idx="2"/>
          </p:cNvCxnSpPr>
          <p:nvPr/>
        </p:nvCxnSpPr>
        <p:spPr bwMode="auto">
          <a:xfrm>
            <a:off x="3160713" y="346710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03" name="AutoShape 27">
            <a:extLst>
              <a:ext uri="{FF2B5EF4-FFF2-40B4-BE49-F238E27FC236}">
                <a16:creationId xmlns:a16="http://schemas.microsoft.com/office/drawing/2014/main" id="{FEFA6923-4E44-49CA-99E3-6B649F4903ED}"/>
              </a:ext>
            </a:extLst>
          </p:cNvPr>
          <p:cNvCxnSpPr>
            <a:cxnSpLocks noChangeAspect="1" noChangeShapeType="1"/>
            <a:stCxn id="459784" idx="5"/>
            <a:endCxn id="459786" idx="1"/>
          </p:cNvCxnSpPr>
          <p:nvPr/>
        </p:nvCxnSpPr>
        <p:spPr bwMode="auto">
          <a:xfrm>
            <a:off x="2479675" y="28273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804" name="Text Box 28">
            <a:extLst>
              <a:ext uri="{FF2B5EF4-FFF2-40B4-BE49-F238E27FC236}">
                <a16:creationId xmlns:a16="http://schemas.microsoft.com/office/drawing/2014/main" id="{D8695AE3-CBEF-4914-95B2-76B00E0AA28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08238" y="2987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59805" name="Text Box 29">
            <a:extLst>
              <a:ext uri="{FF2B5EF4-FFF2-40B4-BE49-F238E27FC236}">
                <a16:creationId xmlns:a16="http://schemas.microsoft.com/office/drawing/2014/main" id="{2A790CAB-7AF9-4DA5-98EA-5ADA35B167B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35350" y="3425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59806" name="Text Box 30">
            <a:extLst>
              <a:ext uri="{FF2B5EF4-FFF2-40B4-BE49-F238E27FC236}">
                <a16:creationId xmlns:a16="http://schemas.microsoft.com/office/drawing/2014/main" id="{D1E69846-EBFA-44BF-9314-CF7184A97FF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82863" y="2200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59807" name="AutoShape 31">
            <a:extLst>
              <a:ext uri="{FF2B5EF4-FFF2-40B4-BE49-F238E27FC236}">
                <a16:creationId xmlns:a16="http://schemas.microsoft.com/office/drawing/2014/main" id="{16565FE5-043C-4072-AD7E-3ACAC5E44170}"/>
              </a:ext>
            </a:extLst>
          </p:cNvPr>
          <p:cNvCxnSpPr>
            <a:cxnSpLocks noChangeAspect="1" noChangeShapeType="1"/>
            <a:stCxn id="459784" idx="7"/>
            <a:endCxn id="459781" idx="3"/>
          </p:cNvCxnSpPr>
          <p:nvPr/>
        </p:nvCxnSpPr>
        <p:spPr bwMode="auto">
          <a:xfrm flipV="1">
            <a:off x="2479675" y="2087563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08" name="AutoShape 32">
            <a:extLst>
              <a:ext uri="{FF2B5EF4-FFF2-40B4-BE49-F238E27FC236}">
                <a16:creationId xmlns:a16="http://schemas.microsoft.com/office/drawing/2014/main" id="{C2E8E97D-7464-41E9-AEBF-17CBF70C9D9A}"/>
              </a:ext>
            </a:extLst>
          </p:cNvPr>
          <p:cNvCxnSpPr>
            <a:cxnSpLocks noChangeAspect="1" noChangeShapeType="1"/>
            <a:stCxn id="459780" idx="4"/>
            <a:endCxn id="459785" idx="0"/>
          </p:cNvCxnSpPr>
          <p:nvPr/>
        </p:nvCxnSpPr>
        <p:spPr bwMode="auto">
          <a:xfrm>
            <a:off x="1712913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09" name="AutoShape 33">
            <a:extLst>
              <a:ext uri="{FF2B5EF4-FFF2-40B4-BE49-F238E27FC236}">
                <a16:creationId xmlns:a16="http://schemas.microsoft.com/office/drawing/2014/main" id="{BFD2269F-8A54-4681-BC5C-121845E67642}"/>
              </a:ext>
            </a:extLst>
          </p:cNvPr>
          <p:cNvCxnSpPr>
            <a:cxnSpLocks noChangeAspect="1" noChangeShapeType="1"/>
            <a:stCxn id="459779" idx="5"/>
            <a:endCxn id="459785" idx="1"/>
          </p:cNvCxnSpPr>
          <p:nvPr/>
        </p:nvCxnSpPr>
        <p:spPr bwMode="auto">
          <a:xfrm>
            <a:off x="874713" y="2827338"/>
            <a:ext cx="68738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10" name="AutoShape 34">
            <a:extLst>
              <a:ext uri="{FF2B5EF4-FFF2-40B4-BE49-F238E27FC236}">
                <a16:creationId xmlns:a16="http://schemas.microsoft.com/office/drawing/2014/main" id="{967E4C92-80D3-45A7-97E2-7227AC965E06}"/>
              </a:ext>
            </a:extLst>
          </p:cNvPr>
          <p:cNvCxnSpPr>
            <a:cxnSpLocks noChangeAspect="1" noChangeShapeType="1"/>
            <a:stCxn id="459785" idx="6"/>
            <a:endCxn id="459786" idx="2"/>
          </p:cNvCxnSpPr>
          <p:nvPr/>
        </p:nvCxnSpPr>
        <p:spPr bwMode="auto">
          <a:xfrm>
            <a:off x="1924050" y="346710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11" name="AutoShape 35">
            <a:extLst>
              <a:ext uri="{FF2B5EF4-FFF2-40B4-BE49-F238E27FC236}">
                <a16:creationId xmlns:a16="http://schemas.microsoft.com/office/drawing/2014/main" id="{FDBBCF27-A90C-4820-9A1A-911E41A35D0E}"/>
              </a:ext>
            </a:extLst>
          </p:cNvPr>
          <p:cNvCxnSpPr>
            <a:cxnSpLocks noChangeAspect="1" noChangeShapeType="1"/>
            <a:stCxn id="459785" idx="7"/>
            <a:endCxn id="459784" idx="3"/>
          </p:cNvCxnSpPr>
          <p:nvPr/>
        </p:nvCxnSpPr>
        <p:spPr bwMode="auto">
          <a:xfrm flipV="1">
            <a:off x="1862138" y="2827338"/>
            <a:ext cx="315912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812" name="Text Box 36">
            <a:extLst>
              <a:ext uri="{FF2B5EF4-FFF2-40B4-BE49-F238E27FC236}">
                <a16:creationId xmlns:a16="http://schemas.microsoft.com/office/drawing/2014/main" id="{F254E52D-5143-4AD8-94FE-A9E0FD9ED76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33613" y="3433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59813" name="Text Box 37">
            <a:extLst>
              <a:ext uri="{FF2B5EF4-FFF2-40B4-BE49-F238E27FC236}">
                <a16:creationId xmlns:a16="http://schemas.microsoft.com/office/drawing/2014/main" id="{2689C80C-860A-495C-8C6E-000313BD8A9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97075" y="2982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59814" name="Text Box 38">
            <a:extLst>
              <a:ext uri="{FF2B5EF4-FFF2-40B4-BE49-F238E27FC236}">
                <a16:creationId xmlns:a16="http://schemas.microsoft.com/office/drawing/2014/main" id="{D71413C5-D2CD-4FB4-AC07-47FDAFB3D89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95413" y="2479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59815" name="Text Box 39">
            <a:extLst>
              <a:ext uri="{FF2B5EF4-FFF2-40B4-BE49-F238E27FC236}">
                <a16:creationId xmlns:a16="http://schemas.microsoft.com/office/drawing/2014/main" id="{B162AE72-C4DE-42A8-9CBF-2268835B395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2825" y="3055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9816" name="Oval 40">
            <a:extLst>
              <a:ext uri="{FF2B5EF4-FFF2-40B4-BE49-F238E27FC236}">
                <a16:creationId xmlns:a16="http://schemas.microsoft.com/office/drawing/2014/main" id="{7C995EE0-059A-4441-AB8E-BD76D05FF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59817" name="Oval 41">
            <a:extLst>
              <a:ext uri="{FF2B5EF4-FFF2-40B4-BE49-F238E27FC236}">
                <a16:creationId xmlns:a16="http://schemas.microsoft.com/office/drawing/2014/main" id="{A740F275-BA04-4D8F-8723-3B68B1E16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59818" name="Oval 42">
            <a:extLst>
              <a:ext uri="{FF2B5EF4-FFF2-40B4-BE49-F238E27FC236}">
                <a16:creationId xmlns:a16="http://schemas.microsoft.com/office/drawing/2014/main" id="{DEF59E33-42FA-4567-86E9-95113D684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59819" name="Oval 43">
            <a:extLst>
              <a:ext uri="{FF2B5EF4-FFF2-40B4-BE49-F238E27FC236}">
                <a16:creationId xmlns:a16="http://schemas.microsoft.com/office/drawing/2014/main" id="{A3AC7C74-C729-42B9-8AFD-7D0BC6B9D3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59820" name="Oval 44">
            <a:extLst>
              <a:ext uri="{FF2B5EF4-FFF2-40B4-BE49-F238E27FC236}">
                <a16:creationId xmlns:a16="http://schemas.microsoft.com/office/drawing/2014/main" id="{2EBD0E5A-DA80-4BFF-8229-2CEEB184E2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59821" name="Oval 45">
            <a:extLst>
              <a:ext uri="{FF2B5EF4-FFF2-40B4-BE49-F238E27FC236}">
                <a16:creationId xmlns:a16="http://schemas.microsoft.com/office/drawing/2014/main" id="{263F6507-5401-4536-B560-9E3F8E18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59822" name="Oval 46">
            <a:extLst>
              <a:ext uri="{FF2B5EF4-FFF2-40B4-BE49-F238E27FC236}">
                <a16:creationId xmlns:a16="http://schemas.microsoft.com/office/drawing/2014/main" id="{56F7446A-165D-4F95-A27B-7599C7312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59823" name="Oval 47">
            <a:extLst>
              <a:ext uri="{FF2B5EF4-FFF2-40B4-BE49-F238E27FC236}">
                <a16:creationId xmlns:a16="http://schemas.microsoft.com/office/drawing/2014/main" id="{323397E4-8A59-4C78-824D-D5CB6AD93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59824" name="Oval 48">
            <a:extLst>
              <a:ext uri="{FF2B5EF4-FFF2-40B4-BE49-F238E27FC236}">
                <a16:creationId xmlns:a16="http://schemas.microsoft.com/office/drawing/2014/main" id="{6A8F681D-44BE-4618-8B85-9CE067128B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59825" name="AutoShape 49">
            <a:extLst>
              <a:ext uri="{FF2B5EF4-FFF2-40B4-BE49-F238E27FC236}">
                <a16:creationId xmlns:a16="http://schemas.microsoft.com/office/drawing/2014/main" id="{BA5B4B25-0B57-43B6-98D0-B1F185851BB2}"/>
              </a:ext>
            </a:extLst>
          </p:cNvPr>
          <p:cNvCxnSpPr>
            <a:cxnSpLocks noChangeAspect="1" noChangeShapeType="1"/>
            <a:stCxn id="459816" idx="7"/>
            <a:endCxn id="459817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26" name="AutoShape 50">
            <a:extLst>
              <a:ext uri="{FF2B5EF4-FFF2-40B4-BE49-F238E27FC236}">
                <a16:creationId xmlns:a16="http://schemas.microsoft.com/office/drawing/2014/main" id="{62850A69-ADA1-45F2-B16E-06DB71D16BCD}"/>
              </a:ext>
            </a:extLst>
          </p:cNvPr>
          <p:cNvCxnSpPr>
            <a:cxnSpLocks noChangeAspect="1" noChangeShapeType="1"/>
            <a:stCxn id="459817" idx="6"/>
            <a:endCxn id="459818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827" name="Text Box 51">
            <a:extLst>
              <a:ext uri="{FF2B5EF4-FFF2-40B4-BE49-F238E27FC236}">
                <a16:creationId xmlns:a16="http://schemas.microsoft.com/office/drawing/2014/main" id="{C0DC9B09-D8F3-415D-AE9D-FE1C79DFEC6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59828" name="Text Box 52">
            <a:extLst>
              <a:ext uri="{FF2B5EF4-FFF2-40B4-BE49-F238E27FC236}">
                <a16:creationId xmlns:a16="http://schemas.microsoft.com/office/drawing/2014/main" id="{5B0ADED4-9A48-479E-BAB5-5982072E102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9829" name="Text Box 53">
            <a:extLst>
              <a:ext uri="{FF2B5EF4-FFF2-40B4-BE49-F238E27FC236}">
                <a16:creationId xmlns:a16="http://schemas.microsoft.com/office/drawing/2014/main" id="{232B827C-25C4-494A-807A-A27B42812E6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59830" name="AutoShape 54">
            <a:extLst>
              <a:ext uri="{FF2B5EF4-FFF2-40B4-BE49-F238E27FC236}">
                <a16:creationId xmlns:a16="http://schemas.microsoft.com/office/drawing/2014/main" id="{F0A2513C-DD85-42EA-B427-487BF1A4BDA5}"/>
              </a:ext>
            </a:extLst>
          </p:cNvPr>
          <p:cNvCxnSpPr>
            <a:cxnSpLocks noChangeAspect="1" noChangeShapeType="1"/>
            <a:stCxn id="459818" idx="6"/>
            <a:endCxn id="459819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31" name="AutoShape 55">
            <a:extLst>
              <a:ext uri="{FF2B5EF4-FFF2-40B4-BE49-F238E27FC236}">
                <a16:creationId xmlns:a16="http://schemas.microsoft.com/office/drawing/2014/main" id="{1421618E-1EA6-428E-9193-6D068E8A45FC}"/>
              </a:ext>
            </a:extLst>
          </p:cNvPr>
          <p:cNvCxnSpPr>
            <a:cxnSpLocks noChangeAspect="1" noChangeShapeType="1"/>
            <a:stCxn id="459819" idx="5"/>
            <a:endCxn id="459820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32" name="AutoShape 56">
            <a:extLst>
              <a:ext uri="{FF2B5EF4-FFF2-40B4-BE49-F238E27FC236}">
                <a16:creationId xmlns:a16="http://schemas.microsoft.com/office/drawing/2014/main" id="{1F16F3B3-81DA-43D8-904B-1CB8BDD0991C}"/>
              </a:ext>
            </a:extLst>
          </p:cNvPr>
          <p:cNvCxnSpPr>
            <a:cxnSpLocks noChangeAspect="1" noChangeShapeType="1"/>
            <a:stCxn id="459819" idx="4"/>
            <a:endCxn id="459824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33" name="AutoShape 57">
            <a:extLst>
              <a:ext uri="{FF2B5EF4-FFF2-40B4-BE49-F238E27FC236}">
                <a16:creationId xmlns:a16="http://schemas.microsoft.com/office/drawing/2014/main" id="{46EB6C2C-D04F-44C1-B3D6-471384A60574}"/>
              </a:ext>
            </a:extLst>
          </p:cNvPr>
          <p:cNvCxnSpPr>
            <a:cxnSpLocks noChangeAspect="1" noChangeShapeType="1"/>
            <a:stCxn id="459824" idx="7"/>
            <a:endCxn id="459820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34" name="AutoShape 58">
            <a:extLst>
              <a:ext uri="{FF2B5EF4-FFF2-40B4-BE49-F238E27FC236}">
                <a16:creationId xmlns:a16="http://schemas.microsoft.com/office/drawing/2014/main" id="{D36BAFEB-17DF-4D04-A304-F7CBC69D7180}"/>
              </a:ext>
            </a:extLst>
          </p:cNvPr>
          <p:cNvCxnSpPr>
            <a:cxnSpLocks noChangeAspect="1" noChangeShapeType="1"/>
            <a:stCxn id="459818" idx="5"/>
            <a:endCxn id="459824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835" name="Text Box 59">
            <a:extLst>
              <a:ext uri="{FF2B5EF4-FFF2-40B4-BE49-F238E27FC236}">
                <a16:creationId xmlns:a16="http://schemas.microsoft.com/office/drawing/2014/main" id="{9E1823FC-1F94-4C50-AE36-C7385C862E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59836" name="Text Box 60">
            <a:extLst>
              <a:ext uri="{FF2B5EF4-FFF2-40B4-BE49-F238E27FC236}">
                <a16:creationId xmlns:a16="http://schemas.microsoft.com/office/drawing/2014/main" id="{24708CD9-993F-483D-BB71-C400D92C79E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59837" name="Text Box 61">
            <a:extLst>
              <a:ext uri="{FF2B5EF4-FFF2-40B4-BE49-F238E27FC236}">
                <a16:creationId xmlns:a16="http://schemas.microsoft.com/office/drawing/2014/main" id="{E822096C-DA5F-4B7A-8ED9-658FD6BAA99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59838" name="Text Box 62">
            <a:extLst>
              <a:ext uri="{FF2B5EF4-FFF2-40B4-BE49-F238E27FC236}">
                <a16:creationId xmlns:a16="http://schemas.microsoft.com/office/drawing/2014/main" id="{4B11C089-C9B8-468D-A155-5B72429F538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59839" name="AutoShape 63">
            <a:extLst>
              <a:ext uri="{FF2B5EF4-FFF2-40B4-BE49-F238E27FC236}">
                <a16:creationId xmlns:a16="http://schemas.microsoft.com/office/drawing/2014/main" id="{777588CF-00FE-49C0-8C41-BB697246E9B0}"/>
              </a:ext>
            </a:extLst>
          </p:cNvPr>
          <p:cNvCxnSpPr>
            <a:cxnSpLocks noChangeAspect="1" noChangeShapeType="1"/>
            <a:stCxn id="459823" idx="6"/>
            <a:endCxn id="459824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40" name="AutoShape 64">
            <a:extLst>
              <a:ext uri="{FF2B5EF4-FFF2-40B4-BE49-F238E27FC236}">
                <a16:creationId xmlns:a16="http://schemas.microsoft.com/office/drawing/2014/main" id="{FF368A7D-BD40-465A-AE8B-3401C623C485}"/>
              </a:ext>
            </a:extLst>
          </p:cNvPr>
          <p:cNvCxnSpPr>
            <a:cxnSpLocks noChangeAspect="1" noChangeShapeType="1"/>
            <a:stCxn id="459821" idx="5"/>
            <a:endCxn id="459823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841" name="Text Box 65">
            <a:extLst>
              <a:ext uri="{FF2B5EF4-FFF2-40B4-BE49-F238E27FC236}">
                <a16:creationId xmlns:a16="http://schemas.microsoft.com/office/drawing/2014/main" id="{06117B05-A0FD-425E-9455-F7252BD4A00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59842" name="Text Box 66">
            <a:extLst>
              <a:ext uri="{FF2B5EF4-FFF2-40B4-BE49-F238E27FC236}">
                <a16:creationId xmlns:a16="http://schemas.microsoft.com/office/drawing/2014/main" id="{338D76A0-7907-4AD2-9A6E-82FB726566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59843" name="Text Box 67">
            <a:extLst>
              <a:ext uri="{FF2B5EF4-FFF2-40B4-BE49-F238E27FC236}">
                <a16:creationId xmlns:a16="http://schemas.microsoft.com/office/drawing/2014/main" id="{B4A8549C-24B2-4EF5-9C53-9BD27467F45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59844" name="AutoShape 68">
            <a:extLst>
              <a:ext uri="{FF2B5EF4-FFF2-40B4-BE49-F238E27FC236}">
                <a16:creationId xmlns:a16="http://schemas.microsoft.com/office/drawing/2014/main" id="{7C05F14E-CBB4-4A64-A1F5-2E6080FB8558}"/>
              </a:ext>
            </a:extLst>
          </p:cNvPr>
          <p:cNvCxnSpPr>
            <a:cxnSpLocks noChangeAspect="1" noChangeShapeType="1"/>
            <a:stCxn id="459821" idx="7"/>
            <a:endCxn id="459818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45" name="AutoShape 69">
            <a:extLst>
              <a:ext uri="{FF2B5EF4-FFF2-40B4-BE49-F238E27FC236}">
                <a16:creationId xmlns:a16="http://schemas.microsoft.com/office/drawing/2014/main" id="{EFB273E6-58B8-417E-AB50-BF5E3ABB713A}"/>
              </a:ext>
            </a:extLst>
          </p:cNvPr>
          <p:cNvCxnSpPr>
            <a:cxnSpLocks noChangeAspect="1" noChangeShapeType="1"/>
            <a:stCxn id="459817" idx="4"/>
            <a:endCxn id="459822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46" name="AutoShape 70">
            <a:extLst>
              <a:ext uri="{FF2B5EF4-FFF2-40B4-BE49-F238E27FC236}">
                <a16:creationId xmlns:a16="http://schemas.microsoft.com/office/drawing/2014/main" id="{0D8C6533-A73C-4F1F-AC9C-737E571D05C2}"/>
              </a:ext>
            </a:extLst>
          </p:cNvPr>
          <p:cNvCxnSpPr>
            <a:cxnSpLocks noChangeAspect="1" noChangeShapeType="1"/>
            <a:stCxn id="459816" idx="5"/>
            <a:endCxn id="459822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47" name="AutoShape 71">
            <a:extLst>
              <a:ext uri="{FF2B5EF4-FFF2-40B4-BE49-F238E27FC236}">
                <a16:creationId xmlns:a16="http://schemas.microsoft.com/office/drawing/2014/main" id="{C327E67A-EF07-4EA6-AC1A-8F183E355309}"/>
              </a:ext>
            </a:extLst>
          </p:cNvPr>
          <p:cNvCxnSpPr>
            <a:cxnSpLocks noChangeAspect="1" noChangeShapeType="1"/>
            <a:stCxn id="459822" idx="6"/>
            <a:endCxn id="459823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848" name="AutoShape 72">
            <a:extLst>
              <a:ext uri="{FF2B5EF4-FFF2-40B4-BE49-F238E27FC236}">
                <a16:creationId xmlns:a16="http://schemas.microsoft.com/office/drawing/2014/main" id="{CD04122D-E022-4FCB-96AA-FAD29BE767CF}"/>
              </a:ext>
            </a:extLst>
          </p:cNvPr>
          <p:cNvCxnSpPr>
            <a:cxnSpLocks noChangeAspect="1" noChangeShapeType="1"/>
            <a:stCxn id="459822" idx="7"/>
            <a:endCxn id="459821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849" name="Text Box 73">
            <a:extLst>
              <a:ext uri="{FF2B5EF4-FFF2-40B4-BE49-F238E27FC236}">
                <a16:creationId xmlns:a16="http://schemas.microsoft.com/office/drawing/2014/main" id="{E36ECEBD-2BA4-4D06-A3B4-794C621D1F4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59850" name="Text Box 74">
            <a:extLst>
              <a:ext uri="{FF2B5EF4-FFF2-40B4-BE49-F238E27FC236}">
                <a16:creationId xmlns:a16="http://schemas.microsoft.com/office/drawing/2014/main" id="{ACB0EE0B-C1BB-4147-8E9F-E94CE5A3E6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59851" name="Text Box 75">
            <a:extLst>
              <a:ext uri="{FF2B5EF4-FFF2-40B4-BE49-F238E27FC236}">
                <a16:creationId xmlns:a16="http://schemas.microsoft.com/office/drawing/2014/main" id="{774243AF-98D0-427E-991A-174B443448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59852" name="Text Box 76">
            <a:extLst>
              <a:ext uri="{FF2B5EF4-FFF2-40B4-BE49-F238E27FC236}">
                <a16:creationId xmlns:a16="http://schemas.microsoft.com/office/drawing/2014/main" id="{3DBEC171-8820-40BB-AD32-75895D918C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Veri Yer Tutucusu 3">
            <a:extLst>
              <a:ext uri="{FF2B5EF4-FFF2-40B4-BE49-F238E27FC236}">
                <a16:creationId xmlns:a16="http://schemas.microsoft.com/office/drawing/2014/main" id="{F21E04C5-1EFC-4BDC-B9D7-D837BD34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CF13-F877-406C-8378-884A86993E56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8" name="Alt Bilgi Yer Tutucusu 4">
            <a:extLst>
              <a:ext uri="{FF2B5EF4-FFF2-40B4-BE49-F238E27FC236}">
                <a16:creationId xmlns:a16="http://schemas.microsoft.com/office/drawing/2014/main" id="{3EE5344D-274E-4439-B3C4-9D325647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" name="Slayt Numarası Yer Tutucusu 5">
            <a:extLst>
              <a:ext uri="{FF2B5EF4-FFF2-40B4-BE49-F238E27FC236}">
                <a16:creationId xmlns:a16="http://schemas.microsoft.com/office/drawing/2014/main" id="{592CB613-5EE4-4141-89B9-82AEE1D5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D44C-CA09-4E6B-AB7D-6843B69A8058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E3D7A297-1975-40B8-82BE-13B9D1D4D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- Example</a:t>
            </a:r>
          </a:p>
        </p:txBody>
      </p:sp>
      <p:sp>
        <p:nvSpPr>
          <p:cNvPr id="460803" name="Oval 3">
            <a:extLst>
              <a:ext uri="{FF2B5EF4-FFF2-40B4-BE49-F238E27FC236}">
                <a16:creationId xmlns:a16="http://schemas.microsoft.com/office/drawing/2014/main" id="{55F2E25F-44B5-48DA-89DB-95B4B1E049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958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60804" name="Oval 4">
            <a:extLst>
              <a:ext uri="{FF2B5EF4-FFF2-40B4-BE49-F238E27FC236}">
                <a16:creationId xmlns:a16="http://schemas.microsoft.com/office/drawing/2014/main" id="{679A287D-43C6-4FC5-9A5D-89831E4D58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188" y="1839913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60805" name="Oval 5">
            <a:extLst>
              <a:ext uri="{FF2B5EF4-FFF2-40B4-BE49-F238E27FC236}">
                <a16:creationId xmlns:a16="http://schemas.microsoft.com/office/drawing/2014/main" id="{BDEF9BDC-3874-4C8C-A7DE-A4C993B027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5263" y="18399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60806" name="Oval 6">
            <a:extLst>
              <a:ext uri="{FF2B5EF4-FFF2-40B4-BE49-F238E27FC236}">
                <a16:creationId xmlns:a16="http://schemas.microsoft.com/office/drawing/2014/main" id="{E0BDAF6F-B19F-46F5-A048-C36FF304BC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1839913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60807" name="Oval 7">
            <a:extLst>
              <a:ext uri="{FF2B5EF4-FFF2-40B4-BE49-F238E27FC236}">
                <a16:creationId xmlns:a16="http://schemas.microsoft.com/office/drawing/2014/main" id="{0045A000-BF6A-4E56-A22C-CC40C531A8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8588" y="25812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60808" name="Oval 8">
            <a:extLst>
              <a:ext uri="{FF2B5EF4-FFF2-40B4-BE49-F238E27FC236}">
                <a16:creationId xmlns:a16="http://schemas.microsoft.com/office/drawing/2014/main" id="{B4655BA0-6DC5-44A1-A38D-23AD3E02E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613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60809" name="Oval 9">
            <a:extLst>
              <a:ext uri="{FF2B5EF4-FFF2-40B4-BE49-F238E27FC236}">
                <a16:creationId xmlns:a16="http://schemas.microsoft.com/office/drawing/2014/main" id="{3B9A2879-F28E-4452-9619-D893A0CA2E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188" y="3324225"/>
            <a:ext cx="423862" cy="287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60810" name="Oval 10">
            <a:extLst>
              <a:ext uri="{FF2B5EF4-FFF2-40B4-BE49-F238E27FC236}">
                <a16:creationId xmlns:a16="http://schemas.microsoft.com/office/drawing/2014/main" id="{43B57AB9-3B37-40CE-9740-40C11A9FC9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5263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60811" name="Oval 11">
            <a:extLst>
              <a:ext uri="{FF2B5EF4-FFF2-40B4-BE49-F238E27FC236}">
                <a16:creationId xmlns:a16="http://schemas.microsoft.com/office/drawing/2014/main" id="{B272ECEA-B07E-413B-831A-408C0BB3C2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60812" name="AutoShape 12">
            <a:extLst>
              <a:ext uri="{FF2B5EF4-FFF2-40B4-BE49-F238E27FC236}">
                <a16:creationId xmlns:a16="http://schemas.microsoft.com/office/drawing/2014/main" id="{210B0214-EC9D-4528-8536-12CB7EA60371}"/>
              </a:ext>
            </a:extLst>
          </p:cNvPr>
          <p:cNvCxnSpPr>
            <a:cxnSpLocks noChangeAspect="1" noChangeShapeType="1"/>
            <a:stCxn id="460803" idx="7"/>
            <a:endCxn id="460804" idx="3"/>
          </p:cNvCxnSpPr>
          <p:nvPr/>
        </p:nvCxnSpPr>
        <p:spPr bwMode="auto">
          <a:xfrm flipV="1">
            <a:off x="874713" y="2087563"/>
            <a:ext cx="687387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3" name="AutoShape 13">
            <a:extLst>
              <a:ext uri="{FF2B5EF4-FFF2-40B4-BE49-F238E27FC236}">
                <a16:creationId xmlns:a16="http://schemas.microsoft.com/office/drawing/2014/main" id="{6EB664ED-8D2A-4A50-98A8-EED5BFA21514}"/>
              </a:ext>
            </a:extLst>
          </p:cNvPr>
          <p:cNvCxnSpPr>
            <a:cxnSpLocks noChangeAspect="1" noChangeShapeType="1"/>
            <a:stCxn id="460804" idx="6"/>
            <a:endCxn id="460805" idx="2"/>
          </p:cNvCxnSpPr>
          <p:nvPr/>
        </p:nvCxnSpPr>
        <p:spPr bwMode="auto">
          <a:xfrm>
            <a:off x="1924050" y="19843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14" name="Text Box 14">
            <a:extLst>
              <a:ext uri="{FF2B5EF4-FFF2-40B4-BE49-F238E27FC236}">
                <a16:creationId xmlns:a16="http://schemas.microsoft.com/office/drawing/2014/main" id="{7FF55F6E-7277-48CD-BB0B-E5271DF7FB3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74725" y="2082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60815" name="Text Box 15">
            <a:extLst>
              <a:ext uri="{FF2B5EF4-FFF2-40B4-BE49-F238E27FC236}">
                <a16:creationId xmlns:a16="http://schemas.microsoft.com/office/drawing/2014/main" id="{44FFE593-4369-4570-9127-DAB3723A1A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20913" y="1668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0816" name="Text Box 16">
            <a:extLst>
              <a:ext uri="{FF2B5EF4-FFF2-40B4-BE49-F238E27FC236}">
                <a16:creationId xmlns:a16="http://schemas.microsoft.com/office/drawing/2014/main" id="{70707AD5-1009-4B4F-82E3-008BA846F5C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62338" y="167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60817" name="AutoShape 17">
            <a:extLst>
              <a:ext uri="{FF2B5EF4-FFF2-40B4-BE49-F238E27FC236}">
                <a16:creationId xmlns:a16="http://schemas.microsoft.com/office/drawing/2014/main" id="{8871B535-2D16-4F31-84AC-FCA64A678700}"/>
              </a:ext>
            </a:extLst>
          </p:cNvPr>
          <p:cNvCxnSpPr>
            <a:cxnSpLocks noChangeAspect="1" noChangeShapeType="1"/>
            <a:stCxn id="460805" idx="6"/>
            <a:endCxn id="460806" idx="2"/>
          </p:cNvCxnSpPr>
          <p:nvPr/>
        </p:nvCxnSpPr>
        <p:spPr bwMode="auto">
          <a:xfrm>
            <a:off x="3160713" y="1984375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8" name="AutoShape 18">
            <a:extLst>
              <a:ext uri="{FF2B5EF4-FFF2-40B4-BE49-F238E27FC236}">
                <a16:creationId xmlns:a16="http://schemas.microsoft.com/office/drawing/2014/main" id="{5590D9A4-A0F5-4A85-B66E-D4BE0903FEDF}"/>
              </a:ext>
            </a:extLst>
          </p:cNvPr>
          <p:cNvCxnSpPr>
            <a:cxnSpLocks noChangeAspect="1" noChangeShapeType="1"/>
            <a:stCxn id="460806" idx="5"/>
            <a:endCxn id="460807" idx="1"/>
          </p:cNvCxnSpPr>
          <p:nvPr/>
        </p:nvCxnSpPr>
        <p:spPr bwMode="auto">
          <a:xfrm>
            <a:off x="4335463" y="208756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9" name="AutoShape 19">
            <a:extLst>
              <a:ext uri="{FF2B5EF4-FFF2-40B4-BE49-F238E27FC236}">
                <a16:creationId xmlns:a16="http://schemas.microsoft.com/office/drawing/2014/main" id="{B66B0BB9-7587-42D4-8E91-F62C33051021}"/>
              </a:ext>
            </a:extLst>
          </p:cNvPr>
          <p:cNvCxnSpPr>
            <a:cxnSpLocks noChangeAspect="1" noChangeShapeType="1"/>
            <a:stCxn id="460806" idx="4"/>
            <a:endCxn id="460811" idx="0"/>
          </p:cNvCxnSpPr>
          <p:nvPr/>
        </p:nvCxnSpPr>
        <p:spPr bwMode="auto">
          <a:xfrm>
            <a:off x="4186238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20" name="AutoShape 20">
            <a:extLst>
              <a:ext uri="{FF2B5EF4-FFF2-40B4-BE49-F238E27FC236}">
                <a16:creationId xmlns:a16="http://schemas.microsoft.com/office/drawing/2014/main" id="{F752431F-EE88-48D7-ABF5-FE20CA3085FB}"/>
              </a:ext>
            </a:extLst>
          </p:cNvPr>
          <p:cNvCxnSpPr>
            <a:cxnSpLocks noChangeAspect="1" noChangeShapeType="1"/>
            <a:stCxn id="460811" idx="7"/>
            <a:endCxn id="460807" idx="3"/>
          </p:cNvCxnSpPr>
          <p:nvPr/>
        </p:nvCxnSpPr>
        <p:spPr bwMode="auto">
          <a:xfrm flipV="1">
            <a:off x="4335463" y="28273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21" name="AutoShape 21">
            <a:extLst>
              <a:ext uri="{FF2B5EF4-FFF2-40B4-BE49-F238E27FC236}">
                <a16:creationId xmlns:a16="http://schemas.microsoft.com/office/drawing/2014/main" id="{3AA11BA7-AE30-4580-903B-F05DB32D92C7}"/>
              </a:ext>
            </a:extLst>
          </p:cNvPr>
          <p:cNvCxnSpPr>
            <a:cxnSpLocks noChangeAspect="1" noChangeShapeType="1"/>
            <a:stCxn id="460805" idx="5"/>
            <a:endCxn id="460811" idx="1"/>
          </p:cNvCxnSpPr>
          <p:nvPr/>
        </p:nvCxnSpPr>
        <p:spPr bwMode="auto">
          <a:xfrm>
            <a:off x="3098800" y="2087563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22" name="Text Box 22">
            <a:extLst>
              <a:ext uri="{FF2B5EF4-FFF2-40B4-BE49-F238E27FC236}">
                <a16:creationId xmlns:a16="http://schemas.microsoft.com/office/drawing/2014/main" id="{F997D97A-63D1-4FE1-9A5D-7DFE0EA5B7E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43375" y="2609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60823" name="Text Box 23">
            <a:extLst>
              <a:ext uri="{FF2B5EF4-FFF2-40B4-BE49-F238E27FC236}">
                <a16:creationId xmlns:a16="http://schemas.microsoft.com/office/drawing/2014/main" id="{A3A869DA-ACF1-4012-9DE3-5D9D3B72AF0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52975" y="3028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60824" name="Text Box 24">
            <a:extLst>
              <a:ext uri="{FF2B5EF4-FFF2-40B4-BE49-F238E27FC236}">
                <a16:creationId xmlns:a16="http://schemas.microsoft.com/office/drawing/2014/main" id="{0EE4944A-2762-4AEC-B035-EC3111CD8F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00600" y="2073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60825" name="Text Box 25">
            <a:extLst>
              <a:ext uri="{FF2B5EF4-FFF2-40B4-BE49-F238E27FC236}">
                <a16:creationId xmlns:a16="http://schemas.microsoft.com/office/drawing/2014/main" id="{90591BC2-0F1B-4D94-BFB9-40376D0959D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448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60826" name="AutoShape 26">
            <a:extLst>
              <a:ext uri="{FF2B5EF4-FFF2-40B4-BE49-F238E27FC236}">
                <a16:creationId xmlns:a16="http://schemas.microsoft.com/office/drawing/2014/main" id="{977C91FA-2C71-40CA-809F-50F02E9ED742}"/>
              </a:ext>
            </a:extLst>
          </p:cNvPr>
          <p:cNvCxnSpPr>
            <a:cxnSpLocks noChangeAspect="1" noChangeShapeType="1"/>
            <a:stCxn id="460810" idx="6"/>
            <a:endCxn id="460811" idx="2"/>
          </p:cNvCxnSpPr>
          <p:nvPr/>
        </p:nvCxnSpPr>
        <p:spPr bwMode="auto">
          <a:xfrm>
            <a:off x="3160713" y="3467100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27" name="AutoShape 27">
            <a:extLst>
              <a:ext uri="{FF2B5EF4-FFF2-40B4-BE49-F238E27FC236}">
                <a16:creationId xmlns:a16="http://schemas.microsoft.com/office/drawing/2014/main" id="{5FC081FF-4905-4E3B-BF8D-C491AC04EC3D}"/>
              </a:ext>
            </a:extLst>
          </p:cNvPr>
          <p:cNvCxnSpPr>
            <a:cxnSpLocks noChangeAspect="1" noChangeShapeType="1"/>
            <a:stCxn id="460808" idx="5"/>
            <a:endCxn id="460810" idx="1"/>
          </p:cNvCxnSpPr>
          <p:nvPr/>
        </p:nvCxnSpPr>
        <p:spPr bwMode="auto">
          <a:xfrm>
            <a:off x="2479675" y="28273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28" name="Text Box 28">
            <a:extLst>
              <a:ext uri="{FF2B5EF4-FFF2-40B4-BE49-F238E27FC236}">
                <a16:creationId xmlns:a16="http://schemas.microsoft.com/office/drawing/2014/main" id="{07B15469-FD30-4459-B6E8-E5E920B539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08238" y="2987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60829" name="Text Box 29">
            <a:extLst>
              <a:ext uri="{FF2B5EF4-FFF2-40B4-BE49-F238E27FC236}">
                <a16:creationId xmlns:a16="http://schemas.microsoft.com/office/drawing/2014/main" id="{F421AADC-2F57-4A68-9C1C-D8FDA9BDDF7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35350" y="3425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60830" name="Text Box 30">
            <a:extLst>
              <a:ext uri="{FF2B5EF4-FFF2-40B4-BE49-F238E27FC236}">
                <a16:creationId xmlns:a16="http://schemas.microsoft.com/office/drawing/2014/main" id="{7E63082C-3F79-4221-A03A-9C1A97BE8EB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82863" y="2200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60831" name="AutoShape 31">
            <a:extLst>
              <a:ext uri="{FF2B5EF4-FFF2-40B4-BE49-F238E27FC236}">
                <a16:creationId xmlns:a16="http://schemas.microsoft.com/office/drawing/2014/main" id="{7AF61967-BFAB-49EA-B339-A88A7FBA2AA9}"/>
              </a:ext>
            </a:extLst>
          </p:cNvPr>
          <p:cNvCxnSpPr>
            <a:cxnSpLocks noChangeAspect="1" noChangeShapeType="1"/>
            <a:stCxn id="460808" idx="7"/>
            <a:endCxn id="460805" idx="3"/>
          </p:cNvCxnSpPr>
          <p:nvPr/>
        </p:nvCxnSpPr>
        <p:spPr bwMode="auto">
          <a:xfrm flipV="1">
            <a:off x="2479675" y="2087563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32" name="AutoShape 32">
            <a:extLst>
              <a:ext uri="{FF2B5EF4-FFF2-40B4-BE49-F238E27FC236}">
                <a16:creationId xmlns:a16="http://schemas.microsoft.com/office/drawing/2014/main" id="{E424A972-CD42-4A3A-B72E-C16E2E47F6EB}"/>
              </a:ext>
            </a:extLst>
          </p:cNvPr>
          <p:cNvCxnSpPr>
            <a:cxnSpLocks noChangeAspect="1" noChangeShapeType="1"/>
            <a:stCxn id="460804" idx="4"/>
            <a:endCxn id="460809" idx="0"/>
          </p:cNvCxnSpPr>
          <p:nvPr/>
        </p:nvCxnSpPr>
        <p:spPr bwMode="auto">
          <a:xfrm>
            <a:off x="1712913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33" name="AutoShape 33">
            <a:extLst>
              <a:ext uri="{FF2B5EF4-FFF2-40B4-BE49-F238E27FC236}">
                <a16:creationId xmlns:a16="http://schemas.microsoft.com/office/drawing/2014/main" id="{FE3ABC87-6AD2-4154-8EAC-1DC2906222A6}"/>
              </a:ext>
            </a:extLst>
          </p:cNvPr>
          <p:cNvCxnSpPr>
            <a:cxnSpLocks noChangeAspect="1" noChangeShapeType="1"/>
            <a:stCxn id="460803" idx="5"/>
            <a:endCxn id="460809" idx="1"/>
          </p:cNvCxnSpPr>
          <p:nvPr/>
        </p:nvCxnSpPr>
        <p:spPr bwMode="auto">
          <a:xfrm>
            <a:off x="874713" y="2827338"/>
            <a:ext cx="68738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34" name="AutoShape 34">
            <a:extLst>
              <a:ext uri="{FF2B5EF4-FFF2-40B4-BE49-F238E27FC236}">
                <a16:creationId xmlns:a16="http://schemas.microsoft.com/office/drawing/2014/main" id="{185F3AD6-F45C-46C5-8624-4901A7F26329}"/>
              </a:ext>
            </a:extLst>
          </p:cNvPr>
          <p:cNvCxnSpPr>
            <a:cxnSpLocks noChangeAspect="1" noChangeShapeType="1"/>
            <a:stCxn id="460809" idx="6"/>
            <a:endCxn id="460810" idx="2"/>
          </p:cNvCxnSpPr>
          <p:nvPr/>
        </p:nvCxnSpPr>
        <p:spPr bwMode="auto">
          <a:xfrm>
            <a:off x="1924050" y="346710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35" name="AutoShape 35">
            <a:extLst>
              <a:ext uri="{FF2B5EF4-FFF2-40B4-BE49-F238E27FC236}">
                <a16:creationId xmlns:a16="http://schemas.microsoft.com/office/drawing/2014/main" id="{0F6367BE-5C90-4D08-A78C-4B80C6953765}"/>
              </a:ext>
            </a:extLst>
          </p:cNvPr>
          <p:cNvCxnSpPr>
            <a:cxnSpLocks noChangeAspect="1" noChangeShapeType="1"/>
            <a:stCxn id="460809" idx="7"/>
            <a:endCxn id="460808" idx="3"/>
          </p:cNvCxnSpPr>
          <p:nvPr/>
        </p:nvCxnSpPr>
        <p:spPr bwMode="auto">
          <a:xfrm flipV="1">
            <a:off x="1862138" y="2827338"/>
            <a:ext cx="315912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36" name="Text Box 36">
            <a:extLst>
              <a:ext uri="{FF2B5EF4-FFF2-40B4-BE49-F238E27FC236}">
                <a16:creationId xmlns:a16="http://schemas.microsoft.com/office/drawing/2014/main" id="{121FAA6C-AADB-45A0-8283-9B5E83942E4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33613" y="3433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60837" name="Text Box 37">
            <a:extLst>
              <a:ext uri="{FF2B5EF4-FFF2-40B4-BE49-F238E27FC236}">
                <a16:creationId xmlns:a16="http://schemas.microsoft.com/office/drawing/2014/main" id="{96050E91-8604-40B2-B135-8030A1CF4B0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97075" y="2982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60838" name="Text Box 38">
            <a:extLst>
              <a:ext uri="{FF2B5EF4-FFF2-40B4-BE49-F238E27FC236}">
                <a16:creationId xmlns:a16="http://schemas.microsoft.com/office/drawing/2014/main" id="{825949B3-B83B-4EFD-8AAA-D98ECEE7F5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95413" y="2479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60839" name="Text Box 39">
            <a:extLst>
              <a:ext uri="{FF2B5EF4-FFF2-40B4-BE49-F238E27FC236}">
                <a16:creationId xmlns:a16="http://schemas.microsoft.com/office/drawing/2014/main" id="{A72ED884-6029-4533-ADA6-9388A26D0D9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2825" y="3055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0840" name="Oval 40">
            <a:extLst>
              <a:ext uri="{FF2B5EF4-FFF2-40B4-BE49-F238E27FC236}">
                <a16:creationId xmlns:a16="http://schemas.microsoft.com/office/drawing/2014/main" id="{169DBA73-5F91-4DBF-AD3B-7A7D9335DE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60841" name="Oval 41">
            <a:extLst>
              <a:ext uri="{FF2B5EF4-FFF2-40B4-BE49-F238E27FC236}">
                <a16:creationId xmlns:a16="http://schemas.microsoft.com/office/drawing/2014/main" id="{46DE878C-B973-4FD7-ADEA-8439F3F570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60842" name="Oval 42">
            <a:extLst>
              <a:ext uri="{FF2B5EF4-FFF2-40B4-BE49-F238E27FC236}">
                <a16:creationId xmlns:a16="http://schemas.microsoft.com/office/drawing/2014/main" id="{A72FE0C9-ED1B-49E9-A450-3C83C89D4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60843" name="Oval 43">
            <a:extLst>
              <a:ext uri="{FF2B5EF4-FFF2-40B4-BE49-F238E27FC236}">
                <a16:creationId xmlns:a16="http://schemas.microsoft.com/office/drawing/2014/main" id="{B6C75A0D-902C-4DA3-8BBB-E1DA0DDF23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60844" name="Oval 44">
            <a:extLst>
              <a:ext uri="{FF2B5EF4-FFF2-40B4-BE49-F238E27FC236}">
                <a16:creationId xmlns:a16="http://schemas.microsoft.com/office/drawing/2014/main" id="{58D84641-C821-4828-8170-FBB12995D5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60845" name="Oval 45">
            <a:extLst>
              <a:ext uri="{FF2B5EF4-FFF2-40B4-BE49-F238E27FC236}">
                <a16:creationId xmlns:a16="http://schemas.microsoft.com/office/drawing/2014/main" id="{355ED42D-3491-4C1D-B8CE-DF87AFE22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60846" name="Oval 46">
            <a:extLst>
              <a:ext uri="{FF2B5EF4-FFF2-40B4-BE49-F238E27FC236}">
                <a16:creationId xmlns:a16="http://schemas.microsoft.com/office/drawing/2014/main" id="{3768ACAE-9601-43A9-B587-A3F394F92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60847" name="Oval 47">
            <a:extLst>
              <a:ext uri="{FF2B5EF4-FFF2-40B4-BE49-F238E27FC236}">
                <a16:creationId xmlns:a16="http://schemas.microsoft.com/office/drawing/2014/main" id="{39DC42E9-0EBA-4C56-AB0C-00CADBB599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60848" name="Oval 48">
            <a:extLst>
              <a:ext uri="{FF2B5EF4-FFF2-40B4-BE49-F238E27FC236}">
                <a16:creationId xmlns:a16="http://schemas.microsoft.com/office/drawing/2014/main" id="{1FB22018-1BBC-4E16-8535-4936EF4AB0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60849" name="AutoShape 49">
            <a:extLst>
              <a:ext uri="{FF2B5EF4-FFF2-40B4-BE49-F238E27FC236}">
                <a16:creationId xmlns:a16="http://schemas.microsoft.com/office/drawing/2014/main" id="{D49ACEBD-4F75-44D6-A04D-2656C026A381}"/>
              </a:ext>
            </a:extLst>
          </p:cNvPr>
          <p:cNvCxnSpPr>
            <a:cxnSpLocks noChangeAspect="1" noChangeShapeType="1"/>
            <a:stCxn id="460840" idx="7"/>
            <a:endCxn id="460841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0" name="AutoShape 50">
            <a:extLst>
              <a:ext uri="{FF2B5EF4-FFF2-40B4-BE49-F238E27FC236}">
                <a16:creationId xmlns:a16="http://schemas.microsoft.com/office/drawing/2014/main" id="{F85F931E-306D-4F17-ABB7-40B58C5887F7}"/>
              </a:ext>
            </a:extLst>
          </p:cNvPr>
          <p:cNvCxnSpPr>
            <a:cxnSpLocks noChangeAspect="1" noChangeShapeType="1"/>
            <a:stCxn id="460841" idx="6"/>
            <a:endCxn id="460842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51" name="Text Box 51">
            <a:extLst>
              <a:ext uri="{FF2B5EF4-FFF2-40B4-BE49-F238E27FC236}">
                <a16:creationId xmlns:a16="http://schemas.microsoft.com/office/drawing/2014/main" id="{51484E60-90B3-4287-8473-288D2B7F816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60852" name="Text Box 52">
            <a:extLst>
              <a:ext uri="{FF2B5EF4-FFF2-40B4-BE49-F238E27FC236}">
                <a16:creationId xmlns:a16="http://schemas.microsoft.com/office/drawing/2014/main" id="{2BFEA9F3-A940-4DC1-933F-8A489044972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0853" name="Text Box 53">
            <a:extLst>
              <a:ext uri="{FF2B5EF4-FFF2-40B4-BE49-F238E27FC236}">
                <a16:creationId xmlns:a16="http://schemas.microsoft.com/office/drawing/2014/main" id="{058502D9-88DC-40E0-B274-FDD22C76A0E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60854" name="AutoShape 54">
            <a:extLst>
              <a:ext uri="{FF2B5EF4-FFF2-40B4-BE49-F238E27FC236}">
                <a16:creationId xmlns:a16="http://schemas.microsoft.com/office/drawing/2014/main" id="{DB0E3B99-281D-4AD0-9D2B-5AC9E7DFF166}"/>
              </a:ext>
            </a:extLst>
          </p:cNvPr>
          <p:cNvCxnSpPr>
            <a:cxnSpLocks noChangeAspect="1" noChangeShapeType="1"/>
            <a:stCxn id="460842" idx="6"/>
            <a:endCxn id="460843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5" name="AutoShape 55">
            <a:extLst>
              <a:ext uri="{FF2B5EF4-FFF2-40B4-BE49-F238E27FC236}">
                <a16:creationId xmlns:a16="http://schemas.microsoft.com/office/drawing/2014/main" id="{852D8B58-22A8-43B2-96C1-96F1C8010431}"/>
              </a:ext>
            </a:extLst>
          </p:cNvPr>
          <p:cNvCxnSpPr>
            <a:cxnSpLocks noChangeAspect="1" noChangeShapeType="1"/>
            <a:stCxn id="460843" idx="5"/>
            <a:endCxn id="460844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6" name="AutoShape 56">
            <a:extLst>
              <a:ext uri="{FF2B5EF4-FFF2-40B4-BE49-F238E27FC236}">
                <a16:creationId xmlns:a16="http://schemas.microsoft.com/office/drawing/2014/main" id="{4E8A426F-986F-4AF5-BC07-53D4AEC35179}"/>
              </a:ext>
            </a:extLst>
          </p:cNvPr>
          <p:cNvCxnSpPr>
            <a:cxnSpLocks noChangeAspect="1" noChangeShapeType="1"/>
            <a:stCxn id="460843" idx="4"/>
            <a:endCxn id="460848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7" name="AutoShape 57">
            <a:extLst>
              <a:ext uri="{FF2B5EF4-FFF2-40B4-BE49-F238E27FC236}">
                <a16:creationId xmlns:a16="http://schemas.microsoft.com/office/drawing/2014/main" id="{B7BB2406-72A9-414B-BE38-259DBD647422}"/>
              </a:ext>
            </a:extLst>
          </p:cNvPr>
          <p:cNvCxnSpPr>
            <a:cxnSpLocks noChangeAspect="1" noChangeShapeType="1"/>
            <a:stCxn id="460848" idx="7"/>
            <a:endCxn id="460844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58" name="AutoShape 58">
            <a:extLst>
              <a:ext uri="{FF2B5EF4-FFF2-40B4-BE49-F238E27FC236}">
                <a16:creationId xmlns:a16="http://schemas.microsoft.com/office/drawing/2014/main" id="{579FC6B4-B0C7-4AA7-98C9-8D8DDE8C9115}"/>
              </a:ext>
            </a:extLst>
          </p:cNvPr>
          <p:cNvCxnSpPr>
            <a:cxnSpLocks noChangeAspect="1" noChangeShapeType="1"/>
            <a:stCxn id="460842" idx="5"/>
            <a:endCxn id="460848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59" name="Text Box 59">
            <a:extLst>
              <a:ext uri="{FF2B5EF4-FFF2-40B4-BE49-F238E27FC236}">
                <a16:creationId xmlns:a16="http://schemas.microsoft.com/office/drawing/2014/main" id="{B91E19DF-1369-426D-B065-1EAA6024A84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60860" name="Text Box 60">
            <a:extLst>
              <a:ext uri="{FF2B5EF4-FFF2-40B4-BE49-F238E27FC236}">
                <a16:creationId xmlns:a16="http://schemas.microsoft.com/office/drawing/2014/main" id="{3741F772-2998-45AC-A929-0E5FDF1398E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60861" name="Text Box 61">
            <a:extLst>
              <a:ext uri="{FF2B5EF4-FFF2-40B4-BE49-F238E27FC236}">
                <a16:creationId xmlns:a16="http://schemas.microsoft.com/office/drawing/2014/main" id="{D4F8A5CD-71EA-4FCF-A3BB-46AAE8A72E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60862" name="Text Box 62">
            <a:extLst>
              <a:ext uri="{FF2B5EF4-FFF2-40B4-BE49-F238E27FC236}">
                <a16:creationId xmlns:a16="http://schemas.microsoft.com/office/drawing/2014/main" id="{435F83CC-0CD8-426D-8EBC-CE18ECCFCC0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60863" name="AutoShape 63">
            <a:extLst>
              <a:ext uri="{FF2B5EF4-FFF2-40B4-BE49-F238E27FC236}">
                <a16:creationId xmlns:a16="http://schemas.microsoft.com/office/drawing/2014/main" id="{895AAF19-A5D9-436F-AC90-51F1F052B5C7}"/>
              </a:ext>
            </a:extLst>
          </p:cNvPr>
          <p:cNvCxnSpPr>
            <a:cxnSpLocks noChangeAspect="1" noChangeShapeType="1"/>
            <a:stCxn id="460847" idx="6"/>
            <a:endCxn id="460848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64" name="AutoShape 64">
            <a:extLst>
              <a:ext uri="{FF2B5EF4-FFF2-40B4-BE49-F238E27FC236}">
                <a16:creationId xmlns:a16="http://schemas.microsoft.com/office/drawing/2014/main" id="{6037D3D7-190B-4E45-B782-74F961D8079A}"/>
              </a:ext>
            </a:extLst>
          </p:cNvPr>
          <p:cNvCxnSpPr>
            <a:cxnSpLocks noChangeAspect="1" noChangeShapeType="1"/>
            <a:stCxn id="460845" idx="5"/>
            <a:endCxn id="460847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65" name="Text Box 65">
            <a:extLst>
              <a:ext uri="{FF2B5EF4-FFF2-40B4-BE49-F238E27FC236}">
                <a16:creationId xmlns:a16="http://schemas.microsoft.com/office/drawing/2014/main" id="{695A7399-BCB5-4D38-A9EE-9C792A09CEE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60866" name="Text Box 66">
            <a:extLst>
              <a:ext uri="{FF2B5EF4-FFF2-40B4-BE49-F238E27FC236}">
                <a16:creationId xmlns:a16="http://schemas.microsoft.com/office/drawing/2014/main" id="{828718D9-82A4-4F72-BD44-9FB3F3195D1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60867" name="Text Box 67">
            <a:extLst>
              <a:ext uri="{FF2B5EF4-FFF2-40B4-BE49-F238E27FC236}">
                <a16:creationId xmlns:a16="http://schemas.microsoft.com/office/drawing/2014/main" id="{15CE3249-7743-4517-933D-E2ABC055228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60868" name="AutoShape 68">
            <a:extLst>
              <a:ext uri="{FF2B5EF4-FFF2-40B4-BE49-F238E27FC236}">
                <a16:creationId xmlns:a16="http://schemas.microsoft.com/office/drawing/2014/main" id="{61384059-61C9-4C1E-B589-16F0B83DAAC3}"/>
              </a:ext>
            </a:extLst>
          </p:cNvPr>
          <p:cNvCxnSpPr>
            <a:cxnSpLocks noChangeAspect="1" noChangeShapeType="1"/>
            <a:stCxn id="460845" idx="7"/>
            <a:endCxn id="460842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69" name="AutoShape 69">
            <a:extLst>
              <a:ext uri="{FF2B5EF4-FFF2-40B4-BE49-F238E27FC236}">
                <a16:creationId xmlns:a16="http://schemas.microsoft.com/office/drawing/2014/main" id="{3E95C0C3-A84C-422D-96F7-10832DD55FD0}"/>
              </a:ext>
            </a:extLst>
          </p:cNvPr>
          <p:cNvCxnSpPr>
            <a:cxnSpLocks noChangeAspect="1" noChangeShapeType="1"/>
            <a:stCxn id="460841" idx="4"/>
            <a:endCxn id="460846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70" name="AutoShape 70">
            <a:extLst>
              <a:ext uri="{FF2B5EF4-FFF2-40B4-BE49-F238E27FC236}">
                <a16:creationId xmlns:a16="http://schemas.microsoft.com/office/drawing/2014/main" id="{7538E59C-4C2C-4268-B342-B03FA9A477B9}"/>
              </a:ext>
            </a:extLst>
          </p:cNvPr>
          <p:cNvCxnSpPr>
            <a:cxnSpLocks noChangeAspect="1" noChangeShapeType="1"/>
            <a:stCxn id="460840" idx="5"/>
            <a:endCxn id="460846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71" name="AutoShape 71">
            <a:extLst>
              <a:ext uri="{FF2B5EF4-FFF2-40B4-BE49-F238E27FC236}">
                <a16:creationId xmlns:a16="http://schemas.microsoft.com/office/drawing/2014/main" id="{6FE2E4A8-81CE-46AC-824E-57B4D90B1609}"/>
              </a:ext>
            </a:extLst>
          </p:cNvPr>
          <p:cNvCxnSpPr>
            <a:cxnSpLocks noChangeAspect="1" noChangeShapeType="1"/>
            <a:stCxn id="460846" idx="6"/>
            <a:endCxn id="460847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72" name="AutoShape 72">
            <a:extLst>
              <a:ext uri="{FF2B5EF4-FFF2-40B4-BE49-F238E27FC236}">
                <a16:creationId xmlns:a16="http://schemas.microsoft.com/office/drawing/2014/main" id="{BDD50612-3B0E-4BAE-9919-4C98A0A70A74}"/>
              </a:ext>
            </a:extLst>
          </p:cNvPr>
          <p:cNvCxnSpPr>
            <a:cxnSpLocks noChangeAspect="1" noChangeShapeType="1"/>
            <a:stCxn id="460846" idx="7"/>
            <a:endCxn id="460845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73" name="Text Box 73">
            <a:extLst>
              <a:ext uri="{FF2B5EF4-FFF2-40B4-BE49-F238E27FC236}">
                <a16:creationId xmlns:a16="http://schemas.microsoft.com/office/drawing/2014/main" id="{8486755A-BA4B-4AA6-AE01-9453DBD62F7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60874" name="Text Box 74">
            <a:extLst>
              <a:ext uri="{FF2B5EF4-FFF2-40B4-BE49-F238E27FC236}">
                <a16:creationId xmlns:a16="http://schemas.microsoft.com/office/drawing/2014/main" id="{7B99F408-29A2-4EEE-A15B-045D73FF939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60875" name="Text Box 75">
            <a:extLst>
              <a:ext uri="{FF2B5EF4-FFF2-40B4-BE49-F238E27FC236}">
                <a16:creationId xmlns:a16="http://schemas.microsoft.com/office/drawing/2014/main" id="{FF3A90FC-BB7A-48E3-80FC-00CF4504741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60876" name="Text Box 76">
            <a:extLst>
              <a:ext uri="{FF2B5EF4-FFF2-40B4-BE49-F238E27FC236}">
                <a16:creationId xmlns:a16="http://schemas.microsoft.com/office/drawing/2014/main" id="{9D616B0A-A4BE-45B0-BD36-BD8BA23595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Veri Yer Tutucusu 3">
            <a:extLst>
              <a:ext uri="{FF2B5EF4-FFF2-40B4-BE49-F238E27FC236}">
                <a16:creationId xmlns:a16="http://schemas.microsoft.com/office/drawing/2014/main" id="{3E65D2D7-A9E1-4611-9D27-7960550F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9D5C-CCC7-436C-8FF0-262C1EBF85E3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8" name="Alt Bilgi Yer Tutucusu 4">
            <a:extLst>
              <a:ext uri="{FF2B5EF4-FFF2-40B4-BE49-F238E27FC236}">
                <a16:creationId xmlns:a16="http://schemas.microsoft.com/office/drawing/2014/main" id="{15E8570B-82B9-4E84-919B-96F346A6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" name="Slayt Numarası Yer Tutucusu 5">
            <a:extLst>
              <a:ext uri="{FF2B5EF4-FFF2-40B4-BE49-F238E27FC236}">
                <a16:creationId xmlns:a16="http://schemas.microsoft.com/office/drawing/2014/main" id="{D233FA3B-5EC1-4A09-A328-83E21AA4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3D7B-8B95-4175-A616-88BF02493E5F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61826" name="Rectangle 2">
            <a:extLst>
              <a:ext uri="{FF2B5EF4-FFF2-40B4-BE49-F238E27FC236}">
                <a16:creationId xmlns:a16="http://schemas.microsoft.com/office/drawing/2014/main" id="{44C5EAD0-BC8C-4CCB-89ED-4DFEE0DF6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- Example</a:t>
            </a:r>
          </a:p>
        </p:txBody>
      </p:sp>
      <p:sp>
        <p:nvSpPr>
          <p:cNvPr id="461827" name="Oval 3">
            <a:extLst>
              <a:ext uri="{FF2B5EF4-FFF2-40B4-BE49-F238E27FC236}">
                <a16:creationId xmlns:a16="http://schemas.microsoft.com/office/drawing/2014/main" id="{94007574-3885-49DB-A780-C6A2CBDA3D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958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61828" name="Oval 4">
            <a:extLst>
              <a:ext uri="{FF2B5EF4-FFF2-40B4-BE49-F238E27FC236}">
                <a16:creationId xmlns:a16="http://schemas.microsoft.com/office/drawing/2014/main" id="{BD1477CF-2470-460C-A71F-3FDE769CF9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188" y="1839913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61829" name="Oval 5">
            <a:extLst>
              <a:ext uri="{FF2B5EF4-FFF2-40B4-BE49-F238E27FC236}">
                <a16:creationId xmlns:a16="http://schemas.microsoft.com/office/drawing/2014/main" id="{BA0B5FC5-D2BB-43F9-8E8F-83FD8022A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5263" y="18399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61830" name="Oval 6">
            <a:extLst>
              <a:ext uri="{FF2B5EF4-FFF2-40B4-BE49-F238E27FC236}">
                <a16:creationId xmlns:a16="http://schemas.microsoft.com/office/drawing/2014/main" id="{AAEC578D-53DB-493C-AFF3-81E76091DF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1839913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61831" name="Oval 7">
            <a:extLst>
              <a:ext uri="{FF2B5EF4-FFF2-40B4-BE49-F238E27FC236}">
                <a16:creationId xmlns:a16="http://schemas.microsoft.com/office/drawing/2014/main" id="{5E02FD48-72AD-4466-81A5-2B9364393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8588" y="25812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61832" name="Oval 8">
            <a:extLst>
              <a:ext uri="{FF2B5EF4-FFF2-40B4-BE49-F238E27FC236}">
                <a16:creationId xmlns:a16="http://schemas.microsoft.com/office/drawing/2014/main" id="{F60D7253-C9FE-4AEA-8AEE-7450F5D44D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16138" y="25812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61833" name="Oval 9">
            <a:extLst>
              <a:ext uri="{FF2B5EF4-FFF2-40B4-BE49-F238E27FC236}">
                <a16:creationId xmlns:a16="http://schemas.microsoft.com/office/drawing/2014/main" id="{7AAF328B-AC21-48DB-AFCB-5D61E22753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188" y="3324225"/>
            <a:ext cx="423862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61834" name="Oval 10">
            <a:extLst>
              <a:ext uri="{FF2B5EF4-FFF2-40B4-BE49-F238E27FC236}">
                <a16:creationId xmlns:a16="http://schemas.microsoft.com/office/drawing/2014/main" id="{364486D8-2079-4E10-BF6E-511E54BC14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5263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61835" name="Oval 11">
            <a:extLst>
              <a:ext uri="{FF2B5EF4-FFF2-40B4-BE49-F238E27FC236}">
                <a16:creationId xmlns:a16="http://schemas.microsoft.com/office/drawing/2014/main" id="{04623031-77DB-41F8-AC28-E34CCB679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3324225"/>
            <a:ext cx="425450" cy="287338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61836" name="AutoShape 12">
            <a:extLst>
              <a:ext uri="{FF2B5EF4-FFF2-40B4-BE49-F238E27FC236}">
                <a16:creationId xmlns:a16="http://schemas.microsoft.com/office/drawing/2014/main" id="{2BCCDA3F-EA82-46E4-BF2C-A2E80B3C4327}"/>
              </a:ext>
            </a:extLst>
          </p:cNvPr>
          <p:cNvCxnSpPr>
            <a:cxnSpLocks noChangeAspect="1" noChangeShapeType="1"/>
            <a:stCxn id="461827" idx="7"/>
            <a:endCxn id="461828" idx="3"/>
          </p:cNvCxnSpPr>
          <p:nvPr/>
        </p:nvCxnSpPr>
        <p:spPr bwMode="auto">
          <a:xfrm flipV="1">
            <a:off x="874713" y="2087563"/>
            <a:ext cx="687387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37" name="AutoShape 13">
            <a:extLst>
              <a:ext uri="{FF2B5EF4-FFF2-40B4-BE49-F238E27FC236}">
                <a16:creationId xmlns:a16="http://schemas.microsoft.com/office/drawing/2014/main" id="{0C8BF5B4-1821-4E42-8ED1-17B57C6DB3E3}"/>
              </a:ext>
            </a:extLst>
          </p:cNvPr>
          <p:cNvCxnSpPr>
            <a:cxnSpLocks noChangeAspect="1" noChangeShapeType="1"/>
            <a:stCxn id="461828" idx="6"/>
            <a:endCxn id="461829" idx="2"/>
          </p:cNvCxnSpPr>
          <p:nvPr/>
        </p:nvCxnSpPr>
        <p:spPr bwMode="auto">
          <a:xfrm>
            <a:off x="1924050" y="19843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38" name="Text Box 14">
            <a:extLst>
              <a:ext uri="{FF2B5EF4-FFF2-40B4-BE49-F238E27FC236}">
                <a16:creationId xmlns:a16="http://schemas.microsoft.com/office/drawing/2014/main" id="{B47B36A8-E60F-4770-8DB8-2C88238ACE0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74725" y="2082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61839" name="Text Box 15">
            <a:extLst>
              <a:ext uri="{FF2B5EF4-FFF2-40B4-BE49-F238E27FC236}">
                <a16:creationId xmlns:a16="http://schemas.microsoft.com/office/drawing/2014/main" id="{7816BA7F-AA33-419C-ACBA-CD91741320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20913" y="1668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1840" name="Text Box 16">
            <a:extLst>
              <a:ext uri="{FF2B5EF4-FFF2-40B4-BE49-F238E27FC236}">
                <a16:creationId xmlns:a16="http://schemas.microsoft.com/office/drawing/2014/main" id="{41919928-547E-4041-9C63-52D89FD9F99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62338" y="1677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61841" name="AutoShape 17">
            <a:extLst>
              <a:ext uri="{FF2B5EF4-FFF2-40B4-BE49-F238E27FC236}">
                <a16:creationId xmlns:a16="http://schemas.microsoft.com/office/drawing/2014/main" id="{6DFDA0A9-932D-4A3E-94F2-9E786A6B58A6}"/>
              </a:ext>
            </a:extLst>
          </p:cNvPr>
          <p:cNvCxnSpPr>
            <a:cxnSpLocks noChangeAspect="1" noChangeShapeType="1"/>
            <a:stCxn id="461829" idx="6"/>
            <a:endCxn id="461830" idx="2"/>
          </p:cNvCxnSpPr>
          <p:nvPr/>
        </p:nvCxnSpPr>
        <p:spPr bwMode="auto">
          <a:xfrm>
            <a:off x="3160713" y="1984375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42" name="AutoShape 18">
            <a:extLst>
              <a:ext uri="{FF2B5EF4-FFF2-40B4-BE49-F238E27FC236}">
                <a16:creationId xmlns:a16="http://schemas.microsoft.com/office/drawing/2014/main" id="{E5F5F356-89D0-4FF7-AC3D-F158E8C6D6F6}"/>
              </a:ext>
            </a:extLst>
          </p:cNvPr>
          <p:cNvCxnSpPr>
            <a:cxnSpLocks noChangeAspect="1" noChangeShapeType="1"/>
            <a:stCxn id="461830" idx="5"/>
            <a:endCxn id="461831" idx="1"/>
          </p:cNvCxnSpPr>
          <p:nvPr/>
        </p:nvCxnSpPr>
        <p:spPr bwMode="auto">
          <a:xfrm>
            <a:off x="4335463" y="208756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43" name="AutoShape 19">
            <a:extLst>
              <a:ext uri="{FF2B5EF4-FFF2-40B4-BE49-F238E27FC236}">
                <a16:creationId xmlns:a16="http://schemas.microsoft.com/office/drawing/2014/main" id="{67710ABD-7A31-422B-9FFA-C7D9E934CF33}"/>
              </a:ext>
            </a:extLst>
          </p:cNvPr>
          <p:cNvCxnSpPr>
            <a:cxnSpLocks noChangeAspect="1" noChangeShapeType="1"/>
            <a:stCxn id="461830" idx="4"/>
            <a:endCxn id="461835" idx="0"/>
          </p:cNvCxnSpPr>
          <p:nvPr/>
        </p:nvCxnSpPr>
        <p:spPr bwMode="auto">
          <a:xfrm>
            <a:off x="4186238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44" name="AutoShape 20">
            <a:extLst>
              <a:ext uri="{FF2B5EF4-FFF2-40B4-BE49-F238E27FC236}">
                <a16:creationId xmlns:a16="http://schemas.microsoft.com/office/drawing/2014/main" id="{1845A6F5-0DAB-49CC-9F10-A7B2B01B5C18}"/>
              </a:ext>
            </a:extLst>
          </p:cNvPr>
          <p:cNvCxnSpPr>
            <a:cxnSpLocks noChangeAspect="1" noChangeShapeType="1"/>
            <a:stCxn id="461835" idx="7"/>
            <a:endCxn id="461831" idx="3"/>
          </p:cNvCxnSpPr>
          <p:nvPr/>
        </p:nvCxnSpPr>
        <p:spPr bwMode="auto">
          <a:xfrm flipV="1">
            <a:off x="4335463" y="28273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45" name="AutoShape 21">
            <a:extLst>
              <a:ext uri="{FF2B5EF4-FFF2-40B4-BE49-F238E27FC236}">
                <a16:creationId xmlns:a16="http://schemas.microsoft.com/office/drawing/2014/main" id="{7652F82A-CCF4-4134-AAE1-0CF36C36E5B0}"/>
              </a:ext>
            </a:extLst>
          </p:cNvPr>
          <p:cNvCxnSpPr>
            <a:cxnSpLocks noChangeAspect="1" noChangeShapeType="1"/>
            <a:stCxn id="461829" idx="5"/>
            <a:endCxn id="461835" idx="1"/>
          </p:cNvCxnSpPr>
          <p:nvPr/>
        </p:nvCxnSpPr>
        <p:spPr bwMode="auto">
          <a:xfrm>
            <a:off x="3098800" y="2087563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46" name="Text Box 22">
            <a:extLst>
              <a:ext uri="{FF2B5EF4-FFF2-40B4-BE49-F238E27FC236}">
                <a16:creationId xmlns:a16="http://schemas.microsoft.com/office/drawing/2014/main" id="{E24F536A-B326-4C4A-AB55-4B39E253CB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43375" y="26098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61847" name="Text Box 23">
            <a:extLst>
              <a:ext uri="{FF2B5EF4-FFF2-40B4-BE49-F238E27FC236}">
                <a16:creationId xmlns:a16="http://schemas.microsoft.com/office/drawing/2014/main" id="{464F469D-15F1-4DB3-B416-C08E5237FD1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52975" y="30289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61848" name="Text Box 24">
            <a:extLst>
              <a:ext uri="{FF2B5EF4-FFF2-40B4-BE49-F238E27FC236}">
                <a16:creationId xmlns:a16="http://schemas.microsoft.com/office/drawing/2014/main" id="{3EDB4A90-751B-49E6-A46A-1BEA129F75A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00600" y="2073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61849" name="Text Box 25">
            <a:extLst>
              <a:ext uri="{FF2B5EF4-FFF2-40B4-BE49-F238E27FC236}">
                <a16:creationId xmlns:a16="http://schemas.microsoft.com/office/drawing/2014/main" id="{4C4CC4C2-1237-4173-9DFB-5DDEF91B75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44850" y="250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61850" name="AutoShape 26">
            <a:extLst>
              <a:ext uri="{FF2B5EF4-FFF2-40B4-BE49-F238E27FC236}">
                <a16:creationId xmlns:a16="http://schemas.microsoft.com/office/drawing/2014/main" id="{90E28D7F-E5CD-4A2F-862B-0F11DF92EE15}"/>
              </a:ext>
            </a:extLst>
          </p:cNvPr>
          <p:cNvCxnSpPr>
            <a:cxnSpLocks noChangeAspect="1" noChangeShapeType="1"/>
            <a:stCxn id="461834" idx="6"/>
            <a:endCxn id="461835" idx="2"/>
          </p:cNvCxnSpPr>
          <p:nvPr/>
        </p:nvCxnSpPr>
        <p:spPr bwMode="auto">
          <a:xfrm>
            <a:off x="3160713" y="3467100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51" name="AutoShape 27">
            <a:extLst>
              <a:ext uri="{FF2B5EF4-FFF2-40B4-BE49-F238E27FC236}">
                <a16:creationId xmlns:a16="http://schemas.microsoft.com/office/drawing/2014/main" id="{A4CA7FEB-B574-4385-8C28-26699BF01CA3}"/>
              </a:ext>
            </a:extLst>
          </p:cNvPr>
          <p:cNvCxnSpPr>
            <a:cxnSpLocks noChangeAspect="1" noChangeShapeType="1"/>
            <a:stCxn id="461832" idx="5"/>
            <a:endCxn id="461834" idx="1"/>
          </p:cNvCxnSpPr>
          <p:nvPr/>
        </p:nvCxnSpPr>
        <p:spPr bwMode="auto">
          <a:xfrm>
            <a:off x="2479675" y="28273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52" name="Text Box 28">
            <a:extLst>
              <a:ext uri="{FF2B5EF4-FFF2-40B4-BE49-F238E27FC236}">
                <a16:creationId xmlns:a16="http://schemas.microsoft.com/office/drawing/2014/main" id="{DCC180AD-C735-46DC-BEDF-E0575E21758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408238" y="2987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61853" name="Text Box 29">
            <a:extLst>
              <a:ext uri="{FF2B5EF4-FFF2-40B4-BE49-F238E27FC236}">
                <a16:creationId xmlns:a16="http://schemas.microsoft.com/office/drawing/2014/main" id="{AFAADB9C-0D8A-4A24-9CB4-5452B517C0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35350" y="3425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61854" name="Text Box 30">
            <a:extLst>
              <a:ext uri="{FF2B5EF4-FFF2-40B4-BE49-F238E27FC236}">
                <a16:creationId xmlns:a16="http://schemas.microsoft.com/office/drawing/2014/main" id="{20D2935B-BD55-4333-B4B0-AB642303487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82863" y="22002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61855" name="AutoShape 31">
            <a:extLst>
              <a:ext uri="{FF2B5EF4-FFF2-40B4-BE49-F238E27FC236}">
                <a16:creationId xmlns:a16="http://schemas.microsoft.com/office/drawing/2014/main" id="{A1505AA9-869A-4AFA-BB99-B3A8860838B0}"/>
              </a:ext>
            </a:extLst>
          </p:cNvPr>
          <p:cNvCxnSpPr>
            <a:cxnSpLocks noChangeAspect="1" noChangeShapeType="1"/>
            <a:stCxn id="461832" idx="7"/>
            <a:endCxn id="461829" idx="3"/>
          </p:cNvCxnSpPr>
          <p:nvPr/>
        </p:nvCxnSpPr>
        <p:spPr bwMode="auto">
          <a:xfrm flipV="1">
            <a:off x="2479675" y="2087563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56" name="AutoShape 32">
            <a:extLst>
              <a:ext uri="{FF2B5EF4-FFF2-40B4-BE49-F238E27FC236}">
                <a16:creationId xmlns:a16="http://schemas.microsoft.com/office/drawing/2014/main" id="{D38BB132-3ECC-4930-A12C-14688097E743}"/>
              </a:ext>
            </a:extLst>
          </p:cNvPr>
          <p:cNvCxnSpPr>
            <a:cxnSpLocks noChangeAspect="1" noChangeShapeType="1"/>
            <a:stCxn id="461828" idx="4"/>
            <a:endCxn id="461833" idx="0"/>
          </p:cNvCxnSpPr>
          <p:nvPr/>
        </p:nvCxnSpPr>
        <p:spPr bwMode="auto">
          <a:xfrm>
            <a:off x="1712913" y="2128838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57" name="AutoShape 33">
            <a:extLst>
              <a:ext uri="{FF2B5EF4-FFF2-40B4-BE49-F238E27FC236}">
                <a16:creationId xmlns:a16="http://schemas.microsoft.com/office/drawing/2014/main" id="{BFE99F49-321B-4584-8AAB-465A82FF416B}"/>
              </a:ext>
            </a:extLst>
          </p:cNvPr>
          <p:cNvCxnSpPr>
            <a:cxnSpLocks noChangeAspect="1" noChangeShapeType="1"/>
            <a:stCxn id="461827" idx="5"/>
            <a:endCxn id="461833" idx="1"/>
          </p:cNvCxnSpPr>
          <p:nvPr/>
        </p:nvCxnSpPr>
        <p:spPr bwMode="auto">
          <a:xfrm>
            <a:off x="874713" y="2827338"/>
            <a:ext cx="687387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58" name="AutoShape 34">
            <a:extLst>
              <a:ext uri="{FF2B5EF4-FFF2-40B4-BE49-F238E27FC236}">
                <a16:creationId xmlns:a16="http://schemas.microsoft.com/office/drawing/2014/main" id="{CA8F5BE5-80E5-4F1B-B4A2-C121A702126C}"/>
              </a:ext>
            </a:extLst>
          </p:cNvPr>
          <p:cNvCxnSpPr>
            <a:cxnSpLocks noChangeAspect="1" noChangeShapeType="1"/>
            <a:stCxn id="461833" idx="6"/>
            <a:endCxn id="461834" idx="2"/>
          </p:cNvCxnSpPr>
          <p:nvPr/>
        </p:nvCxnSpPr>
        <p:spPr bwMode="auto">
          <a:xfrm>
            <a:off x="1924050" y="3467100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59" name="AutoShape 35">
            <a:extLst>
              <a:ext uri="{FF2B5EF4-FFF2-40B4-BE49-F238E27FC236}">
                <a16:creationId xmlns:a16="http://schemas.microsoft.com/office/drawing/2014/main" id="{F2AFCD81-77FB-474C-986F-E0873608719C}"/>
              </a:ext>
            </a:extLst>
          </p:cNvPr>
          <p:cNvCxnSpPr>
            <a:cxnSpLocks noChangeAspect="1" noChangeShapeType="1"/>
            <a:stCxn id="461833" idx="7"/>
            <a:endCxn id="461832" idx="3"/>
          </p:cNvCxnSpPr>
          <p:nvPr/>
        </p:nvCxnSpPr>
        <p:spPr bwMode="auto">
          <a:xfrm flipV="1">
            <a:off x="1862138" y="2827338"/>
            <a:ext cx="315912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60" name="Text Box 36">
            <a:extLst>
              <a:ext uri="{FF2B5EF4-FFF2-40B4-BE49-F238E27FC236}">
                <a16:creationId xmlns:a16="http://schemas.microsoft.com/office/drawing/2014/main" id="{54184F3B-3590-4F49-8FF8-F6B1D62B50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33613" y="3433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61861" name="Text Box 37">
            <a:extLst>
              <a:ext uri="{FF2B5EF4-FFF2-40B4-BE49-F238E27FC236}">
                <a16:creationId xmlns:a16="http://schemas.microsoft.com/office/drawing/2014/main" id="{98B0EAC2-3F8B-4F28-8E6A-4167F1FCF93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97075" y="2982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61862" name="Text Box 38">
            <a:extLst>
              <a:ext uri="{FF2B5EF4-FFF2-40B4-BE49-F238E27FC236}">
                <a16:creationId xmlns:a16="http://schemas.microsoft.com/office/drawing/2014/main" id="{83715035-3CDD-4D61-B04D-ADD2D1CB0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95413" y="247967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61863" name="Text Box 39">
            <a:extLst>
              <a:ext uri="{FF2B5EF4-FFF2-40B4-BE49-F238E27FC236}">
                <a16:creationId xmlns:a16="http://schemas.microsoft.com/office/drawing/2014/main" id="{7819164F-5E32-48CF-90B9-7E2DFD141F7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2825" y="3055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1864" name="Oval 40">
            <a:extLst>
              <a:ext uri="{FF2B5EF4-FFF2-40B4-BE49-F238E27FC236}">
                <a16:creationId xmlns:a16="http://schemas.microsoft.com/office/drawing/2014/main" id="{570F7DA0-B851-44FF-87FD-4E4BB9A3C1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7345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61865" name="Oval 41">
            <a:extLst>
              <a:ext uri="{FF2B5EF4-FFF2-40B4-BE49-F238E27FC236}">
                <a16:creationId xmlns:a16="http://schemas.microsoft.com/office/drawing/2014/main" id="{9642E410-A56B-467D-B161-C670DCD338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4041775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61866" name="Oval 42">
            <a:extLst>
              <a:ext uri="{FF2B5EF4-FFF2-40B4-BE49-F238E27FC236}">
                <a16:creationId xmlns:a16="http://schemas.microsoft.com/office/drawing/2014/main" id="{75009667-BC9A-42E8-95EE-51996FF021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4041775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61867" name="Oval 43">
            <a:extLst>
              <a:ext uri="{FF2B5EF4-FFF2-40B4-BE49-F238E27FC236}">
                <a16:creationId xmlns:a16="http://schemas.microsoft.com/office/drawing/2014/main" id="{627BF9ED-CD5D-42F2-980D-7ED9989766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4041775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61868" name="Oval 44">
            <a:extLst>
              <a:ext uri="{FF2B5EF4-FFF2-40B4-BE49-F238E27FC236}">
                <a16:creationId xmlns:a16="http://schemas.microsoft.com/office/drawing/2014/main" id="{1CA3D302-7C24-410E-A43B-01231926C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2450" y="4783138"/>
            <a:ext cx="42545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61869" name="Oval 45">
            <a:extLst>
              <a:ext uri="{FF2B5EF4-FFF2-40B4-BE49-F238E27FC236}">
                <a16:creationId xmlns:a16="http://schemas.microsoft.com/office/drawing/2014/main" id="{4972D7AE-BB78-443D-8E59-D0DC6E5D9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0000" y="4783138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61870" name="Oval 46">
            <a:extLst>
              <a:ext uri="{FF2B5EF4-FFF2-40B4-BE49-F238E27FC236}">
                <a16:creationId xmlns:a16="http://schemas.microsoft.com/office/drawing/2014/main" id="{D75930B4-2167-4BD5-A325-A95FCA000F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4050" y="5526088"/>
            <a:ext cx="423863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61871" name="Oval 47">
            <a:extLst>
              <a:ext uri="{FF2B5EF4-FFF2-40B4-BE49-F238E27FC236}">
                <a16:creationId xmlns:a16="http://schemas.microsoft.com/office/drawing/2014/main" id="{ED91119B-BC8A-4F07-BA5D-E7831C9E6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9125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61872" name="Oval 48">
            <a:extLst>
              <a:ext uri="{FF2B5EF4-FFF2-40B4-BE49-F238E27FC236}">
                <a16:creationId xmlns:a16="http://schemas.microsoft.com/office/drawing/2014/main" id="{34C33B31-C03A-40C4-A0C2-8B904A740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35788" y="5526088"/>
            <a:ext cx="425450" cy="287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61873" name="AutoShape 49">
            <a:extLst>
              <a:ext uri="{FF2B5EF4-FFF2-40B4-BE49-F238E27FC236}">
                <a16:creationId xmlns:a16="http://schemas.microsoft.com/office/drawing/2014/main" id="{698203E0-6190-4430-9A7A-E5FFA0C09486}"/>
              </a:ext>
            </a:extLst>
          </p:cNvPr>
          <p:cNvCxnSpPr>
            <a:cxnSpLocks noChangeAspect="1" noChangeShapeType="1"/>
            <a:stCxn id="461864" idx="7"/>
            <a:endCxn id="461865" idx="3"/>
          </p:cNvCxnSpPr>
          <p:nvPr/>
        </p:nvCxnSpPr>
        <p:spPr bwMode="auto">
          <a:xfrm flipV="1">
            <a:off x="3838575" y="4289425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74" name="AutoShape 50">
            <a:extLst>
              <a:ext uri="{FF2B5EF4-FFF2-40B4-BE49-F238E27FC236}">
                <a16:creationId xmlns:a16="http://schemas.microsoft.com/office/drawing/2014/main" id="{7E1D93F4-9847-4AD3-A924-01E31076127E}"/>
              </a:ext>
            </a:extLst>
          </p:cNvPr>
          <p:cNvCxnSpPr>
            <a:cxnSpLocks noChangeAspect="1" noChangeShapeType="1"/>
            <a:stCxn id="461865" idx="6"/>
            <a:endCxn id="461866" idx="2"/>
          </p:cNvCxnSpPr>
          <p:nvPr/>
        </p:nvCxnSpPr>
        <p:spPr bwMode="auto">
          <a:xfrm>
            <a:off x="4887913" y="4186238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75" name="Text Box 51">
            <a:extLst>
              <a:ext uri="{FF2B5EF4-FFF2-40B4-BE49-F238E27FC236}">
                <a16:creationId xmlns:a16="http://schemas.microsoft.com/office/drawing/2014/main" id="{594057B1-8C5D-481A-AFFE-4C0115FB7E4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38588" y="4284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61876" name="Text Box 52">
            <a:extLst>
              <a:ext uri="{FF2B5EF4-FFF2-40B4-BE49-F238E27FC236}">
                <a16:creationId xmlns:a16="http://schemas.microsoft.com/office/drawing/2014/main" id="{AE84397D-651E-4912-B036-7C2A610DA4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84775" y="3870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1877" name="Text Box 53">
            <a:extLst>
              <a:ext uri="{FF2B5EF4-FFF2-40B4-BE49-F238E27FC236}">
                <a16:creationId xmlns:a16="http://schemas.microsoft.com/office/drawing/2014/main" id="{B86F599C-1C18-48AC-9492-E7F69A7FF38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26200" y="3879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61878" name="AutoShape 54">
            <a:extLst>
              <a:ext uri="{FF2B5EF4-FFF2-40B4-BE49-F238E27FC236}">
                <a16:creationId xmlns:a16="http://schemas.microsoft.com/office/drawing/2014/main" id="{D46E6B8C-F0D1-4871-9C9A-1E2F9CE755F0}"/>
              </a:ext>
            </a:extLst>
          </p:cNvPr>
          <p:cNvCxnSpPr>
            <a:cxnSpLocks noChangeAspect="1" noChangeShapeType="1"/>
            <a:stCxn id="461866" idx="6"/>
            <a:endCxn id="461867" idx="2"/>
          </p:cNvCxnSpPr>
          <p:nvPr/>
        </p:nvCxnSpPr>
        <p:spPr bwMode="auto">
          <a:xfrm>
            <a:off x="6124575" y="418623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79" name="AutoShape 55">
            <a:extLst>
              <a:ext uri="{FF2B5EF4-FFF2-40B4-BE49-F238E27FC236}">
                <a16:creationId xmlns:a16="http://schemas.microsoft.com/office/drawing/2014/main" id="{77BA9A0F-E692-4C28-9D32-A699FF698BAA}"/>
              </a:ext>
            </a:extLst>
          </p:cNvPr>
          <p:cNvCxnSpPr>
            <a:cxnSpLocks noChangeAspect="1" noChangeShapeType="1"/>
            <a:stCxn id="461867" idx="5"/>
            <a:endCxn id="461868" idx="1"/>
          </p:cNvCxnSpPr>
          <p:nvPr/>
        </p:nvCxnSpPr>
        <p:spPr bwMode="auto">
          <a:xfrm>
            <a:off x="7299325" y="42894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80" name="AutoShape 56">
            <a:extLst>
              <a:ext uri="{FF2B5EF4-FFF2-40B4-BE49-F238E27FC236}">
                <a16:creationId xmlns:a16="http://schemas.microsoft.com/office/drawing/2014/main" id="{48B48005-5575-4AD5-A1CD-380DF66730EC}"/>
              </a:ext>
            </a:extLst>
          </p:cNvPr>
          <p:cNvCxnSpPr>
            <a:cxnSpLocks noChangeAspect="1" noChangeShapeType="1"/>
            <a:stCxn id="461867" idx="4"/>
            <a:endCxn id="461872" idx="0"/>
          </p:cNvCxnSpPr>
          <p:nvPr/>
        </p:nvCxnSpPr>
        <p:spPr bwMode="auto">
          <a:xfrm>
            <a:off x="7150100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81" name="AutoShape 57">
            <a:extLst>
              <a:ext uri="{FF2B5EF4-FFF2-40B4-BE49-F238E27FC236}">
                <a16:creationId xmlns:a16="http://schemas.microsoft.com/office/drawing/2014/main" id="{F021A6E2-7A74-4D9A-BE05-91A38074C604}"/>
              </a:ext>
            </a:extLst>
          </p:cNvPr>
          <p:cNvCxnSpPr>
            <a:cxnSpLocks noChangeAspect="1" noChangeShapeType="1"/>
            <a:stCxn id="461872" idx="7"/>
            <a:endCxn id="461868" idx="3"/>
          </p:cNvCxnSpPr>
          <p:nvPr/>
        </p:nvCxnSpPr>
        <p:spPr bwMode="auto">
          <a:xfrm flipV="1">
            <a:off x="7299325" y="50292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82" name="AutoShape 58">
            <a:extLst>
              <a:ext uri="{FF2B5EF4-FFF2-40B4-BE49-F238E27FC236}">
                <a16:creationId xmlns:a16="http://schemas.microsoft.com/office/drawing/2014/main" id="{4A4B56AC-0E1F-4E70-AE28-B32290B85EB3}"/>
              </a:ext>
            </a:extLst>
          </p:cNvPr>
          <p:cNvCxnSpPr>
            <a:cxnSpLocks noChangeAspect="1" noChangeShapeType="1"/>
            <a:stCxn id="461866" idx="5"/>
            <a:endCxn id="461872" idx="1"/>
          </p:cNvCxnSpPr>
          <p:nvPr/>
        </p:nvCxnSpPr>
        <p:spPr bwMode="auto">
          <a:xfrm>
            <a:off x="6062663" y="4289425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83" name="Text Box 59">
            <a:extLst>
              <a:ext uri="{FF2B5EF4-FFF2-40B4-BE49-F238E27FC236}">
                <a16:creationId xmlns:a16="http://schemas.microsoft.com/office/drawing/2014/main" id="{45D214FE-E8A1-408A-A3BF-631874A6DF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07238" y="48117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61884" name="Text Box 60">
            <a:extLst>
              <a:ext uri="{FF2B5EF4-FFF2-40B4-BE49-F238E27FC236}">
                <a16:creationId xmlns:a16="http://schemas.microsoft.com/office/drawing/2014/main" id="{AC09251B-A763-4C28-99FD-09490C08797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16838" y="52308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61885" name="Text Box 61">
            <a:extLst>
              <a:ext uri="{FF2B5EF4-FFF2-40B4-BE49-F238E27FC236}">
                <a16:creationId xmlns:a16="http://schemas.microsoft.com/office/drawing/2014/main" id="{E17FCD03-5C3E-46C9-B780-1EF794544DB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64463" y="427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61886" name="Text Box 62">
            <a:extLst>
              <a:ext uri="{FF2B5EF4-FFF2-40B4-BE49-F238E27FC236}">
                <a16:creationId xmlns:a16="http://schemas.microsoft.com/office/drawing/2014/main" id="{1FD96B07-2929-4B42-B5B4-9D495972140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08713" y="47053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61887" name="AutoShape 63">
            <a:extLst>
              <a:ext uri="{FF2B5EF4-FFF2-40B4-BE49-F238E27FC236}">
                <a16:creationId xmlns:a16="http://schemas.microsoft.com/office/drawing/2014/main" id="{1433CD7F-6722-49AB-B29F-CDE9A2ED5DD3}"/>
              </a:ext>
            </a:extLst>
          </p:cNvPr>
          <p:cNvCxnSpPr>
            <a:cxnSpLocks noChangeAspect="1" noChangeShapeType="1"/>
            <a:stCxn id="461871" idx="6"/>
            <a:endCxn id="461872" idx="2"/>
          </p:cNvCxnSpPr>
          <p:nvPr/>
        </p:nvCxnSpPr>
        <p:spPr bwMode="auto">
          <a:xfrm>
            <a:off x="6124575" y="566896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88" name="AutoShape 64">
            <a:extLst>
              <a:ext uri="{FF2B5EF4-FFF2-40B4-BE49-F238E27FC236}">
                <a16:creationId xmlns:a16="http://schemas.microsoft.com/office/drawing/2014/main" id="{0FA3D7E5-AAD9-41DF-B9C1-94038B6EABA4}"/>
              </a:ext>
            </a:extLst>
          </p:cNvPr>
          <p:cNvCxnSpPr>
            <a:cxnSpLocks noChangeAspect="1" noChangeShapeType="1"/>
            <a:stCxn id="461869" idx="5"/>
            <a:endCxn id="461871" idx="1"/>
          </p:cNvCxnSpPr>
          <p:nvPr/>
        </p:nvCxnSpPr>
        <p:spPr bwMode="auto">
          <a:xfrm>
            <a:off x="5443538" y="5029200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89" name="Text Box 65">
            <a:extLst>
              <a:ext uri="{FF2B5EF4-FFF2-40B4-BE49-F238E27FC236}">
                <a16:creationId xmlns:a16="http://schemas.microsoft.com/office/drawing/2014/main" id="{118CCDF2-9073-486B-B5ED-DCDCCF97638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72100" y="5189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61890" name="Text Box 66">
            <a:extLst>
              <a:ext uri="{FF2B5EF4-FFF2-40B4-BE49-F238E27FC236}">
                <a16:creationId xmlns:a16="http://schemas.microsoft.com/office/drawing/2014/main" id="{8442A7F9-C817-4F53-B681-8F679B98B7F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99213" y="5627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61891" name="Text Box 67">
            <a:extLst>
              <a:ext uri="{FF2B5EF4-FFF2-40B4-BE49-F238E27FC236}">
                <a16:creationId xmlns:a16="http://schemas.microsoft.com/office/drawing/2014/main" id="{F82B946A-BAFF-4203-9DD1-6562D1D93C0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46725" y="440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61892" name="AutoShape 68">
            <a:extLst>
              <a:ext uri="{FF2B5EF4-FFF2-40B4-BE49-F238E27FC236}">
                <a16:creationId xmlns:a16="http://schemas.microsoft.com/office/drawing/2014/main" id="{E50F1A9C-D32C-4239-9EC0-59A576C21EF0}"/>
              </a:ext>
            </a:extLst>
          </p:cNvPr>
          <p:cNvCxnSpPr>
            <a:cxnSpLocks noChangeAspect="1" noChangeShapeType="1"/>
            <a:stCxn id="461869" idx="7"/>
            <a:endCxn id="461866" idx="3"/>
          </p:cNvCxnSpPr>
          <p:nvPr/>
        </p:nvCxnSpPr>
        <p:spPr bwMode="auto">
          <a:xfrm flipV="1">
            <a:off x="5443538" y="4289425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93" name="AutoShape 69">
            <a:extLst>
              <a:ext uri="{FF2B5EF4-FFF2-40B4-BE49-F238E27FC236}">
                <a16:creationId xmlns:a16="http://schemas.microsoft.com/office/drawing/2014/main" id="{7377395E-11F6-48DA-BB97-BA40CFA17065}"/>
              </a:ext>
            </a:extLst>
          </p:cNvPr>
          <p:cNvCxnSpPr>
            <a:cxnSpLocks noChangeAspect="1" noChangeShapeType="1"/>
            <a:stCxn id="461865" idx="4"/>
            <a:endCxn id="461870" idx="0"/>
          </p:cNvCxnSpPr>
          <p:nvPr/>
        </p:nvCxnSpPr>
        <p:spPr bwMode="auto">
          <a:xfrm>
            <a:off x="4676775" y="4330700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94" name="AutoShape 70">
            <a:extLst>
              <a:ext uri="{FF2B5EF4-FFF2-40B4-BE49-F238E27FC236}">
                <a16:creationId xmlns:a16="http://schemas.microsoft.com/office/drawing/2014/main" id="{1265B369-E6BA-40D5-BAA2-100144BADFBB}"/>
              </a:ext>
            </a:extLst>
          </p:cNvPr>
          <p:cNvCxnSpPr>
            <a:cxnSpLocks noChangeAspect="1" noChangeShapeType="1"/>
            <a:stCxn id="461864" idx="5"/>
            <a:endCxn id="461870" idx="1"/>
          </p:cNvCxnSpPr>
          <p:nvPr/>
        </p:nvCxnSpPr>
        <p:spPr bwMode="auto">
          <a:xfrm>
            <a:off x="3838575" y="502920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95" name="AutoShape 71">
            <a:extLst>
              <a:ext uri="{FF2B5EF4-FFF2-40B4-BE49-F238E27FC236}">
                <a16:creationId xmlns:a16="http://schemas.microsoft.com/office/drawing/2014/main" id="{2CDB870F-A614-4D89-ACE0-7084EC4D8252}"/>
              </a:ext>
            </a:extLst>
          </p:cNvPr>
          <p:cNvCxnSpPr>
            <a:cxnSpLocks noChangeAspect="1" noChangeShapeType="1"/>
            <a:stCxn id="461870" idx="6"/>
            <a:endCxn id="461871" idx="2"/>
          </p:cNvCxnSpPr>
          <p:nvPr/>
        </p:nvCxnSpPr>
        <p:spPr bwMode="auto">
          <a:xfrm>
            <a:off x="4887913" y="566896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96" name="AutoShape 72">
            <a:extLst>
              <a:ext uri="{FF2B5EF4-FFF2-40B4-BE49-F238E27FC236}">
                <a16:creationId xmlns:a16="http://schemas.microsoft.com/office/drawing/2014/main" id="{0B506381-0E8C-41A0-A19F-B0696354E7ED}"/>
              </a:ext>
            </a:extLst>
          </p:cNvPr>
          <p:cNvCxnSpPr>
            <a:cxnSpLocks noChangeAspect="1" noChangeShapeType="1"/>
            <a:stCxn id="461870" idx="7"/>
            <a:endCxn id="461869" idx="3"/>
          </p:cNvCxnSpPr>
          <p:nvPr/>
        </p:nvCxnSpPr>
        <p:spPr bwMode="auto">
          <a:xfrm flipV="1">
            <a:off x="4826000" y="5029200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97" name="Text Box 73">
            <a:extLst>
              <a:ext uri="{FF2B5EF4-FFF2-40B4-BE49-F238E27FC236}">
                <a16:creationId xmlns:a16="http://schemas.microsoft.com/office/drawing/2014/main" id="{DAA63903-8B02-4B6C-9985-C976FEED1B0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97475" y="563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61898" name="Text Box 74">
            <a:extLst>
              <a:ext uri="{FF2B5EF4-FFF2-40B4-BE49-F238E27FC236}">
                <a16:creationId xmlns:a16="http://schemas.microsoft.com/office/drawing/2014/main" id="{DF59239D-C6BB-4C99-AC65-546F63A74CB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60938" y="5184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61899" name="Text Box 75">
            <a:extLst>
              <a:ext uri="{FF2B5EF4-FFF2-40B4-BE49-F238E27FC236}">
                <a16:creationId xmlns:a16="http://schemas.microsoft.com/office/drawing/2014/main" id="{C32F516C-0E63-4125-8F1F-572257C4A58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59275" y="46815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61900" name="Text Box 76">
            <a:extLst>
              <a:ext uri="{FF2B5EF4-FFF2-40B4-BE49-F238E27FC236}">
                <a16:creationId xmlns:a16="http://schemas.microsoft.com/office/drawing/2014/main" id="{847CF1CC-75F3-4768-A651-2003AD3B7D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76688" y="52578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Veri Yer Tutucusu 3">
            <a:extLst>
              <a:ext uri="{FF2B5EF4-FFF2-40B4-BE49-F238E27FC236}">
                <a16:creationId xmlns:a16="http://schemas.microsoft.com/office/drawing/2014/main" id="{6B3C823E-1522-4D44-93DB-A9706F83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94B3-A164-4F31-843D-891E34D625D3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5BB7D671-3BD9-4BDE-A4C0-E72F05E6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053BF8FC-0C21-400D-94FD-3888A325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F9A5-145C-40D8-8278-61671DE8A8F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62850" name="Rectangle 2">
            <a:extLst>
              <a:ext uri="{FF2B5EF4-FFF2-40B4-BE49-F238E27FC236}">
                <a16:creationId xmlns:a16="http://schemas.microsoft.com/office/drawing/2014/main" id="{BA804C56-33F7-4818-B814-FBC51B46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- Example</a:t>
            </a:r>
          </a:p>
        </p:txBody>
      </p:sp>
      <p:sp>
        <p:nvSpPr>
          <p:cNvPr id="462851" name="Oval 3">
            <a:extLst>
              <a:ext uri="{FF2B5EF4-FFF2-40B4-BE49-F238E27FC236}">
                <a16:creationId xmlns:a16="http://schemas.microsoft.com/office/drawing/2014/main" id="{510232CE-F492-4C0A-809B-C8B4B8038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163" y="3487738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62852" name="Oval 4">
            <a:extLst>
              <a:ext uri="{FF2B5EF4-FFF2-40B4-BE49-F238E27FC236}">
                <a16:creationId xmlns:a16="http://schemas.microsoft.com/office/drawing/2014/main" id="{1AC469DB-ED40-43E1-8A83-1D6AA8A18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5213" y="2427288"/>
            <a:ext cx="606425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62853" name="Oval 5">
            <a:extLst>
              <a:ext uri="{FF2B5EF4-FFF2-40B4-BE49-F238E27FC236}">
                <a16:creationId xmlns:a16="http://schemas.microsoft.com/office/drawing/2014/main" id="{BE718FEE-886B-438A-8E87-A8D7D170AF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2100" y="2427288"/>
            <a:ext cx="608013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62854" name="Oval 6">
            <a:extLst>
              <a:ext uri="{FF2B5EF4-FFF2-40B4-BE49-F238E27FC236}">
                <a16:creationId xmlns:a16="http://schemas.microsoft.com/office/drawing/2014/main" id="{7D7884A8-262B-4B30-ABE2-66570F366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0575" y="2427288"/>
            <a:ext cx="608013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62855" name="Oval 7">
            <a:extLst>
              <a:ext uri="{FF2B5EF4-FFF2-40B4-BE49-F238E27FC236}">
                <a16:creationId xmlns:a16="http://schemas.microsoft.com/office/drawing/2014/main" id="{3C8F89A8-BB92-41BD-A451-33446FE6ED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39050" y="3487738"/>
            <a:ext cx="608013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62856" name="Oval 8">
            <a:extLst>
              <a:ext uri="{FF2B5EF4-FFF2-40B4-BE49-F238E27FC236}">
                <a16:creationId xmlns:a16="http://schemas.microsoft.com/office/drawing/2014/main" id="{042F5323-524A-4774-8ED3-37429EA69C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6275" y="3487738"/>
            <a:ext cx="608013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62857" name="Oval 9">
            <a:extLst>
              <a:ext uri="{FF2B5EF4-FFF2-40B4-BE49-F238E27FC236}">
                <a16:creationId xmlns:a16="http://schemas.microsoft.com/office/drawing/2014/main" id="{607038AD-A7AB-48F7-8751-DC77DA1AF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5213" y="4549775"/>
            <a:ext cx="606425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62858" name="Oval 10">
            <a:extLst>
              <a:ext uri="{FF2B5EF4-FFF2-40B4-BE49-F238E27FC236}">
                <a16:creationId xmlns:a16="http://schemas.microsoft.com/office/drawing/2014/main" id="{B6CE7A11-3ADA-4413-8BD7-A61407E77F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2100" y="4549775"/>
            <a:ext cx="608013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62859" name="Oval 11">
            <a:extLst>
              <a:ext uri="{FF2B5EF4-FFF2-40B4-BE49-F238E27FC236}">
                <a16:creationId xmlns:a16="http://schemas.microsoft.com/office/drawing/2014/main" id="{7489460E-E405-4F65-91BA-4487B08F8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0575" y="4549775"/>
            <a:ext cx="608013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62860" name="AutoShape 12">
            <a:extLst>
              <a:ext uri="{FF2B5EF4-FFF2-40B4-BE49-F238E27FC236}">
                <a16:creationId xmlns:a16="http://schemas.microsoft.com/office/drawing/2014/main" id="{4FFDE356-5324-42DF-B164-EDFBD2AD290D}"/>
              </a:ext>
            </a:extLst>
          </p:cNvPr>
          <p:cNvCxnSpPr>
            <a:cxnSpLocks noChangeAspect="1" noChangeShapeType="1"/>
            <a:stCxn id="462851" idx="7"/>
            <a:endCxn id="462852" idx="3"/>
          </p:cNvCxnSpPr>
          <p:nvPr/>
        </p:nvCxnSpPr>
        <p:spPr bwMode="auto">
          <a:xfrm flipV="1">
            <a:off x="1441450" y="2781300"/>
            <a:ext cx="982663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61" name="AutoShape 13">
            <a:extLst>
              <a:ext uri="{FF2B5EF4-FFF2-40B4-BE49-F238E27FC236}">
                <a16:creationId xmlns:a16="http://schemas.microsoft.com/office/drawing/2014/main" id="{D275A8B7-15FD-4CCD-A5A8-9A4329B3147F}"/>
              </a:ext>
            </a:extLst>
          </p:cNvPr>
          <p:cNvCxnSpPr>
            <a:cxnSpLocks noChangeAspect="1" noChangeShapeType="1"/>
            <a:stCxn id="462852" idx="6"/>
            <a:endCxn id="462853" idx="2"/>
          </p:cNvCxnSpPr>
          <p:nvPr/>
        </p:nvCxnSpPr>
        <p:spPr bwMode="auto">
          <a:xfrm>
            <a:off x="2941638" y="2633663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2862" name="Text Box 14">
            <a:extLst>
              <a:ext uri="{FF2B5EF4-FFF2-40B4-BE49-F238E27FC236}">
                <a16:creationId xmlns:a16="http://schemas.microsoft.com/office/drawing/2014/main" id="{4632CB2D-5762-4864-B4F0-5E41EA34C1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84325" y="277495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62863" name="Text Box 15">
            <a:extLst>
              <a:ext uri="{FF2B5EF4-FFF2-40B4-BE49-F238E27FC236}">
                <a16:creationId xmlns:a16="http://schemas.microsoft.com/office/drawing/2014/main" id="{AE601647-C543-40AF-AC70-F07293AAEB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67088" y="2297113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2864" name="Text Box 16">
            <a:extLst>
              <a:ext uri="{FF2B5EF4-FFF2-40B4-BE49-F238E27FC236}">
                <a16:creationId xmlns:a16="http://schemas.microsoft.com/office/drawing/2014/main" id="{66F4971E-405D-492E-A526-326FDB8530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41913" y="2349500"/>
            <a:ext cx="300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62865" name="AutoShape 17">
            <a:extLst>
              <a:ext uri="{FF2B5EF4-FFF2-40B4-BE49-F238E27FC236}">
                <a16:creationId xmlns:a16="http://schemas.microsoft.com/office/drawing/2014/main" id="{BE6AF4A4-FA5D-48EA-85B4-747CDC4ADBB3}"/>
              </a:ext>
            </a:extLst>
          </p:cNvPr>
          <p:cNvCxnSpPr>
            <a:cxnSpLocks noChangeAspect="1" noChangeShapeType="1"/>
            <a:stCxn id="462853" idx="6"/>
            <a:endCxn id="462854" idx="2"/>
          </p:cNvCxnSpPr>
          <p:nvPr/>
        </p:nvCxnSpPr>
        <p:spPr bwMode="auto">
          <a:xfrm>
            <a:off x="4710113" y="2633663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66" name="AutoShape 18">
            <a:extLst>
              <a:ext uri="{FF2B5EF4-FFF2-40B4-BE49-F238E27FC236}">
                <a16:creationId xmlns:a16="http://schemas.microsoft.com/office/drawing/2014/main" id="{5EEEF55B-8E7C-4C5E-AE8D-66458CF63B1A}"/>
              </a:ext>
            </a:extLst>
          </p:cNvPr>
          <p:cNvCxnSpPr>
            <a:cxnSpLocks noChangeAspect="1" noChangeShapeType="1"/>
            <a:stCxn id="462854" idx="5"/>
            <a:endCxn id="462855" idx="1"/>
          </p:cNvCxnSpPr>
          <p:nvPr/>
        </p:nvCxnSpPr>
        <p:spPr bwMode="auto">
          <a:xfrm>
            <a:off x="6389688" y="2781300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67" name="AutoShape 19">
            <a:extLst>
              <a:ext uri="{FF2B5EF4-FFF2-40B4-BE49-F238E27FC236}">
                <a16:creationId xmlns:a16="http://schemas.microsoft.com/office/drawing/2014/main" id="{7DBA47DD-02CC-4D4D-95F4-6527638AECC0}"/>
              </a:ext>
            </a:extLst>
          </p:cNvPr>
          <p:cNvCxnSpPr>
            <a:cxnSpLocks noChangeAspect="1" noChangeShapeType="1"/>
            <a:stCxn id="462854" idx="4"/>
            <a:endCxn id="462859" idx="0"/>
          </p:cNvCxnSpPr>
          <p:nvPr/>
        </p:nvCxnSpPr>
        <p:spPr bwMode="auto">
          <a:xfrm>
            <a:off x="6176963" y="2841625"/>
            <a:ext cx="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68" name="AutoShape 20">
            <a:extLst>
              <a:ext uri="{FF2B5EF4-FFF2-40B4-BE49-F238E27FC236}">
                <a16:creationId xmlns:a16="http://schemas.microsoft.com/office/drawing/2014/main" id="{20083B32-F5CB-4DF3-9FD2-C990D246E001}"/>
              </a:ext>
            </a:extLst>
          </p:cNvPr>
          <p:cNvCxnSpPr>
            <a:cxnSpLocks noChangeAspect="1" noChangeShapeType="1"/>
            <a:stCxn id="462859" idx="7"/>
            <a:endCxn id="462855" idx="3"/>
          </p:cNvCxnSpPr>
          <p:nvPr/>
        </p:nvCxnSpPr>
        <p:spPr bwMode="auto">
          <a:xfrm flipV="1">
            <a:off x="6389688" y="383857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69" name="AutoShape 21">
            <a:extLst>
              <a:ext uri="{FF2B5EF4-FFF2-40B4-BE49-F238E27FC236}">
                <a16:creationId xmlns:a16="http://schemas.microsoft.com/office/drawing/2014/main" id="{41602BC1-DA9C-4266-BE99-82656B18B06B}"/>
              </a:ext>
            </a:extLst>
          </p:cNvPr>
          <p:cNvCxnSpPr>
            <a:cxnSpLocks noChangeAspect="1" noChangeShapeType="1"/>
            <a:stCxn id="462853" idx="5"/>
            <a:endCxn id="462859" idx="1"/>
          </p:cNvCxnSpPr>
          <p:nvPr/>
        </p:nvCxnSpPr>
        <p:spPr bwMode="auto">
          <a:xfrm>
            <a:off x="4621213" y="2781300"/>
            <a:ext cx="1339850" cy="1827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2870" name="Text Box 22">
            <a:extLst>
              <a:ext uri="{FF2B5EF4-FFF2-40B4-BE49-F238E27FC236}">
                <a16:creationId xmlns:a16="http://schemas.microsoft.com/office/drawing/2014/main" id="{1CED2EDB-0C4C-4699-9CC0-7B6B6302895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115050" y="35290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62871" name="Text Box 23">
            <a:extLst>
              <a:ext uri="{FF2B5EF4-FFF2-40B4-BE49-F238E27FC236}">
                <a16:creationId xmlns:a16="http://schemas.microsoft.com/office/drawing/2014/main" id="{AB3F8746-DA31-4F2B-B993-9EB24B65069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86588" y="4127500"/>
            <a:ext cx="414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62872" name="Text Box 24">
            <a:extLst>
              <a:ext uri="{FF2B5EF4-FFF2-40B4-BE49-F238E27FC236}">
                <a16:creationId xmlns:a16="http://schemas.microsoft.com/office/drawing/2014/main" id="{68C592E7-CE1D-4A11-8CA8-6174C9BF375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54850" y="2760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62873" name="Text Box 25">
            <a:extLst>
              <a:ext uri="{FF2B5EF4-FFF2-40B4-BE49-F238E27FC236}">
                <a16:creationId xmlns:a16="http://schemas.microsoft.com/office/drawing/2014/main" id="{5B4CD311-A151-4C12-AB4E-9D1B737D72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30763" y="3376613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62874" name="AutoShape 26">
            <a:extLst>
              <a:ext uri="{FF2B5EF4-FFF2-40B4-BE49-F238E27FC236}">
                <a16:creationId xmlns:a16="http://schemas.microsoft.com/office/drawing/2014/main" id="{DB49C46B-3C52-45C6-8FC8-6611A4FCBF04}"/>
              </a:ext>
            </a:extLst>
          </p:cNvPr>
          <p:cNvCxnSpPr>
            <a:cxnSpLocks noChangeAspect="1" noChangeShapeType="1"/>
            <a:stCxn id="462858" idx="6"/>
            <a:endCxn id="462859" idx="2"/>
          </p:cNvCxnSpPr>
          <p:nvPr/>
        </p:nvCxnSpPr>
        <p:spPr bwMode="auto">
          <a:xfrm>
            <a:off x="4710113" y="4752975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75" name="AutoShape 27">
            <a:extLst>
              <a:ext uri="{FF2B5EF4-FFF2-40B4-BE49-F238E27FC236}">
                <a16:creationId xmlns:a16="http://schemas.microsoft.com/office/drawing/2014/main" id="{9EA2BA4D-8722-4847-95C4-E97392DCCD24}"/>
              </a:ext>
            </a:extLst>
          </p:cNvPr>
          <p:cNvCxnSpPr>
            <a:cxnSpLocks noChangeAspect="1" noChangeShapeType="1"/>
            <a:stCxn id="462856" idx="5"/>
            <a:endCxn id="462858" idx="1"/>
          </p:cNvCxnSpPr>
          <p:nvPr/>
        </p:nvCxnSpPr>
        <p:spPr bwMode="auto">
          <a:xfrm>
            <a:off x="3736975" y="3838575"/>
            <a:ext cx="454025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2876" name="Text Box 28">
            <a:extLst>
              <a:ext uri="{FF2B5EF4-FFF2-40B4-BE49-F238E27FC236}">
                <a16:creationId xmlns:a16="http://schemas.microsoft.com/office/drawing/2014/main" id="{9A15ACC9-7B1D-4751-B190-8536C42B165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33788" y="4068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62877" name="Text Box 29">
            <a:extLst>
              <a:ext uri="{FF2B5EF4-FFF2-40B4-BE49-F238E27FC236}">
                <a16:creationId xmlns:a16="http://schemas.microsoft.com/office/drawing/2014/main" id="{24F67C5F-0819-412A-A161-468F902E85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02225" y="4694238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62878" name="Text Box 30">
            <a:extLst>
              <a:ext uri="{FF2B5EF4-FFF2-40B4-BE49-F238E27FC236}">
                <a16:creationId xmlns:a16="http://schemas.microsoft.com/office/drawing/2014/main" id="{53B6F019-668E-4FF1-9A36-5572C2D814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60813" y="2990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62879" name="AutoShape 31">
            <a:extLst>
              <a:ext uri="{FF2B5EF4-FFF2-40B4-BE49-F238E27FC236}">
                <a16:creationId xmlns:a16="http://schemas.microsoft.com/office/drawing/2014/main" id="{EFD587B4-7A3E-4C4F-A3C5-14FF629D39E4}"/>
              </a:ext>
            </a:extLst>
          </p:cNvPr>
          <p:cNvCxnSpPr>
            <a:cxnSpLocks noChangeAspect="1" noChangeShapeType="1"/>
            <a:stCxn id="462856" idx="7"/>
            <a:endCxn id="462853" idx="3"/>
          </p:cNvCxnSpPr>
          <p:nvPr/>
        </p:nvCxnSpPr>
        <p:spPr bwMode="auto">
          <a:xfrm flipV="1">
            <a:off x="3736975" y="2781300"/>
            <a:ext cx="454025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80" name="AutoShape 32">
            <a:extLst>
              <a:ext uri="{FF2B5EF4-FFF2-40B4-BE49-F238E27FC236}">
                <a16:creationId xmlns:a16="http://schemas.microsoft.com/office/drawing/2014/main" id="{CA66AB33-A25F-4A67-B9AE-8C93F90BEB89}"/>
              </a:ext>
            </a:extLst>
          </p:cNvPr>
          <p:cNvCxnSpPr>
            <a:cxnSpLocks noChangeAspect="1" noChangeShapeType="1"/>
            <a:stCxn id="462852" idx="4"/>
            <a:endCxn id="462857" idx="0"/>
          </p:cNvCxnSpPr>
          <p:nvPr/>
        </p:nvCxnSpPr>
        <p:spPr bwMode="auto">
          <a:xfrm>
            <a:off x="2640013" y="2841625"/>
            <a:ext cx="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81" name="AutoShape 33">
            <a:extLst>
              <a:ext uri="{FF2B5EF4-FFF2-40B4-BE49-F238E27FC236}">
                <a16:creationId xmlns:a16="http://schemas.microsoft.com/office/drawing/2014/main" id="{BDF27545-43A9-45AE-B76F-98A6BD4EA9D4}"/>
              </a:ext>
            </a:extLst>
          </p:cNvPr>
          <p:cNvCxnSpPr>
            <a:cxnSpLocks noChangeAspect="1" noChangeShapeType="1"/>
            <a:stCxn id="462851" idx="5"/>
            <a:endCxn id="462857" idx="1"/>
          </p:cNvCxnSpPr>
          <p:nvPr/>
        </p:nvCxnSpPr>
        <p:spPr bwMode="auto">
          <a:xfrm>
            <a:off x="1441450" y="3838575"/>
            <a:ext cx="982663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82" name="AutoShape 34">
            <a:extLst>
              <a:ext uri="{FF2B5EF4-FFF2-40B4-BE49-F238E27FC236}">
                <a16:creationId xmlns:a16="http://schemas.microsoft.com/office/drawing/2014/main" id="{B0D795E7-94B5-41CE-8C59-60D09D27B224}"/>
              </a:ext>
            </a:extLst>
          </p:cNvPr>
          <p:cNvCxnSpPr>
            <a:cxnSpLocks noChangeAspect="1" noChangeShapeType="1"/>
            <a:stCxn id="462857" idx="6"/>
            <a:endCxn id="462858" idx="2"/>
          </p:cNvCxnSpPr>
          <p:nvPr/>
        </p:nvCxnSpPr>
        <p:spPr bwMode="auto">
          <a:xfrm>
            <a:off x="2941638" y="4752975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2883" name="AutoShape 35">
            <a:extLst>
              <a:ext uri="{FF2B5EF4-FFF2-40B4-BE49-F238E27FC236}">
                <a16:creationId xmlns:a16="http://schemas.microsoft.com/office/drawing/2014/main" id="{F9648FDC-A837-4B39-A68F-891D1657FBD3}"/>
              </a:ext>
            </a:extLst>
          </p:cNvPr>
          <p:cNvCxnSpPr>
            <a:cxnSpLocks noChangeAspect="1" noChangeShapeType="1"/>
            <a:stCxn id="462857" idx="7"/>
            <a:endCxn id="462856" idx="3"/>
          </p:cNvCxnSpPr>
          <p:nvPr/>
        </p:nvCxnSpPr>
        <p:spPr bwMode="auto">
          <a:xfrm flipV="1">
            <a:off x="2852738" y="3838575"/>
            <a:ext cx="4524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2884" name="Text Box 36">
            <a:extLst>
              <a:ext uri="{FF2B5EF4-FFF2-40B4-BE49-F238E27FC236}">
                <a16:creationId xmlns:a16="http://schemas.microsoft.com/office/drawing/2014/main" id="{DEC8F850-487C-4C53-A4C7-01055D8C11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84550" y="470535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62885" name="Text Box 37">
            <a:extLst>
              <a:ext uri="{FF2B5EF4-FFF2-40B4-BE49-F238E27FC236}">
                <a16:creationId xmlns:a16="http://schemas.microsoft.com/office/drawing/2014/main" id="{0955BE6F-266F-4E13-BDDB-111F1DEEE08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6413" y="4062413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62886" name="Text Box 38">
            <a:extLst>
              <a:ext uri="{FF2B5EF4-FFF2-40B4-BE49-F238E27FC236}">
                <a16:creationId xmlns:a16="http://schemas.microsoft.com/office/drawing/2014/main" id="{E44BC19C-29F8-49CC-9EB1-0CFF44BB04F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85988" y="3341688"/>
            <a:ext cx="412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62887" name="Text Box 39">
            <a:extLst>
              <a:ext uri="{FF2B5EF4-FFF2-40B4-BE49-F238E27FC236}">
                <a16:creationId xmlns:a16="http://schemas.microsoft.com/office/drawing/2014/main" id="{7DE5E370-23A1-43FF-BDFE-C693F96055F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38300" y="4165600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Veri Yer Tutucusu 3">
            <a:extLst>
              <a:ext uri="{FF2B5EF4-FFF2-40B4-BE49-F238E27FC236}">
                <a16:creationId xmlns:a16="http://schemas.microsoft.com/office/drawing/2014/main" id="{09804D08-9A97-44E3-B106-D8EBF707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C3BE-7222-45E6-B240-434BE78B9124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8062858D-02B1-4C7B-9269-2F0E8A23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DBEC7F5E-C396-417F-97F4-0A5DDF46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E293-DC55-475C-9E5A-902EBD4A2AFB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63874" name="Rectangle 2">
            <a:extLst>
              <a:ext uri="{FF2B5EF4-FFF2-40B4-BE49-F238E27FC236}">
                <a16:creationId xmlns:a16="http://schemas.microsoft.com/office/drawing/2014/main" id="{17374421-BA67-4562-A325-9F2020F33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Algorithm - Example</a:t>
            </a:r>
          </a:p>
        </p:txBody>
      </p:sp>
      <p:sp>
        <p:nvSpPr>
          <p:cNvPr id="463875" name="Oval 3">
            <a:extLst>
              <a:ext uri="{FF2B5EF4-FFF2-40B4-BE49-F238E27FC236}">
                <a16:creationId xmlns:a16="http://schemas.microsoft.com/office/drawing/2014/main" id="{352747AA-7BCC-49DB-806D-E6A0A87D34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163" y="3487738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63876" name="Oval 4">
            <a:extLst>
              <a:ext uri="{FF2B5EF4-FFF2-40B4-BE49-F238E27FC236}">
                <a16:creationId xmlns:a16="http://schemas.microsoft.com/office/drawing/2014/main" id="{FF727F23-BBFB-483C-AF55-8325A852CC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5213" y="2427288"/>
            <a:ext cx="606425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63877" name="Oval 5">
            <a:extLst>
              <a:ext uri="{FF2B5EF4-FFF2-40B4-BE49-F238E27FC236}">
                <a16:creationId xmlns:a16="http://schemas.microsoft.com/office/drawing/2014/main" id="{EF5D06F0-15F7-40A2-83D6-ADEBF6A091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2100" y="2427288"/>
            <a:ext cx="608013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63878" name="Oval 6">
            <a:extLst>
              <a:ext uri="{FF2B5EF4-FFF2-40B4-BE49-F238E27FC236}">
                <a16:creationId xmlns:a16="http://schemas.microsoft.com/office/drawing/2014/main" id="{CDC385DB-2B7F-4FDB-B886-9E5416419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0575" y="2427288"/>
            <a:ext cx="608013" cy="414337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63879" name="Oval 7">
            <a:extLst>
              <a:ext uri="{FF2B5EF4-FFF2-40B4-BE49-F238E27FC236}">
                <a16:creationId xmlns:a16="http://schemas.microsoft.com/office/drawing/2014/main" id="{4F2D1E36-9908-447F-8B30-49DE688525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39050" y="3487738"/>
            <a:ext cx="608013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63880" name="Oval 8">
            <a:extLst>
              <a:ext uri="{FF2B5EF4-FFF2-40B4-BE49-F238E27FC236}">
                <a16:creationId xmlns:a16="http://schemas.microsoft.com/office/drawing/2014/main" id="{CEEC7007-03DD-49F8-8DE6-9C7E44010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16275" y="3487738"/>
            <a:ext cx="608013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63881" name="Oval 9">
            <a:extLst>
              <a:ext uri="{FF2B5EF4-FFF2-40B4-BE49-F238E27FC236}">
                <a16:creationId xmlns:a16="http://schemas.microsoft.com/office/drawing/2014/main" id="{50341603-B9BD-4D1A-AF57-9BBA1BF037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35213" y="4549775"/>
            <a:ext cx="606425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63882" name="Oval 10">
            <a:extLst>
              <a:ext uri="{FF2B5EF4-FFF2-40B4-BE49-F238E27FC236}">
                <a16:creationId xmlns:a16="http://schemas.microsoft.com/office/drawing/2014/main" id="{B5CF98BE-8B89-49FD-96EF-DCEC7EA33F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2100" y="4549775"/>
            <a:ext cx="608013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63883" name="Oval 11">
            <a:extLst>
              <a:ext uri="{FF2B5EF4-FFF2-40B4-BE49-F238E27FC236}">
                <a16:creationId xmlns:a16="http://schemas.microsoft.com/office/drawing/2014/main" id="{6E7B3548-966C-481D-9FF9-8E359BD249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0575" y="4549775"/>
            <a:ext cx="608013" cy="411163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63884" name="AutoShape 12">
            <a:extLst>
              <a:ext uri="{FF2B5EF4-FFF2-40B4-BE49-F238E27FC236}">
                <a16:creationId xmlns:a16="http://schemas.microsoft.com/office/drawing/2014/main" id="{879AAFFB-EEEF-4EA6-A0B4-43EF24003EEF}"/>
              </a:ext>
            </a:extLst>
          </p:cNvPr>
          <p:cNvCxnSpPr>
            <a:cxnSpLocks noChangeAspect="1" noChangeShapeType="1"/>
            <a:stCxn id="463875" idx="7"/>
            <a:endCxn id="463876" idx="3"/>
          </p:cNvCxnSpPr>
          <p:nvPr/>
        </p:nvCxnSpPr>
        <p:spPr bwMode="auto">
          <a:xfrm flipV="1">
            <a:off x="1441450" y="2781300"/>
            <a:ext cx="982663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85" name="AutoShape 13">
            <a:extLst>
              <a:ext uri="{FF2B5EF4-FFF2-40B4-BE49-F238E27FC236}">
                <a16:creationId xmlns:a16="http://schemas.microsoft.com/office/drawing/2014/main" id="{B767F4ED-B4FF-4E82-8CDB-53D073B23C0F}"/>
              </a:ext>
            </a:extLst>
          </p:cNvPr>
          <p:cNvCxnSpPr>
            <a:cxnSpLocks noChangeAspect="1" noChangeShapeType="1"/>
            <a:stCxn id="463876" idx="6"/>
            <a:endCxn id="463877" idx="2"/>
          </p:cNvCxnSpPr>
          <p:nvPr/>
        </p:nvCxnSpPr>
        <p:spPr bwMode="auto">
          <a:xfrm>
            <a:off x="2941638" y="2633663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3886" name="Text Box 14">
            <a:extLst>
              <a:ext uri="{FF2B5EF4-FFF2-40B4-BE49-F238E27FC236}">
                <a16:creationId xmlns:a16="http://schemas.microsoft.com/office/drawing/2014/main" id="{9E37B6EE-B0F5-4119-8E5D-0D7530ADBF7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84325" y="277495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63887" name="Text Box 15">
            <a:extLst>
              <a:ext uri="{FF2B5EF4-FFF2-40B4-BE49-F238E27FC236}">
                <a16:creationId xmlns:a16="http://schemas.microsoft.com/office/drawing/2014/main" id="{4AD54670-3DF7-4EF6-9A72-5A5447A7B1B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67088" y="2297113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3888" name="Text Box 16">
            <a:extLst>
              <a:ext uri="{FF2B5EF4-FFF2-40B4-BE49-F238E27FC236}">
                <a16:creationId xmlns:a16="http://schemas.microsoft.com/office/drawing/2014/main" id="{CA37529A-9EA8-4656-9B77-46833005D31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41913" y="2349500"/>
            <a:ext cx="300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63889" name="AutoShape 17">
            <a:extLst>
              <a:ext uri="{FF2B5EF4-FFF2-40B4-BE49-F238E27FC236}">
                <a16:creationId xmlns:a16="http://schemas.microsoft.com/office/drawing/2014/main" id="{BE08DA59-D20F-47F4-A517-8773DD145B0B}"/>
              </a:ext>
            </a:extLst>
          </p:cNvPr>
          <p:cNvCxnSpPr>
            <a:cxnSpLocks noChangeAspect="1" noChangeShapeType="1"/>
            <a:stCxn id="463877" idx="6"/>
            <a:endCxn id="463878" idx="2"/>
          </p:cNvCxnSpPr>
          <p:nvPr/>
        </p:nvCxnSpPr>
        <p:spPr bwMode="auto">
          <a:xfrm>
            <a:off x="4710113" y="2633663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90" name="AutoShape 18">
            <a:extLst>
              <a:ext uri="{FF2B5EF4-FFF2-40B4-BE49-F238E27FC236}">
                <a16:creationId xmlns:a16="http://schemas.microsoft.com/office/drawing/2014/main" id="{5F558C3F-9338-4561-8136-8A6D052FC261}"/>
              </a:ext>
            </a:extLst>
          </p:cNvPr>
          <p:cNvCxnSpPr>
            <a:cxnSpLocks noChangeAspect="1" noChangeShapeType="1"/>
            <a:stCxn id="463878" idx="5"/>
            <a:endCxn id="463879" idx="1"/>
          </p:cNvCxnSpPr>
          <p:nvPr/>
        </p:nvCxnSpPr>
        <p:spPr bwMode="auto">
          <a:xfrm>
            <a:off x="6389688" y="2781300"/>
            <a:ext cx="1335087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91" name="AutoShape 19">
            <a:extLst>
              <a:ext uri="{FF2B5EF4-FFF2-40B4-BE49-F238E27FC236}">
                <a16:creationId xmlns:a16="http://schemas.microsoft.com/office/drawing/2014/main" id="{36E7AB90-A3D2-448F-9839-D810C55B4B56}"/>
              </a:ext>
            </a:extLst>
          </p:cNvPr>
          <p:cNvCxnSpPr>
            <a:cxnSpLocks noChangeAspect="1" noChangeShapeType="1"/>
            <a:stCxn id="463878" idx="4"/>
            <a:endCxn id="463883" idx="0"/>
          </p:cNvCxnSpPr>
          <p:nvPr/>
        </p:nvCxnSpPr>
        <p:spPr bwMode="auto">
          <a:xfrm>
            <a:off x="6176963" y="2841625"/>
            <a:ext cx="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92" name="AutoShape 20">
            <a:extLst>
              <a:ext uri="{FF2B5EF4-FFF2-40B4-BE49-F238E27FC236}">
                <a16:creationId xmlns:a16="http://schemas.microsoft.com/office/drawing/2014/main" id="{85122512-9742-4FC7-92B5-9CDF70E94937}"/>
              </a:ext>
            </a:extLst>
          </p:cNvPr>
          <p:cNvCxnSpPr>
            <a:cxnSpLocks noChangeAspect="1" noChangeShapeType="1"/>
            <a:stCxn id="463883" idx="7"/>
            <a:endCxn id="463879" idx="3"/>
          </p:cNvCxnSpPr>
          <p:nvPr/>
        </p:nvCxnSpPr>
        <p:spPr bwMode="auto">
          <a:xfrm flipV="1">
            <a:off x="6389688" y="383857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93" name="AutoShape 21">
            <a:extLst>
              <a:ext uri="{FF2B5EF4-FFF2-40B4-BE49-F238E27FC236}">
                <a16:creationId xmlns:a16="http://schemas.microsoft.com/office/drawing/2014/main" id="{BD8EFF76-9604-4A10-BE2C-D0B1C0FBE1B3}"/>
              </a:ext>
            </a:extLst>
          </p:cNvPr>
          <p:cNvCxnSpPr>
            <a:cxnSpLocks noChangeAspect="1" noChangeShapeType="1"/>
            <a:stCxn id="463877" idx="5"/>
            <a:endCxn id="463883" idx="1"/>
          </p:cNvCxnSpPr>
          <p:nvPr/>
        </p:nvCxnSpPr>
        <p:spPr bwMode="auto">
          <a:xfrm>
            <a:off x="4621213" y="2781300"/>
            <a:ext cx="1339850" cy="1827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3894" name="Text Box 22">
            <a:extLst>
              <a:ext uri="{FF2B5EF4-FFF2-40B4-BE49-F238E27FC236}">
                <a16:creationId xmlns:a16="http://schemas.microsoft.com/office/drawing/2014/main" id="{C5E0EAD0-E358-4F21-9942-D77C0B45387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115050" y="35290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63895" name="Text Box 23">
            <a:extLst>
              <a:ext uri="{FF2B5EF4-FFF2-40B4-BE49-F238E27FC236}">
                <a16:creationId xmlns:a16="http://schemas.microsoft.com/office/drawing/2014/main" id="{1FC01E48-8945-4827-97FE-CFB64A5403B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86588" y="4127500"/>
            <a:ext cx="414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63896" name="Text Box 24">
            <a:extLst>
              <a:ext uri="{FF2B5EF4-FFF2-40B4-BE49-F238E27FC236}">
                <a16:creationId xmlns:a16="http://schemas.microsoft.com/office/drawing/2014/main" id="{0685CE32-D8AD-4C09-B77C-7A4F30084F8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54850" y="2760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63897" name="Text Box 25">
            <a:extLst>
              <a:ext uri="{FF2B5EF4-FFF2-40B4-BE49-F238E27FC236}">
                <a16:creationId xmlns:a16="http://schemas.microsoft.com/office/drawing/2014/main" id="{8FC6D086-9F23-473D-8C6A-F463CB324A9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30763" y="3376613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63898" name="AutoShape 26">
            <a:extLst>
              <a:ext uri="{FF2B5EF4-FFF2-40B4-BE49-F238E27FC236}">
                <a16:creationId xmlns:a16="http://schemas.microsoft.com/office/drawing/2014/main" id="{8B3CEA0E-9BD6-458A-BB00-C1452E62837E}"/>
              </a:ext>
            </a:extLst>
          </p:cNvPr>
          <p:cNvCxnSpPr>
            <a:cxnSpLocks noChangeAspect="1" noChangeShapeType="1"/>
            <a:stCxn id="463882" idx="6"/>
            <a:endCxn id="463883" idx="2"/>
          </p:cNvCxnSpPr>
          <p:nvPr/>
        </p:nvCxnSpPr>
        <p:spPr bwMode="auto">
          <a:xfrm>
            <a:off x="4710113" y="4752975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99" name="AutoShape 27">
            <a:extLst>
              <a:ext uri="{FF2B5EF4-FFF2-40B4-BE49-F238E27FC236}">
                <a16:creationId xmlns:a16="http://schemas.microsoft.com/office/drawing/2014/main" id="{5E80C9CC-5E2C-418B-8EC2-CA8B6318552E}"/>
              </a:ext>
            </a:extLst>
          </p:cNvPr>
          <p:cNvCxnSpPr>
            <a:cxnSpLocks noChangeAspect="1" noChangeShapeType="1"/>
            <a:stCxn id="463880" idx="5"/>
            <a:endCxn id="463882" idx="1"/>
          </p:cNvCxnSpPr>
          <p:nvPr/>
        </p:nvCxnSpPr>
        <p:spPr bwMode="auto">
          <a:xfrm>
            <a:off x="3736975" y="3838575"/>
            <a:ext cx="454025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3900" name="Text Box 28">
            <a:extLst>
              <a:ext uri="{FF2B5EF4-FFF2-40B4-BE49-F238E27FC236}">
                <a16:creationId xmlns:a16="http://schemas.microsoft.com/office/drawing/2014/main" id="{79CE245C-8D6C-4C42-8224-741FD0602D2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633788" y="4068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63901" name="Text Box 29">
            <a:extLst>
              <a:ext uri="{FF2B5EF4-FFF2-40B4-BE49-F238E27FC236}">
                <a16:creationId xmlns:a16="http://schemas.microsoft.com/office/drawing/2014/main" id="{4EE97881-70EF-4221-9546-3B24BA5447C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02225" y="4694238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63902" name="Text Box 30">
            <a:extLst>
              <a:ext uri="{FF2B5EF4-FFF2-40B4-BE49-F238E27FC236}">
                <a16:creationId xmlns:a16="http://schemas.microsoft.com/office/drawing/2014/main" id="{5EC12A1E-17CE-40D1-B5C2-6A769A7F46B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60813" y="2990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63903" name="AutoShape 31">
            <a:extLst>
              <a:ext uri="{FF2B5EF4-FFF2-40B4-BE49-F238E27FC236}">
                <a16:creationId xmlns:a16="http://schemas.microsoft.com/office/drawing/2014/main" id="{250435C0-1154-48C9-96FB-3635B28ED529}"/>
              </a:ext>
            </a:extLst>
          </p:cNvPr>
          <p:cNvCxnSpPr>
            <a:cxnSpLocks noChangeAspect="1" noChangeShapeType="1"/>
            <a:stCxn id="463880" idx="7"/>
            <a:endCxn id="463877" idx="3"/>
          </p:cNvCxnSpPr>
          <p:nvPr/>
        </p:nvCxnSpPr>
        <p:spPr bwMode="auto">
          <a:xfrm flipV="1">
            <a:off x="3736975" y="2781300"/>
            <a:ext cx="454025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904" name="AutoShape 32">
            <a:extLst>
              <a:ext uri="{FF2B5EF4-FFF2-40B4-BE49-F238E27FC236}">
                <a16:creationId xmlns:a16="http://schemas.microsoft.com/office/drawing/2014/main" id="{168F88C7-3D9B-4848-B79B-B972F9D2547B}"/>
              </a:ext>
            </a:extLst>
          </p:cNvPr>
          <p:cNvCxnSpPr>
            <a:cxnSpLocks noChangeAspect="1" noChangeShapeType="1"/>
            <a:stCxn id="463876" idx="4"/>
            <a:endCxn id="463881" idx="0"/>
          </p:cNvCxnSpPr>
          <p:nvPr/>
        </p:nvCxnSpPr>
        <p:spPr bwMode="auto">
          <a:xfrm>
            <a:off x="2640013" y="2841625"/>
            <a:ext cx="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905" name="AutoShape 33">
            <a:extLst>
              <a:ext uri="{FF2B5EF4-FFF2-40B4-BE49-F238E27FC236}">
                <a16:creationId xmlns:a16="http://schemas.microsoft.com/office/drawing/2014/main" id="{00823AC5-5D8D-4A2C-BED5-08CCE44D4675}"/>
              </a:ext>
            </a:extLst>
          </p:cNvPr>
          <p:cNvCxnSpPr>
            <a:cxnSpLocks noChangeAspect="1" noChangeShapeType="1"/>
            <a:stCxn id="463875" idx="5"/>
            <a:endCxn id="463881" idx="1"/>
          </p:cNvCxnSpPr>
          <p:nvPr/>
        </p:nvCxnSpPr>
        <p:spPr bwMode="auto">
          <a:xfrm>
            <a:off x="1441450" y="3838575"/>
            <a:ext cx="982663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906" name="AutoShape 34">
            <a:extLst>
              <a:ext uri="{FF2B5EF4-FFF2-40B4-BE49-F238E27FC236}">
                <a16:creationId xmlns:a16="http://schemas.microsoft.com/office/drawing/2014/main" id="{BB332AAE-1D07-4B71-98F3-D12A469CCB07}"/>
              </a:ext>
            </a:extLst>
          </p:cNvPr>
          <p:cNvCxnSpPr>
            <a:cxnSpLocks noChangeAspect="1" noChangeShapeType="1"/>
            <a:stCxn id="463881" idx="6"/>
            <a:endCxn id="463882" idx="2"/>
          </p:cNvCxnSpPr>
          <p:nvPr/>
        </p:nvCxnSpPr>
        <p:spPr bwMode="auto">
          <a:xfrm>
            <a:off x="2941638" y="4752975"/>
            <a:ext cx="11604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907" name="AutoShape 35">
            <a:extLst>
              <a:ext uri="{FF2B5EF4-FFF2-40B4-BE49-F238E27FC236}">
                <a16:creationId xmlns:a16="http://schemas.microsoft.com/office/drawing/2014/main" id="{E844E8DF-F357-4309-8847-8CBFFB9DCE35}"/>
              </a:ext>
            </a:extLst>
          </p:cNvPr>
          <p:cNvCxnSpPr>
            <a:cxnSpLocks noChangeAspect="1" noChangeShapeType="1"/>
            <a:stCxn id="463881" idx="7"/>
            <a:endCxn id="463880" idx="3"/>
          </p:cNvCxnSpPr>
          <p:nvPr/>
        </p:nvCxnSpPr>
        <p:spPr bwMode="auto">
          <a:xfrm flipV="1">
            <a:off x="2852738" y="3838575"/>
            <a:ext cx="45243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3908" name="Text Box 36">
            <a:extLst>
              <a:ext uri="{FF2B5EF4-FFF2-40B4-BE49-F238E27FC236}">
                <a16:creationId xmlns:a16="http://schemas.microsoft.com/office/drawing/2014/main" id="{DFF620FB-F101-4341-B11B-51D260BAA60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84550" y="4705350"/>
            <a:ext cx="296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63909" name="Text Box 37">
            <a:extLst>
              <a:ext uri="{FF2B5EF4-FFF2-40B4-BE49-F238E27FC236}">
                <a16:creationId xmlns:a16="http://schemas.microsoft.com/office/drawing/2014/main" id="{AC260558-72EB-4BD9-AE3E-E82A73B8CFF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6413" y="4062413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63910" name="Text Box 38">
            <a:extLst>
              <a:ext uri="{FF2B5EF4-FFF2-40B4-BE49-F238E27FC236}">
                <a16:creationId xmlns:a16="http://schemas.microsoft.com/office/drawing/2014/main" id="{8152327E-133B-4FAC-99D5-557C9312A97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85988" y="3341688"/>
            <a:ext cx="4127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63911" name="Text Box 39">
            <a:extLst>
              <a:ext uri="{FF2B5EF4-FFF2-40B4-BE49-F238E27FC236}">
                <a16:creationId xmlns:a16="http://schemas.microsoft.com/office/drawing/2014/main" id="{459FC717-74AD-41B6-B5A2-ECB0B699364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638300" y="4165600"/>
            <a:ext cx="2984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8AC748-851C-464F-9994-349AEC85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4BC0-F579-4E58-91E0-949A776B0E2C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C7D083-FEFA-41AB-A130-57180CB5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BD6AE5-1DBE-4D86-A6B9-6D1663F2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6052-B9FF-4364-9D8C-4FF803F0C7B1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32130" name="Rectangle 2">
            <a:extLst>
              <a:ext uri="{FF2B5EF4-FFF2-40B4-BE49-F238E27FC236}">
                <a16:creationId xmlns:a16="http://schemas.microsoft.com/office/drawing/2014/main" id="{451DC0D9-9E2A-4753-8462-43E4B39C3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</a:t>
            </a:r>
            <a:r>
              <a:rPr lang="tr-TR" altLang="en-US"/>
              <a:t>’s Algorithm</a:t>
            </a:r>
            <a:endParaRPr lang="en-US" altLang="en-US"/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7BD4171F-69B8-4272-A644-28EEA8ABF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Kruskal’s Algorithm is </a:t>
            </a:r>
            <a:r>
              <a:rPr lang="en-US" altLang="en-US" i="1">
                <a:solidFill>
                  <a:srgbClr val="FF0000"/>
                </a:solidFill>
              </a:rPr>
              <a:t>another greedy algorithm</a:t>
            </a:r>
            <a:r>
              <a:rPr lang="en-US" altLang="en-US"/>
              <a:t>.</a:t>
            </a:r>
          </a:p>
          <a:p>
            <a:r>
              <a:rPr lang="en-US" altLang="en-US"/>
              <a:t>It is about </a:t>
            </a:r>
            <a:r>
              <a:rPr lang="en-US" altLang="en-US" i="1">
                <a:solidFill>
                  <a:srgbClr val="FF0000"/>
                </a:solidFill>
              </a:rPr>
              <a:t>finding the least weight and connecting with that two trees in the forest</a:t>
            </a:r>
            <a:r>
              <a:rPr lang="en-US" altLang="en-US"/>
              <a:t>.</a:t>
            </a:r>
          </a:p>
          <a:p>
            <a:r>
              <a:rPr lang="en-US" altLang="en-US" i="1">
                <a:solidFill>
                  <a:srgbClr val="FF0000"/>
                </a:solidFill>
              </a:rPr>
              <a:t>Initially</a:t>
            </a:r>
            <a:r>
              <a:rPr lang="en-US" altLang="en-US"/>
              <a:t>, there exists </a:t>
            </a:r>
            <a:r>
              <a:rPr lang="en-US" altLang="en-US" i="1">
                <a:solidFill>
                  <a:srgbClr val="FF0000"/>
                </a:solidFill>
              </a:rPr>
              <a:t>a forest of many single-node trees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i Yer Tutucusu 3">
            <a:extLst>
              <a:ext uri="{FF2B5EF4-FFF2-40B4-BE49-F238E27FC236}">
                <a16:creationId xmlns:a16="http://schemas.microsoft.com/office/drawing/2014/main" id="{0399FB40-BF5C-4B68-AE10-28FF5F12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4811-CD15-4BA1-ADD6-224AB5F892DB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6" name="Alt Bilgi Yer Tutucusu 4">
            <a:extLst>
              <a:ext uri="{FF2B5EF4-FFF2-40B4-BE49-F238E27FC236}">
                <a16:creationId xmlns:a16="http://schemas.microsoft.com/office/drawing/2014/main" id="{D618B2C9-BE1E-4DB4-B175-4C38481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Slayt Numarası Yer Tutucusu 5">
            <a:extLst>
              <a:ext uri="{FF2B5EF4-FFF2-40B4-BE49-F238E27FC236}">
                <a16:creationId xmlns:a16="http://schemas.microsoft.com/office/drawing/2014/main" id="{195C1B95-8394-4FBE-8DCB-7F9EBBBB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B08AE-4835-46FB-8EEF-8BC49DE77E0B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31106" name="Rectangle 2">
            <a:extLst>
              <a:ext uri="{FF2B5EF4-FFF2-40B4-BE49-F238E27FC236}">
                <a16:creationId xmlns:a16="http://schemas.microsoft.com/office/drawing/2014/main" id="{296BF08C-DD9A-47D7-9357-5F1350AF5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</a:t>
            </a:r>
            <a:r>
              <a:rPr lang="tr-TR" altLang="en-US"/>
              <a:t>’s Algorithm</a:t>
            </a:r>
          </a:p>
        </p:txBody>
      </p:sp>
      <p:sp>
        <p:nvSpPr>
          <p:cNvPr id="431107" name="Rectangle 3">
            <a:extLst>
              <a:ext uri="{FF2B5EF4-FFF2-40B4-BE49-F238E27FC236}">
                <a16:creationId xmlns:a16="http://schemas.microsoft.com/office/drawing/2014/main" id="{98BD7E56-A4B1-492F-8B95-E4AB45942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4350" y="1524000"/>
            <a:ext cx="8172450" cy="42021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Kruskal</a:t>
            </a:r>
            <a:r>
              <a:rPr lang="tr-TR" altLang="en-US" sz="1800">
                <a:latin typeface="Tahoma" panose="020B0604030504040204" pitchFamily="34" charset="0"/>
              </a:rPr>
              <a:t>(</a:t>
            </a:r>
            <a:r>
              <a:rPr lang="en-US" altLang="en-US" sz="1800">
                <a:latin typeface="Tahoma" panose="020B0604030504040204" pitchFamily="34" charset="0"/>
              </a:rPr>
              <a:t>Graph </a:t>
            </a:r>
            <a:r>
              <a:rPr lang="tr-TR" altLang="en-US" sz="1800">
                <a:latin typeface="Tahoma" panose="020B0604030504040204" pitchFamily="34" charset="0"/>
              </a:rPr>
              <a:t>G,</a:t>
            </a:r>
            <a:r>
              <a:rPr lang="en-US" altLang="en-US" sz="180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    Weights </a:t>
            </a:r>
            <a:r>
              <a:rPr lang="tr-TR" altLang="en-US" sz="1800">
                <a:latin typeface="Tahoma" panose="020B0604030504040204" pitchFamily="34" charset="0"/>
              </a:rPr>
              <a:t>w)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180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1800">
                <a:latin typeface="Tahoma" panose="020B0604030504040204" pitchFamily="34" charset="0"/>
              </a:rPr>
              <a:t>	 for each vertex </a:t>
            </a:r>
            <a:r>
              <a:rPr lang="tr-TR" altLang="en-US" sz="1800" i="1">
                <a:latin typeface="Tahoma" panose="020B0604030504040204" pitchFamily="34" charset="0"/>
              </a:rPr>
              <a:t>u</a:t>
            </a:r>
            <a:r>
              <a:rPr lang="tr-TR" altLang="en-US" sz="1800" i="1">
                <a:latin typeface="Tahoma" panose="020B0604030504040204" pitchFamily="34" charset="0"/>
                <a:sym typeface="Symbol" panose="05050102010706020507" pitchFamily="18" charset="2"/>
              </a:rPr>
              <a:t>V[G]</a:t>
            </a:r>
            <a:r>
              <a:rPr lang="tr-TR" altLang="en-US" sz="1800">
                <a:latin typeface="Tahoma" panose="020B0604030504040204" pitchFamily="34" charset="0"/>
                <a:sym typeface="Symbol" panose="05050102010706020507" pitchFamily="18" charset="2"/>
              </a:rPr>
              <a:t> {</a:t>
            </a:r>
            <a:endParaRPr lang="en-US" altLang="en-US" sz="18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		</a:t>
            </a:r>
            <a:r>
              <a:rPr lang="tr-TR" altLang="en-US" sz="180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make each vertex to a single-element tree;</a:t>
            </a:r>
            <a:endParaRPr lang="tr-TR" altLang="en-US" sz="1800">
              <a:latin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180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tr-TR" altLang="en-US" sz="18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en-US" sz="180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sort edges in ascending order by their weight </a:t>
            </a:r>
            <a:r>
              <a:rPr lang="en-US" altLang="en-US" sz="1800" i="1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;       	</a:t>
            </a: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O(E lgE)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 for each edge </a:t>
            </a:r>
            <a:r>
              <a:rPr lang="en-US" altLang="en-US" sz="1800" i="1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(u,v) </a:t>
            </a:r>
            <a:r>
              <a:rPr lang="tr-TR" altLang="en-US" sz="1800" i="1">
                <a:latin typeface="Tahoma" panose="020B060403050404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1800" i="1">
                <a:latin typeface="Tahoma" panose="020B0604030504040204" pitchFamily="34" charset="0"/>
                <a:sym typeface="Symbol" panose="05050102010706020507" pitchFamily="18" charset="2"/>
              </a:rPr>
              <a:t>E				     	</a:t>
            </a: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O(E)</a:t>
            </a:r>
            <a:r>
              <a:rPr lang="en-US" altLang="en-US" sz="1800">
                <a:latin typeface="Tahoma" panose="020B0604030504040204" pitchFamily="34" charset="0"/>
                <a:sym typeface="Symbol" panose="05050102010706020507" pitchFamily="18" charset="2"/>
              </a:rPr>
              <a:t>	</a:t>
            </a:r>
            <a:endParaRPr lang="en-US" altLang="en-US" sz="180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if (u and v are in two different trees) {		</a:t>
            </a: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lgE=O(lgV)</a:t>
            </a:r>
            <a:endParaRPr lang="en-US" altLang="en-US" sz="1800" baseline="30000">
              <a:solidFill>
                <a:srgbClr val="FF0000"/>
              </a:solidFill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  add (u,v) to the MST;				</a:t>
            </a:r>
            <a:r>
              <a:rPr lang="en-US" altLang="en-US" sz="18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since |E|&lt;|V|</a:t>
            </a:r>
            <a:r>
              <a:rPr lang="en-US" altLang="en-US" sz="1800" baseline="3000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		  combine both trees;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}</a:t>
            </a:r>
            <a:endParaRPr lang="tr-TR" altLang="en-US" sz="1800">
              <a:latin typeface="Tahoma" panose="020B060403050404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1800">
                <a:latin typeface="Tahoma" panose="020B0604030504040204" pitchFamily="34" charset="0"/>
              </a:rPr>
              <a:t>	 </a:t>
            </a:r>
            <a:r>
              <a:rPr lang="tr-TR" altLang="en-US" sz="1800">
                <a:latin typeface="Tahoma" panose="020B0604030504040204" pitchFamily="34" charset="0"/>
                <a:sym typeface="Symbol" panose="05050102010706020507" pitchFamily="18" charset="2"/>
              </a:rPr>
              <a:t>dist [u]=0;</a:t>
            </a:r>
            <a:endParaRPr lang="tr-TR" altLang="en-US" sz="18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1800">
                <a:latin typeface="Tahoma" panose="020B0604030504040204" pitchFamily="34" charset="0"/>
              </a:rPr>
              <a:t>	 </a:t>
            </a:r>
            <a:r>
              <a:rPr lang="en-US" altLang="en-US" sz="1800">
                <a:latin typeface="Tahoma" panose="020B0604030504040204" pitchFamily="34" charset="0"/>
              </a:rPr>
              <a:t>return;</a:t>
            </a:r>
            <a:endParaRPr lang="tr-TR" altLang="en-US" sz="18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altLang="en-US" sz="180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31110" name="Text Box 6">
            <a:extLst>
              <a:ext uri="{FF2B5EF4-FFF2-40B4-BE49-F238E27FC236}">
                <a16:creationId xmlns:a16="http://schemas.microsoft.com/office/drawing/2014/main" id="{F9F40C75-CF64-40F5-9474-849F2698B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565775"/>
            <a:ext cx="661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400"/>
              <a:t>Running Time: O(E lgE + E)=O(E lgE)=O(E lgV)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eri Yer Tutucusu 3">
            <a:extLst>
              <a:ext uri="{FF2B5EF4-FFF2-40B4-BE49-F238E27FC236}">
                <a16:creationId xmlns:a16="http://schemas.microsoft.com/office/drawing/2014/main" id="{447F9618-5096-4709-A8EF-933403FF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2966E-E568-48E5-9F53-25775D185F9F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13" name="Alt Bilgi Yer Tutucusu 4">
            <a:extLst>
              <a:ext uri="{FF2B5EF4-FFF2-40B4-BE49-F238E27FC236}">
                <a16:creationId xmlns:a16="http://schemas.microsoft.com/office/drawing/2014/main" id="{582343A8-9E58-4972-AD89-C3A5AB6F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4" name="Slayt Numarası Yer Tutucusu 5">
            <a:extLst>
              <a:ext uri="{FF2B5EF4-FFF2-40B4-BE49-F238E27FC236}">
                <a16:creationId xmlns:a16="http://schemas.microsoft.com/office/drawing/2014/main" id="{15DA353C-8A95-483A-BBC0-04BD14DE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66F2-D75A-43A5-8CF0-0C34F85D4AF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8E355DFC-AE05-40DE-8622-5436950A4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Adjacency Set and Being </a:t>
            </a:r>
            <a:r>
              <a:rPr lang="tr-TR" altLang="en-US" i="1"/>
              <a:t>Adjacent</a:t>
            </a:r>
          </a:p>
        </p:txBody>
      </p:sp>
      <p:sp>
        <p:nvSpPr>
          <p:cNvPr id="380931" name="Rectangle 3">
            <a:extLst>
              <a:ext uri="{FF2B5EF4-FFF2-40B4-BE49-F238E27FC236}">
                <a16:creationId xmlns:a16="http://schemas.microsoft.com/office/drawing/2014/main" id="{94C1101A-2428-4BDE-90BB-47DF3CDA9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43050"/>
            <a:ext cx="5229225" cy="4583113"/>
          </a:xfrm>
        </p:spPr>
        <p:txBody>
          <a:bodyPr/>
          <a:lstStyle/>
          <a:p>
            <a:r>
              <a:rPr lang="en-US" altLang="en-US"/>
              <a:t>Vertex </a:t>
            </a:r>
            <a:r>
              <a:rPr lang="tr-TR" altLang="en-US"/>
              <a:t>v</a:t>
            </a:r>
            <a:r>
              <a:rPr lang="en-US" altLang="en-US"/>
              <a:t> is </a:t>
            </a:r>
            <a:r>
              <a:rPr lang="en-US" altLang="en-US" i="1">
                <a:solidFill>
                  <a:srgbClr val="FF0000"/>
                </a:solidFill>
              </a:rPr>
              <a:t>adjacent</a:t>
            </a:r>
            <a:r>
              <a:rPr lang="en-US" altLang="en-US"/>
              <a:t> to </a:t>
            </a:r>
            <a:r>
              <a:rPr lang="tr-TR" altLang="en-US"/>
              <a:t>u</a:t>
            </a:r>
            <a:r>
              <a:rPr lang="en-US" altLang="en-US"/>
              <a:t> iff </a:t>
            </a:r>
            <a:r>
              <a:rPr lang="en-US" altLang="en-US" i="1"/>
              <a:t>(</a:t>
            </a:r>
            <a:r>
              <a:rPr lang="tr-TR" altLang="en-US" i="1"/>
              <a:t>u</a:t>
            </a:r>
            <a:r>
              <a:rPr lang="en-US" altLang="en-US" i="1"/>
              <a:t>,</a:t>
            </a:r>
            <a:r>
              <a:rPr lang="tr-TR" altLang="en-US" i="1"/>
              <a:t>v</a:t>
            </a:r>
            <a:r>
              <a:rPr lang="en-US" altLang="en-US" i="1"/>
              <a:t>)</a:t>
            </a:r>
            <a:r>
              <a:rPr lang="en-US" altLang="en-US" i="1">
                <a:sym typeface="Symbol" panose="05050102010706020507" pitchFamily="18" charset="2"/>
              </a:rPr>
              <a:t></a:t>
            </a:r>
            <a:r>
              <a:rPr lang="en-US" altLang="en-US" i="1"/>
              <a:t>E</a:t>
            </a:r>
            <a:r>
              <a:rPr lang="en-US" altLang="en-US"/>
              <a:t>.  In an undirected graph with </a:t>
            </a:r>
            <a:r>
              <a:rPr lang="en-US" altLang="en-US" i="1"/>
              <a:t>e=(</a:t>
            </a:r>
            <a:r>
              <a:rPr lang="tr-TR" altLang="en-US" i="1"/>
              <a:t>u</a:t>
            </a:r>
            <a:r>
              <a:rPr lang="en-US" altLang="en-US" i="1"/>
              <a:t>,</a:t>
            </a:r>
            <a:r>
              <a:rPr lang="tr-TR" altLang="en-US" i="1"/>
              <a:t>v</a:t>
            </a:r>
            <a:r>
              <a:rPr lang="en-US" altLang="en-US" i="1"/>
              <a:t>)</a:t>
            </a:r>
            <a:r>
              <a:rPr lang="en-US" altLang="en-US"/>
              <a:t>, </a:t>
            </a:r>
            <a:r>
              <a:rPr lang="tr-TR" altLang="en-US" i="1"/>
              <a:t>u</a:t>
            </a:r>
            <a:r>
              <a:rPr lang="en-US" altLang="en-US"/>
              <a:t> and </a:t>
            </a:r>
            <a:r>
              <a:rPr lang="tr-TR" altLang="en-US" i="1"/>
              <a:t>v</a:t>
            </a:r>
            <a:r>
              <a:rPr lang="en-US" altLang="en-US"/>
              <a:t> are adjacent to each other.</a:t>
            </a:r>
            <a:r>
              <a:rPr lang="tr-TR" altLang="en-US"/>
              <a:t> </a:t>
            </a:r>
          </a:p>
          <a:p>
            <a:r>
              <a:rPr lang="tr-TR" altLang="en-US"/>
              <a:t>In Fig. 6.1, the vertices </a:t>
            </a:r>
            <a:r>
              <a:rPr lang="tr-TR" altLang="en-US" i="1"/>
              <a:t>v</a:t>
            </a:r>
            <a:r>
              <a:rPr lang="tr-TR" altLang="en-US"/>
              <a:t>, </a:t>
            </a:r>
            <a:r>
              <a:rPr lang="tr-TR" altLang="en-US" i="1"/>
              <a:t>w</a:t>
            </a:r>
            <a:r>
              <a:rPr lang="tr-TR" altLang="en-US"/>
              <a:t> and </a:t>
            </a:r>
            <a:r>
              <a:rPr lang="tr-TR" altLang="en-US" i="1"/>
              <a:t>x</a:t>
            </a:r>
            <a:r>
              <a:rPr lang="tr-TR" altLang="en-US"/>
              <a:t> form the </a:t>
            </a:r>
            <a:r>
              <a:rPr lang="tr-TR" altLang="en-US" i="1">
                <a:solidFill>
                  <a:srgbClr val="FF0000"/>
                </a:solidFill>
              </a:rPr>
              <a:t>adjacency set</a:t>
            </a:r>
            <a:r>
              <a:rPr lang="tr-TR" altLang="en-US"/>
              <a:t> of </a:t>
            </a:r>
            <a:r>
              <a:rPr lang="tr-TR" altLang="en-US" i="1"/>
              <a:t>u</a:t>
            </a:r>
            <a:r>
              <a:rPr lang="tr-TR" altLang="en-US"/>
              <a:t> or</a:t>
            </a:r>
          </a:p>
          <a:p>
            <a:pPr>
              <a:buFontTx/>
              <a:buNone/>
            </a:pPr>
            <a:r>
              <a:rPr lang="tr-TR" altLang="en-US"/>
              <a:t>		</a:t>
            </a:r>
            <a:r>
              <a:rPr lang="tr-TR" altLang="en-US" i="1">
                <a:solidFill>
                  <a:srgbClr val="FF0000"/>
                </a:solidFill>
              </a:rPr>
              <a:t>Adj(u)={v,w,x}</a:t>
            </a:r>
            <a:r>
              <a:rPr lang="tr-TR" altLang="en-US" i="1"/>
              <a:t>.</a:t>
            </a:r>
            <a:endParaRPr lang="en-US" altLang="en-US" i="1">
              <a:solidFill>
                <a:srgbClr val="FF0000"/>
              </a:solidFill>
            </a:endParaRPr>
          </a:p>
        </p:txBody>
      </p:sp>
      <p:sp>
        <p:nvSpPr>
          <p:cNvPr id="380932" name="Oval 4">
            <a:extLst>
              <a:ext uri="{FF2B5EF4-FFF2-40B4-BE49-F238E27FC236}">
                <a16:creationId xmlns:a16="http://schemas.microsoft.com/office/drawing/2014/main" id="{83B708F8-6659-40BF-81B6-24C5FA37F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1798638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u</a:t>
            </a:r>
            <a:endParaRPr lang="en-US" altLang="en-US"/>
          </a:p>
        </p:txBody>
      </p:sp>
      <p:sp>
        <p:nvSpPr>
          <p:cNvPr id="380934" name="Oval 6">
            <a:extLst>
              <a:ext uri="{FF2B5EF4-FFF2-40B4-BE49-F238E27FC236}">
                <a16:creationId xmlns:a16="http://schemas.microsoft.com/office/drawing/2014/main" id="{091D9236-399D-472F-9B1E-D72F9AB9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1798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v</a:t>
            </a:r>
            <a:endParaRPr lang="en-US" altLang="en-US"/>
          </a:p>
        </p:txBody>
      </p:sp>
      <p:cxnSp>
        <p:nvCxnSpPr>
          <p:cNvPr id="380936" name="AutoShape 8">
            <a:extLst>
              <a:ext uri="{FF2B5EF4-FFF2-40B4-BE49-F238E27FC236}">
                <a16:creationId xmlns:a16="http://schemas.microsoft.com/office/drawing/2014/main" id="{31CA8B2B-CC2B-43DD-8611-1A139A820A07}"/>
              </a:ext>
            </a:extLst>
          </p:cNvPr>
          <p:cNvCxnSpPr>
            <a:cxnSpLocks noChangeShapeType="1"/>
            <a:stCxn id="380932" idx="6"/>
            <a:endCxn id="380934" idx="2"/>
          </p:cNvCxnSpPr>
          <p:nvPr/>
        </p:nvCxnSpPr>
        <p:spPr bwMode="auto">
          <a:xfrm>
            <a:off x="6477000" y="1979613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0937" name="Oval 9">
            <a:extLst>
              <a:ext uri="{FF2B5EF4-FFF2-40B4-BE49-F238E27FC236}">
                <a16:creationId xmlns:a16="http://schemas.microsoft.com/office/drawing/2014/main" id="{F02F2579-8A92-4709-B81F-8E7368C3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28781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w</a:t>
            </a:r>
            <a:endParaRPr lang="en-US" altLang="en-US"/>
          </a:p>
        </p:txBody>
      </p:sp>
      <p:sp>
        <p:nvSpPr>
          <p:cNvPr id="380938" name="Oval 10">
            <a:extLst>
              <a:ext uri="{FF2B5EF4-FFF2-40B4-BE49-F238E27FC236}">
                <a16:creationId xmlns:a16="http://schemas.microsoft.com/office/drawing/2014/main" id="{C213BF92-C9CB-4490-B741-EAB8B3342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3957638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en-US"/>
              <a:t>x</a:t>
            </a:r>
            <a:endParaRPr lang="en-US" altLang="en-US"/>
          </a:p>
        </p:txBody>
      </p:sp>
      <p:cxnSp>
        <p:nvCxnSpPr>
          <p:cNvPr id="380939" name="AutoShape 11">
            <a:extLst>
              <a:ext uri="{FF2B5EF4-FFF2-40B4-BE49-F238E27FC236}">
                <a16:creationId xmlns:a16="http://schemas.microsoft.com/office/drawing/2014/main" id="{6875DE47-D0D7-4799-95D0-DE3F6554C126}"/>
              </a:ext>
            </a:extLst>
          </p:cNvPr>
          <p:cNvCxnSpPr>
            <a:cxnSpLocks noChangeShapeType="1"/>
            <a:stCxn id="380932" idx="5"/>
            <a:endCxn id="380937" idx="2"/>
          </p:cNvCxnSpPr>
          <p:nvPr/>
        </p:nvCxnSpPr>
        <p:spPr bwMode="auto">
          <a:xfrm>
            <a:off x="6424613" y="2106613"/>
            <a:ext cx="1131887" cy="95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0940" name="AutoShape 12">
            <a:extLst>
              <a:ext uri="{FF2B5EF4-FFF2-40B4-BE49-F238E27FC236}">
                <a16:creationId xmlns:a16="http://schemas.microsoft.com/office/drawing/2014/main" id="{B49B855B-034C-47B7-91BE-25076C154F5C}"/>
              </a:ext>
            </a:extLst>
          </p:cNvPr>
          <p:cNvCxnSpPr>
            <a:cxnSpLocks noChangeShapeType="1"/>
            <a:stCxn id="380932" idx="4"/>
            <a:endCxn id="380938" idx="1"/>
          </p:cNvCxnSpPr>
          <p:nvPr/>
        </p:nvCxnSpPr>
        <p:spPr bwMode="auto">
          <a:xfrm>
            <a:off x="6297613" y="2159000"/>
            <a:ext cx="1311275" cy="185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0941" name="Text Box 13">
            <a:extLst>
              <a:ext uri="{FF2B5EF4-FFF2-40B4-BE49-F238E27FC236}">
                <a16:creationId xmlns:a16="http://schemas.microsoft.com/office/drawing/2014/main" id="{0532E4D5-8D12-4F4C-A339-6FDFF681D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4392613"/>
            <a:ext cx="307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en-US" sz="1800"/>
              <a:t>Figure 6.1. Adjacency set of </a:t>
            </a:r>
            <a:r>
              <a:rPr lang="tr-TR" altLang="en-US" sz="1800" i="1"/>
              <a:t>u</a:t>
            </a:r>
            <a:endParaRPr lang="en-US" altLang="en-US" sz="1800"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Veri Yer Tutucusu 3">
            <a:extLst>
              <a:ext uri="{FF2B5EF4-FFF2-40B4-BE49-F238E27FC236}">
                <a16:creationId xmlns:a16="http://schemas.microsoft.com/office/drawing/2014/main" id="{9AA01952-539E-40FC-BFF3-A56B13F4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F854D-D8E7-43C6-9C48-975C569244E7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EE6B1F3D-6BF7-4F3B-8A07-8D5E455D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A3883534-7814-4B75-BBA2-7CAAF7A5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E82B-1F28-4485-A6CB-E995305F2596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442370" name="Rectangle 2">
            <a:extLst>
              <a:ext uri="{FF2B5EF4-FFF2-40B4-BE49-F238E27FC236}">
                <a16:creationId xmlns:a16="http://schemas.microsoft.com/office/drawing/2014/main" id="{24B3EE45-0903-4E69-BA02-C2240821A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 - Example</a:t>
            </a:r>
          </a:p>
        </p:txBody>
      </p:sp>
      <p:sp>
        <p:nvSpPr>
          <p:cNvPr id="442371" name="Oval 3">
            <a:extLst>
              <a:ext uri="{FF2B5EF4-FFF2-40B4-BE49-F238E27FC236}">
                <a16:creationId xmlns:a16="http://schemas.microsoft.com/office/drawing/2014/main" id="{EC82C3F5-5A5C-488F-AF84-53964762D5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42372" name="Oval 4">
            <a:extLst>
              <a:ext uri="{FF2B5EF4-FFF2-40B4-BE49-F238E27FC236}">
                <a16:creationId xmlns:a16="http://schemas.microsoft.com/office/drawing/2014/main" id="{DAB65C10-E900-4C51-AD18-AAB7DCF8B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42373" name="Oval 5">
            <a:extLst>
              <a:ext uri="{FF2B5EF4-FFF2-40B4-BE49-F238E27FC236}">
                <a16:creationId xmlns:a16="http://schemas.microsoft.com/office/drawing/2014/main" id="{336D1B2D-FA79-4767-8862-3570A453DB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42374" name="Oval 6">
            <a:extLst>
              <a:ext uri="{FF2B5EF4-FFF2-40B4-BE49-F238E27FC236}">
                <a16:creationId xmlns:a16="http://schemas.microsoft.com/office/drawing/2014/main" id="{1AC652B1-CED2-4692-B6A2-2C0CE8D97E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42375" name="Oval 7">
            <a:extLst>
              <a:ext uri="{FF2B5EF4-FFF2-40B4-BE49-F238E27FC236}">
                <a16:creationId xmlns:a16="http://schemas.microsoft.com/office/drawing/2014/main" id="{69B8E6BD-73CA-4A49-B1E3-724AB27D7C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42376" name="Oval 8">
            <a:extLst>
              <a:ext uri="{FF2B5EF4-FFF2-40B4-BE49-F238E27FC236}">
                <a16:creationId xmlns:a16="http://schemas.microsoft.com/office/drawing/2014/main" id="{B8BE95C9-6AC4-4B52-AC73-407F068BB2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42377" name="Oval 9">
            <a:extLst>
              <a:ext uri="{FF2B5EF4-FFF2-40B4-BE49-F238E27FC236}">
                <a16:creationId xmlns:a16="http://schemas.microsoft.com/office/drawing/2014/main" id="{6202A451-0BBB-456F-88E1-EE71D8118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42378" name="Oval 10">
            <a:extLst>
              <a:ext uri="{FF2B5EF4-FFF2-40B4-BE49-F238E27FC236}">
                <a16:creationId xmlns:a16="http://schemas.microsoft.com/office/drawing/2014/main" id="{62DAAE43-6D64-44B1-A408-1CB60AE0D2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42379" name="Oval 11">
            <a:extLst>
              <a:ext uri="{FF2B5EF4-FFF2-40B4-BE49-F238E27FC236}">
                <a16:creationId xmlns:a16="http://schemas.microsoft.com/office/drawing/2014/main" id="{748CAE0F-8824-43DC-AD82-37303E948D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42380" name="AutoShape 12">
            <a:extLst>
              <a:ext uri="{FF2B5EF4-FFF2-40B4-BE49-F238E27FC236}">
                <a16:creationId xmlns:a16="http://schemas.microsoft.com/office/drawing/2014/main" id="{4A6C81FA-ED5D-4614-BE22-09DDED2CCB2F}"/>
              </a:ext>
            </a:extLst>
          </p:cNvPr>
          <p:cNvCxnSpPr>
            <a:cxnSpLocks noChangeAspect="1" noChangeShapeType="1"/>
            <a:stCxn id="442371" idx="7"/>
            <a:endCxn id="442372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381" name="AutoShape 13">
            <a:extLst>
              <a:ext uri="{FF2B5EF4-FFF2-40B4-BE49-F238E27FC236}">
                <a16:creationId xmlns:a16="http://schemas.microsoft.com/office/drawing/2014/main" id="{AA11C2B3-86C6-4C98-8345-937018D54B1A}"/>
              </a:ext>
            </a:extLst>
          </p:cNvPr>
          <p:cNvCxnSpPr>
            <a:cxnSpLocks noChangeAspect="1" noChangeShapeType="1"/>
            <a:stCxn id="442372" idx="6"/>
            <a:endCxn id="442373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2382" name="Text Box 14">
            <a:extLst>
              <a:ext uri="{FF2B5EF4-FFF2-40B4-BE49-F238E27FC236}">
                <a16:creationId xmlns:a16="http://schemas.microsoft.com/office/drawing/2014/main" id="{28AB3CEF-56C3-4236-9926-D95AE7651F2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42383" name="Text Box 15">
            <a:extLst>
              <a:ext uri="{FF2B5EF4-FFF2-40B4-BE49-F238E27FC236}">
                <a16:creationId xmlns:a16="http://schemas.microsoft.com/office/drawing/2014/main" id="{74059F88-614D-453C-93BC-69EB4D5E00F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2384" name="Text Box 16">
            <a:extLst>
              <a:ext uri="{FF2B5EF4-FFF2-40B4-BE49-F238E27FC236}">
                <a16:creationId xmlns:a16="http://schemas.microsoft.com/office/drawing/2014/main" id="{DFBE9C36-7EE7-4757-824A-8734018D99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42385" name="AutoShape 17">
            <a:extLst>
              <a:ext uri="{FF2B5EF4-FFF2-40B4-BE49-F238E27FC236}">
                <a16:creationId xmlns:a16="http://schemas.microsoft.com/office/drawing/2014/main" id="{D81F79EB-A8AF-42F4-8D54-04C26DC68A02}"/>
              </a:ext>
            </a:extLst>
          </p:cNvPr>
          <p:cNvCxnSpPr>
            <a:cxnSpLocks noChangeAspect="1" noChangeShapeType="1"/>
            <a:stCxn id="442373" idx="6"/>
            <a:endCxn id="442374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386" name="AutoShape 18">
            <a:extLst>
              <a:ext uri="{FF2B5EF4-FFF2-40B4-BE49-F238E27FC236}">
                <a16:creationId xmlns:a16="http://schemas.microsoft.com/office/drawing/2014/main" id="{E1267A03-2104-462B-A8CD-A810BF9986A5}"/>
              </a:ext>
            </a:extLst>
          </p:cNvPr>
          <p:cNvCxnSpPr>
            <a:cxnSpLocks noChangeAspect="1" noChangeShapeType="1"/>
            <a:stCxn id="442374" idx="5"/>
            <a:endCxn id="442375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387" name="AutoShape 19">
            <a:extLst>
              <a:ext uri="{FF2B5EF4-FFF2-40B4-BE49-F238E27FC236}">
                <a16:creationId xmlns:a16="http://schemas.microsoft.com/office/drawing/2014/main" id="{84A3E77E-D851-4B1B-A6C0-D8FFC8A3C01C}"/>
              </a:ext>
            </a:extLst>
          </p:cNvPr>
          <p:cNvCxnSpPr>
            <a:cxnSpLocks noChangeAspect="1" noChangeShapeType="1"/>
            <a:stCxn id="442374" idx="4"/>
            <a:endCxn id="442379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388" name="AutoShape 20">
            <a:extLst>
              <a:ext uri="{FF2B5EF4-FFF2-40B4-BE49-F238E27FC236}">
                <a16:creationId xmlns:a16="http://schemas.microsoft.com/office/drawing/2014/main" id="{41287988-8017-4FD1-85AD-4EF3C5F6E9CA}"/>
              </a:ext>
            </a:extLst>
          </p:cNvPr>
          <p:cNvCxnSpPr>
            <a:cxnSpLocks noChangeAspect="1" noChangeShapeType="1"/>
            <a:stCxn id="442379" idx="7"/>
            <a:endCxn id="442375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389" name="AutoShape 21">
            <a:extLst>
              <a:ext uri="{FF2B5EF4-FFF2-40B4-BE49-F238E27FC236}">
                <a16:creationId xmlns:a16="http://schemas.microsoft.com/office/drawing/2014/main" id="{E5412FA9-1509-43C7-A0A8-E1BE5726B4FA}"/>
              </a:ext>
            </a:extLst>
          </p:cNvPr>
          <p:cNvCxnSpPr>
            <a:cxnSpLocks noChangeAspect="1" noChangeShapeType="1"/>
            <a:stCxn id="442373" idx="5"/>
            <a:endCxn id="442379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2390" name="Text Box 22">
            <a:extLst>
              <a:ext uri="{FF2B5EF4-FFF2-40B4-BE49-F238E27FC236}">
                <a16:creationId xmlns:a16="http://schemas.microsoft.com/office/drawing/2014/main" id="{D5B51416-1802-497E-BABE-87D7D30E5A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42391" name="Text Box 23">
            <a:extLst>
              <a:ext uri="{FF2B5EF4-FFF2-40B4-BE49-F238E27FC236}">
                <a16:creationId xmlns:a16="http://schemas.microsoft.com/office/drawing/2014/main" id="{1991769A-7FF4-434C-BE4D-8F758C91751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42392" name="Text Box 24">
            <a:extLst>
              <a:ext uri="{FF2B5EF4-FFF2-40B4-BE49-F238E27FC236}">
                <a16:creationId xmlns:a16="http://schemas.microsoft.com/office/drawing/2014/main" id="{BB03E503-30E4-49DE-81DF-90218BAC00A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42393" name="Text Box 25">
            <a:extLst>
              <a:ext uri="{FF2B5EF4-FFF2-40B4-BE49-F238E27FC236}">
                <a16:creationId xmlns:a16="http://schemas.microsoft.com/office/drawing/2014/main" id="{756333F0-9396-4271-88BA-A64063CA98F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42394" name="AutoShape 26">
            <a:extLst>
              <a:ext uri="{FF2B5EF4-FFF2-40B4-BE49-F238E27FC236}">
                <a16:creationId xmlns:a16="http://schemas.microsoft.com/office/drawing/2014/main" id="{CD3AF447-97B4-4F8B-BA20-2613398F6993}"/>
              </a:ext>
            </a:extLst>
          </p:cNvPr>
          <p:cNvCxnSpPr>
            <a:cxnSpLocks noChangeAspect="1" noChangeShapeType="1"/>
            <a:stCxn id="442378" idx="6"/>
            <a:endCxn id="442379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395" name="AutoShape 27">
            <a:extLst>
              <a:ext uri="{FF2B5EF4-FFF2-40B4-BE49-F238E27FC236}">
                <a16:creationId xmlns:a16="http://schemas.microsoft.com/office/drawing/2014/main" id="{531AC207-E102-4B29-B5C6-940A6E749A09}"/>
              </a:ext>
            </a:extLst>
          </p:cNvPr>
          <p:cNvCxnSpPr>
            <a:cxnSpLocks noChangeAspect="1" noChangeShapeType="1"/>
            <a:stCxn id="442376" idx="5"/>
            <a:endCxn id="442378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2396" name="Text Box 28">
            <a:extLst>
              <a:ext uri="{FF2B5EF4-FFF2-40B4-BE49-F238E27FC236}">
                <a16:creationId xmlns:a16="http://schemas.microsoft.com/office/drawing/2014/main" id="{C2005CC7-C903-4E1C-827D-8035DCE887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42397" name="Text Box 29">
            <a:extLst>
              <a:ext uri="{FF2B5EF4-FFF2-40B4-BE49-F238E27FC236}">
                <a16:creationId xmlns:a16="http://schemas.microsoft.com/office/drawing/2014/main" id="{C11DBD5D-444C-42B6-A334-DD2DA85D7B4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42398" name="Text Box 30">
            <a:extLst>
              <a:ext uri="{FF2B5EF4-FFF2-40B4-BE49-F238E27FC236}">
                <a16:creationId xmlns:a16="http://schemas.microsoft.com/office/drawing/2014/main" id="{F662F956-C581-4F40-84ED-D80428E0C2E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42399" name="AutoShape 31">
            <a:extLst>
              <a:ext uri="{FF2B5EF4-FFF2-40B4-BE49-F238E27FC236}">
                <a16:creationId xmlns:a16="http://schemas.microsoft.com/office/drawing/2014/main" id="{2B5CD4D1-A7DC-401D-A136-7500955B418C}"/>
              </a:ext>
            </a:extLst>
          </p:cNvPr>
          <p:cNvCxnSpPr>
            <a:cxnSpLocks noChangeAspect="1" noChangeShapeType="1"/>
            <a:stCxn id="442376" idx="7"/>
            <a:endCxn id="442373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400" name="AutoShape 32">
            <a:extLst>
              <a:ext uri="{FF2B5EF4-FFF2-40B4-BE49-F238E27FC236}">
                <a16:creationId xmlns:a16="http://schemas.microsoft.com/office/drawing/2014/main" id="{866BA786-B927-4CD7-84EB-9B852F48337A}"/>
              </a:ext>
            </a:extLst>
          </p:cNvPr>
          <p:cNvCxnSpPr>
            <a:cxnSpLocks noChangeAspect="1" noChangeShapeType="1"/>
            <a:stCxn id="442372" idx="4"/>
            <a:endCxn id="442377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401" name="AutoShape 33">
            <a:extLst>
              <a:ext uri="{FF2B5EF4-FFF2-40B4-BE49-F238E27FC236}">
                <a16:creationId xmlns:a16="http://schemas.microsoft.com/office/drawing/2014/main" id="{A4F73421-75CD-4A7A-85C7-9164E89DF4AA}"/>
              </a:ext>
            </a:extLst>
          </p:cNvPr>
          <p:cNvCxnSpPr>
            <a:cxnSpLocks noChangeAspect="1" noChangeShapeType="1"/>
            <a:stCxn id="442371" idx="5"/>
            <a:endCxn id="442377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402" name="AutoShape 34">
            <a:extLst>
              <a:ext uri="{FF2B5EF4-FFF2-40B4-BE49-F238E27FC236}">
                <a16:creationId xmlns:a16="http://schemas.microsoft.com/office/drawing/2014/main" id="{546606F7-D2B9-406C-B292-83953DA4E3D9}"/>
              </a:ext>
            </a:extLst>
          </p:cNvPr>
          <p:cNvCxnSpPr>
            <a:cxnSpLocks noChangeAspect="1" noChangeShapeType="1"/>
            <a:stCxn id="442377" idx="6"/>
            <a:endCxn id="442378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2403" name="AutoShape 35">
            <a:extLst>
              <a:ext uri="{FF2B5EF4-FFF2-40B4-BE49-F238E27FC236}">
                <a16:creationId xmlns:a16="http://schemas.microsoft.com/office/drawing/2014/main" id="{CE0BD9A1-CE69-421A-B85B-36EC192D9904}"/>
              </a:ext>
            </a:extLst>
          </p:cNvPr>
          <p:cNvCxnSpPr>
            <a:cxnSpLocks noChangeAspect="1" noChangeShapeType="1"/>
            <a:stCxn id="442377" idx="7"/>
            <a:endCxn id="442376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2404" name="Text Box 36">
            <a:extLst>
              <a:ext uri="{FF2B5EF4-FFF2-40B4-BE49-F238E27FC236}">
                <a16:creationId xmlns:a16="http://schemas.microsoft.com/office/drawing/2014/main" id="{C40E52DB-B2AD-4DFB-8BAA-A5FDE90B6A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42405" name="Text Box 37">
            <a:extLst>
              <a:ext uri="{FF2B5EF4-FFF2-40B4-BE49-F238E27FC236}">
                <a16:creationId xmlns:a16="http://schemas.microsoft.com/office/drawing/2014/main" id="{8BA7BDE4-0A3A-45B6-880F-A18274D8395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42406" name="Text Box 38">
            <a:extLst>
              <a:ext uri="{FF2B5EF4-FFF2-40B4-BE49-F238E27FC236}">
                <a16:creationId xmlns:a16="http://schemas.microsoft.com/office/drawing/2014/main" id="{3520CBE5-3001-490C-93CD-3D07BB931EA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42407" name="Text Box 39">
            <a:extLst>
              <a:ext uri="{FF2B5EF4-FFF2-40B4-BE49-F238E27FC236}">
                <a16:creationId xmlns:a16="http://schemas.microsoft.com/office/drawing/2014/main" id="{6A209A62-A6D2-45FB-9E72-838D21411C8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Veri Yer Tutucusu 3">
            <a:extLst>
              <a:ext uri="{FF2B5EF4-FFF2-40B4-BE49-F238E27FC236}">
                <a16:creationId xmlns:a16="http://schemas.microsoft.com/office/drawing/2014/main" id="{AFBF81E9-6D1C-45CF-ABA8-617C4DA2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0ED56-7C17-43A2-A867-D5DCF0F8DB9A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C34E0B31-CBD3-4BCC-92D8-88D59A21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B827C4D2-0411-406C-9620-DDA6B76F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C3FA-9C38-4B8D-8A6B-B89136E27542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A22BD30E-C696-451F-84BB-557FCD27E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 - Example</a:t>
            </a:r>
          </a:p>
        </p:txBody>
      </p:sp>
      <p:sp>
        <p:nvSpPr>
          <p:cNvPr id="443395" name="Oval 3">
            <a:extLst>
              <a:ext uri="{FF2B5EF4-FFF2-40B4-BE49-F238E27FC236}">
                <a16:creationId xmlns:a16="http://schemas.microsoft.com/office/drawing/2014/main" id="{1CE1C04E-CCB5-418F-9D68-2E460F009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43396" name="Oval 4">
            <a:extLst>
              <a:ext uri="{FF2B5EF4-FFF2-40B4-BE49-F238E27FC236}">
                <a16:creationId xmlns:a16="http://schemas.microsoft.com/office/drawing/2014/main" id="{D2C2D7A6-7E21-4838-9A81-7B2EE702B9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43397" name="Oval 5">
            <a:extLst>
              <a:ext uri="{FF2B5EF4-FFF2-40B4-BE49-F238E27FC236}">
                <a16:creationId xmlns:a16="http://schemas.microsoft.com/office/drawing/2014/main" id="{7B9E65F9-16AA-4C22-AA55-9D322F6A2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43398" name="Oval 6">
            <a:extLst>
              <a:ext uri="{FF2B5EF4-FFF2-40B4-BE49-F238E27FC236}">
                <a16:creationId xmlns:a16="http://schemas.microsoft.com/office/drawing/2014/main" id="{2A95C216-9BF2-485F-8C38-03613975B0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43399" name="Oval 7">
            <a:extLst>
              <a:ext uri="{FF2B5EF4-FFF2-40B4-BE49-F238E27FC236}">
                <a16:creationId xmlns:a16="http://schemas.microsoft.com/office/drawing/2014/main" id="{0DB52BD2-7B95-4847-8577-5CEEC7B6B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43400" name="Oval 8">
            <a:extLst>
              <a:ext uri="{FF2B5EF4-FFF2-40B4-BE49-F238E27FC236}">
                <a16:creationId xmlns:a16="http://schemas.microsoft.com/office/drawing/2014/main" id="{3C4B7C7D-E738-48F4-9915-93DB71D9A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43401" name="Oval 9">
            <a:extLst>
              <a:ext uri="{FF2B5EF4-FFF2-40B4-BE49-F238E27FC236}">
                <a16:creationId xmlns:a16="http://schemas.microsoft.com/office/drawing/2014/main" id="{452198A9-C80D-419F-BA8B-666B4D38DC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43402" name="Oval 10">
            <a:extLst>
              <a:ext uri="{FF2B5EF4-FFF2-40B4-BE49-F238E27FC236}">
                <a16:creationId xmlns:a16="http://schemas.microsoft.com/office/drawing/2014/main" id="{B5E8CA30-F942-420E-92D0-16D1E3588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43403" name="Oval 11">
            <a:extLst>
              <a:ext uri="{FF2B5EF4-FFF2-40B4-BE49-F238E27FC236}">
                <a16:creationId xmlns:a16="http://schemas.microsoft.com/office/drawing/2014/main" id="{45B30A47-38D1-4FD5-BBFE-43FA45CAF9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43404" name="AutoShape 12">
            <a:extLst>
              <a:ext uri="{FF2B5EF4-FFF2-40B4-BE49-F238E27FC236}">
                <a16:creationId xmlns:a16="http://schemas.microsoft.com/office/drawing/2014/main" id="{C7A03D73-017A-47E7-A309-861E5217D575}"/>
              </a:ext>
            </a:extLst>
          </p:cNvPr>
          <p:cNvCxnSpPr>
            <a:cxnSpLocks noChangeAspect="1" noChangeShapeType="1"/>
            <a:stCxn id="443395" idx="7"/>
            <a:endCxn id="443396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05" name="AutoShape 13">
            <a:extLst>
              <a:ext uri="{FF2B5EF4-FFF2-40B4-BE49-F238E27FC236}">
                <a16:creationId xmlns:a16="http://schemas.microsoft.com/office/drawing/2014/main" id="{35F56AA8-517D-4DA0-9922-01FD5671428F}"/>
              </a:ext>
            </a:extLst>
          </p:cNvPr>
          <p:cNvCxnSpPr>
            <a:cxnSpLocks noChangeAspect="1" noChangeShapeType="1"/>
            <a:stCxn id="443396" idx="6"/>
            <a:endCxn id="443397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3406" name="Text Box 14">
            <a:extLst>
              <a:ext uri="{FF2B5EF4-FFF2-40B4-BE49-F238E27FC236}">
                <a16:creationId xmlns:a16="http://schemas.microsoft.com/office/drawing/2014/main" id="{B58E8445-6150-43C7-B647-EF4E08D7834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43407" name="Text Box 15">
            <a:extLst>
              <a:ext uri="{FF2B5EF4-FFF2-40B4-BE49-F238E27FC236}">
                <a16:creationId xmlns:a16="http://schemas.microsoft.com/office/drawing/2014/main" id="{938DBBA9-404F-42ED-86D9-A66966FB92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3408" name="Text Box 16">
            <a:extLst>
              <a:ext uri="{FF2B5EF4-FFF2-40B4-BE49-F238E27FC236}">
                <a16:creationId xmlns:a16="http://schemas.microsoft.com/office/drawing/2014/main" id="{1E23E7FB-FD8E-4A44-AC40-6831F5D6DA1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43409" name="AutoShape 17">
            <a:extLst>
              <a:ext uri="{FF2B5EF4-FFF2-40B4-BE49-F238E27FC236}">
                <a16:creationId xmlns:a16="http://schemas.microsoft.com/office/drawing/2014/main" id="{D9884E10-618D-4AE0-9BF2-30DDED2C7A81}"/>
              </a:ext>
            </a:extLst>
          </p:cNvPr>
          <p:cNvCxnSpPr>
            <a:cxnSpLocks noChangeAspect="1" noChangeShapeType="1"/>
            <a:stCxn id="443397" idx="6"/>
            <a:endCxn id="443398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10" name="AutoShape 18">
            <a:extLst>
              <a:ext uri="{FF2B5EF4-FFF2-40B4-BE49-F238E27FC236}">
                <a16:creationId xmlns:a16="http://schemas.microsoft.com/office/drawing/2014/main" id="{C42AE6A9-2B91-4F6A-BEAD-67E67954D6CF}"/>
              </a:ext>
            </a:extLst>
          </p:cNvPr>
          <p:cNvCxnSpPr>
            <a:cxnSpLocks noChangeAspect="1" noChangeShapeType="1"/>
            <a:stCxn id="443398" idx="5"/>
            <a:endCxn id="443399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11" name="AutoShape 19">
            <a:extLst>
              <a:ext uri="{FF2B5EF4-FFF2-40B4-BE49-F238E27FC236}">
                <a16:creationId xmlns:a16="http://schemas.microsoft.com/office/drawing/2014/main" id="{61BB65D3-7A1F-47DC-92AC-9AC93855BEA0}"/>
              </a:ext>
            </a:extLst>
          </p:cNvPr>
          <p:cNvCxnSpPr>
            <a:cxnSpLocks noChangeAspect="1" noChangeShapeType="1"/>
            <a:stCxn id="443398" idx="4"/>
            <a:endCxn id="443403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12" name="AutoShape 20">
            <a:extLst>
              <a:ext uri="{FF2B5EF4-FFF2-40B4-BE49-F238E27FC236}">
                <a16:creationId xmlns:a16="http://schemas.microsoft.com/office/drawing/2014/main" id="{128D7DC8-E89C-4146-8C54-871E71B34806}"/>
              </a:ext>
            </a:extLst>
          </p:cNvPr>
          <p:cNvCxnSpPr>
            <a:cxnSpLocks noChangeAspect="1" noChangeShapeType="1"/>
            <a:stCxn id="443403" idx="7"/>
            <a:endCxn id="443399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13" name="AutoShape 21">
            <a:extLst>
              <a:ext uri="{FF2B5EF4-FFF2-40B4-BE49-F238E27FC236}">
                <a16:creationId xmlns:a16="http://schemas.microsoft.com/office/drawing/2014/main" id="{D82670B2-7595-46D5-93E9-6C88B0C8BC17}"/>
              </a:ext>
            </a:extLst>
          </p:cNvPr>
          <p:cNvCxnSpPr>
            <a:cxnSpLocks noChangeAspect="1" noChangeShapeType="1"/>
            <a:stCxn id="443397" idx="5"/>
            <a:endCxn id="443403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3414" name="Text Box 22">
            <a:extLst>
              <a:ext uri="{FF2B5EF4-FFF2-40B4-BE49-F238E27FC236}">
                <a16:creationId xmlns:a16="http://schemas.microsoft.com/office/drawing/2014/main" id="{C889790E-4D49-42B4-AEC8-4E9B907AB22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43415" name="Text Box 23">
            <a:extLst>
              <a:ext uri="{FF2B5EF4-FFF2-40B4-BE49-F238E27FC236}">
                <a16:creationId xmlns:a16="http://schemas.microsoft.com/office/drawing/2014/main" id="{CFD390FC-59BA-45AC-A4A8-BF655F68631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43416" name="Text Box 24">
            <a:extLst>
              <a:ext uri="{FF2B5EF4-FFF2-40B4-BE49-F238E27FC236}">
                <a16:creationId xmlns:a16="http://schemas.microsoft.com/office/drawing/2014/main" id="{4539D25C-B9A1-489A-9EE1-A94B52BEB9E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43417" name="Text Box 25">
            <a:extLst>
              <a:ext uri="{FF2B5EF4-FFF2-40B4-BE49-F238E27FC236}">
                <a16:creationId xmlns:a16="http://schemas.microsoft.com/office/drawing/2014/main" id="{DC0B157A-3165-4C76-B257-459A455A549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43418" name="AutoShape 26">
            <a:extLst>
              <a:ext uri="{FF2B5EF4-FFF2-40B4-BE49-F238E27FC236}">
                <a16:creationId xmlns:a16="http://schemas.microsoft.com/office/drawing/2014/main" id="{1AAEAD3B-4793-4290-884F-E39CBF48A36A}"/>
              </a:ext>
            </a:extLst>
          </p:cNvPr>
          <p:cNvCxnSpPr>
            <a:cxnSpLocks noChangeAspect="1" noChangeShapeType="1"/>
            <a:stCxn id="443402" idx="6"/>
            <a:endCxn id="443403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19" name="AutoShape 27">
            <a:extLst>
              <a:ext uri="{FF2B5EF4-FFF2-40B4-BE49-F238E27FC236}">
                <a16:creationId xmlns:a16="http://schemas.microsoft.com/office/drawing/2014/main" id="{00E5B728-2095-435E-9A8F-3EB41CF65A4A}"/>
              </a:ext>
            </a:extLst>
          </p:cNvPr>
          <p:cNvCxnSpPr>
            <a:cxnSpLocks noChangeAspect="1" noChangeShapeType="1"/>
            <a:stCxn id="443400" idx="5"/>
            <a:endCxn id="443402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3420" name="Text Box 28">
            <a:extLst>
              <a:ext uri="{FF2B5EF4-FFF2-40B4-BE49-F238E27FC236}">
                <a16:creationId xmlns:a16="http://schemas.microsoft.com/office/drawing/2014/main" id="{BAC575DE-EF4E-4C39-9E1E-E4260456493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43421" name="Text Box 29">
            <a:extLst>
              <a:ext uri="{FF2B5EF4-FFF2-40B4-BE49-F238E27FC236}">
                <a16:creationId xmlns:a16="http://schemas.microsoft.com/office/drawing/2014/main" id="{4F4194D1-A0D4-432A-9A78-EAED3D07B30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43422" name="Text Box 30">
            <a:extLst>
              <a:ext uri="{FF2B5EF4-FFF2-40B4-BE49-F238E27FC236}">
                <a16:creationId xmlns:a16="http://schemas.microsoft.com/office/drawing/2014/main" id="{DD9777BF-8162-4D1E-AB87-5318434C8E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43423" name="AutoShape 31">
            <a:extLst>
              <a:ext uri="{FF2B5EF4-FFF2-40B4-BE49-F238E27FC236}">
                <a16:creationId xmlns:a16="http://schemas.microsoft.com/office/drawing/2014/main" id="{4769D501-C792-4C56-B40C-5ED9BA12AF86}"/>
              </a:ext>
            </a:extLst>
          </p:cNvPr>
          <p:cNvCxnSpPr>
            <a:cxnSpLocks noChangeAspect="1" noChangeShapeType="1"/>
            <a:stCxn id="443400" idx="7"/>
            <a:endCxn id="443397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24" name="AutoShape 32">
            <a:extLst>
              <a:ext uri="{FF2B5EF4-FFF2-40B4-BE49-F238E27FC236}">
                <a16:creationId xmlns:a16="http://schemas.microsoft.com/office/drawing/2014/main" id="{8D87F7B6-023F-492A-AF24-D0A47C2D4095}"/>
              </a:ext>
            </a:extLst>
          </p:cNvPr>
          <p:cNvCxnSpPr>
            <a:cxnSpLocks noChangeAspect="1" noChangeShapeType="1"/>
            <a:stCxn id="443396" idx="4"/>
            <a:endCxn id="443401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25" name="AutoShape 33">
            <a:extLst>
              <a:ext uri="{FF2B5EF4-FFF2-40B4-BE49-F238E27FC236}">
                <a16:creationId xmlns:a16="http://schemas.microsoft.com/office/drawing/2014/main" id="{4AE252A8-6C16-48C5-ADC9-C9FB202BA5E9}"/>
              </a:ext>
            </a:extLst>
          </p:cNvPr>
          <p:cNvCxnSpPr>
            <a:cxnSpLocks noChangeAspect="1" noChangeShapeType="1"/>
            <a:stCxn id="443395" idx="5"/>
            <a:endCxn id="443401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26" name="AutoShape 34">
            <a:extLst>
              <a:ext uri="{FF2B5EF4-FFF2-40B4-BE49-F238E27FC236}">
                <a16:creationId xmlns:a16="http://schemas.microsoft.com/office/drawing/2014/main" id="{997A931C-2123-495A-AFC7-DD1DE8516002}"/>
              </a:ext>
            </a:extLst>
          </p:cNvPr>
          <p:cNvCxnSpPr>
            <a:cxnSpLocks noChangeAspect="1" noChangeShapeType="1"/>
            <a:stCxn id="443401" idx="6"/>
            <a:endCxn id="443402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3427" name="AutoShape 35">
            <a:extLst>
              <a:ext uri="{FF2B5EF4-FFF2-40B4-BE49-F238E27FC236}">
                <a16:creationId xmlns:a16="http://schemas.microsoft.com/office/drawing/2014/main" id="{D8B81CE9-7DFA-46F7-83AD-9F22C2913319}"/>
              </a:ext>
            </a:extLst>
          </p:cNvPr>
          <p:cNvCxnSpPr>
            <a:cxnSpLocks noChangeAspect="1" noChangeShapeType="1"/>
            <a:stCxn id="443401" idx="7"/>
            <a:endCxn id="443400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3428" name="Text Box 36">
            <a:extLst>
              <a:ext uri="{FF2B5EF4-FFF2-40B4-BE49-F238E27FC236}">
                <a16:creationId xmlns:a16="http://schemas.microsoft.com/office/drawing/2014/main" id="{4273489C-8378-488B-9BF5-35C1D49E5B1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43429" name="Text Box 37">
            <a:extLst>
              <a:ext uri="{FF2B5EF4-FFF2-40B4-BE49-F238E27FC236}">
                <a16:creationId xmlns:a16="http://schemas.microsoft.com/office/drawing/2014/main" id="{7EFBA0E0-E2D4-4F7D-AEAF-D28293EFCA3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43430" name="Text Box 38">
            <a:extLst>
              <a:ext uri="{FF2B5EF4-FFF2-40B4-BE49-F238E27FC236}">
                <a16:creationId xmlns:a16="http://schemas.microsoft.com/office/drawing/2014/main" id="{512F727F-9DC9-44BB-BC35-7CBE4744EB4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43431" name="Text Box 39">
            <a:extLst>
              <a:ext uri="{FF2B5EF4-FFF2-40B4-BE49-F238E27FC236}">
                <a16:creationId xmlns:a16="http://schemas.microsoft.com/office/drawing/2014/main" id="{40E2F447-93D5-4600-AD50-D01E079FDE3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Veri Yer Tutucusu 3">
            <a:extLst>
              <a:ext uri="{FF2B5EF4-FFF2-40B4-BE49-F238E27FC236}">
                <a16:creationId xmlns:a16="http://schemas.microsoft.com/office/drawing/2014/main" id="{05529CAE-9DCE-4FF2-804E-D3C5B697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7BD0-947A-49A4-87CF-F4EC851730E8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6FD7BD91-C4EB-4C05-BB79-9F1067CD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00E5089A-EF64-48BE-AE71-806FC499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26ABE-7D39-4689-A241-BB11E4A0A9D2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E9325114-0692-4B22-92B0-032E3D308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 - Example</a:t>
            </a:r>
          </a:p>
        </p:txBody>
      </p:sp>
      <p:sp>
        <p:nvSpPr>
          <p:cNvPr id="444419" name="Oval 3">
            <a:extLst>
              <a:ext uri="{FF2B5EF4-FFF2-40B4-BE49-F238E27FC236}">
                <a16:creationId xmlns:a16="http://schemas.microsoft.com/office/drawing/2014/main" id="{763E628B-D543-404C-A9A2-D8097C83F8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44420" name="Oval 4">
            <a:extLst>
              <a:ext uri="{FF2B5EF4-FFF2-40B4-BE49-F238E27FC236}">
                <a16:creationId xmlns:a16="http://schemas.microsoft.com/office/drawing/2014/main" id="{67174EFF-EAC0-4C6C-ACF5-068C712FFF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44421" name="Oval 5">
            <a:extLst>
              <a:ext uri="{FF2B5EF4-FFF2-40B4-BE49-F238E27FC236}">
                <a16:creationId xmlns:a16="http://schemas.microsoft.com/office/drawing/2014/main" id="{75E80884-97C2-446B-BBC9-AE3FCE1B1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44422" name="Oval 6">
            <a:extLst>
              <a:ext uri="{FF2B5EF4-FFF2-40B4-BE49-F238E27FC236}">
                <a16:creationId xmlns:a16="http://schemas.microsoft.com/office/drawing/2014/main" id="{846FEA20-D56F-425F-B4F2-69FEBEA8C1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44423" name="Oval 7">
            <a:extLst>
              <a:ext uri="{FF2B5EF4-FFF2-40B4-BE49-F238E27FC236}">
                <a16:creationId xmlns:a16="http://schemas.microsoft.com/office/drawing/2014/main" id="{0589FEB2-00EA-463A-AFA6-94CA0A72DF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44424" name="Oval 8">
            <a:extLst>
              <a:ext uri="{FF2B5EF4-FFF2-40B4-BE49-F238E27FC236}">
                <a16:creationId xmlns:a16="http://schemas.microsoft.com/office/drawing/2014/main" id="{ED73C60A-B6B0-4336-B6FB-2BBF372820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44425" name="Oval 9">
            <a:extLst>
              <a:ext uri="{FF2B5EF4-FFF2-40B4-BE49-F238E27FC236}">
                <a16:creationId xmlns:a16="http://schemas.microsoft.com/office/drawing/2014/main" id="{001460C9-A390-4BD1-9F47-B2A4C8270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44426" name="Oval 10">
            <a:extLst>
              <a:ext uri="{FF2B5EF4-FFF2-40B4-BE49-F238E27FC236}">
                <a16:creationId xmlns:a16="http://schemas.microsoft.com/office/drawing/2014/main" id="{F1956DA9-ACB9-4EFB-B483-266B6E78FA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CBB5F944-F144-41B4-A099-786FA1144C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44428" name="AutoShape 12">
            <a:extLst>
              <a:ext uri="{FF2B5EF4-FFF2-40B4-BE49-F238E27FC236}">
                <a16:creationId xmlns:a16="http://schemas.microsoft.com/office/drawing/2014/main" id="{058D5C77-ECE8-4E0C-A038-B07AE3E9C080}"/>
              </a:ext>
            </a:extLst>
          </p:cNvPr>
          <p:cNvCxnSpPr>
            <a:cxnSpLocks noChangeAspect="1" noChangeShapeType="1"/>
            <a:stCxn id="444419" idx="7"/>
            <a:endCxn id="444420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29" name="AutoShape 13">
            <a:extLst>
              <a:ext uri="{FF2B5EF4-FFF2-40B4-BE49-F238E27FC236}">
                <a16:creationId xmlns:a16="http://schemas.microsoft.com/office/drawing/2014/main" id="{0DD41734-9258-4E03-A49A-01971DCD35A5}"/>
              </a:ext>
            </a:extLst>
          </p:cNvPr>
          <p:cNvCxnSpPr>
            <a:cxnSpLocks noChangeAspect="1" noChangeShapeType="1"/>
            <a:stCxn id="444420" idx="6"/>
            <a:endCxn id="444421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4430" name="Text Box 14">
            <a:extLst>
              <a:ext uri="{FF2B5EF4-FFF2-40B4-BE49-F238E27FC236}">
                <a16:creationId xmlns:a16="http://schemas.microsoft.com/office/drawing/2014/main" id="{C32F0D26-3132-466E-B076-47EEE149689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44431" name="Text Box 15">
            <a:extLst>
              <a:ext uri="{FF2B5EF4-FFF2-40B4-BE49-F238E27FC236}">
                <a16:creationId xmlns:a16="http://schemas.microsoft.com/office/drawing/2014/main" id="{6CDF2673-31B6-4E44-A577-23C9395841E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66B8AFFB-685A-492D-A7AA-4F3ACE8565B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44433" name="AutoShape 17">
            <a:extLst>
              <a:ext uri="{FF2B5EF4-FFF2-40B4-BE49-F238E27FC236}">
                <a16:creationId xmlns:a16="http://schemas.microsoft.com/office/drawing/2014/main" id="{DD5B00BF-9229-4FA8-911D-F731901419CA}"/>
              </a:ext>
            </a:extLst>
          </p:cNvPr>
          <p:cNvCxnSpPr>
            <a:cxnSpLocks noChangeAspect="1" noChangeShapeType="1"/>
            <a:stCxn id="444421" idx="6"/>
            <a:endCxn id="444422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34" name="AutoShape 18">
            <a:extLst>
              <a:ext uri="{FF2B5EF4-FFF2-40B4-BE49-F238E27FC236}">
                <a16:creationId xmlns:a16="http://schemas.microsoft.com/office/drawing/2014/main" id="{0DC8C121-EFD6-4B90-A119-5175A3F199CA}"/>
              </a:ext>
            </a:extLst>
          </p:cNvPr>
          <p:cNvCxnSpPr>
            <a:cxnSpLocks noChangeAspect="1" noChangeShapeType="1"/>
            <a:stCxn id="444422" idx="5"/>
            <a:endCxn id="444423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35" name="AutoShape 19">
            <a:extLst>
              <a:ext uri="{FF2B5EF4-FFF2-40B4-BE49-F238E27FC236}">
                <a16:creationId xmlns:a16="http://schemas.microsoft.com/office/drawing/2014/main" id="{387BBB2B-4EDC-47B5-8BAF-E2428D140210}"/>
              </a:ext>
            </a:extLst>
          </p:cNvPr>
          <p:cNvCxnSpPr>
            <a:cxnSpLocks noChangeAspect="1" noChangeShapeType="1"/>
            <a:stCxn id="444422" idx="4"/>
            <a:endCxn id="444427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36" name="AutoShape 20">
            <a:extLst>
              <a:ext uri="{FF2B5EF4-FFF2-40B4-BE49-F238E27FC236}">
                <a16:creationId xmlns:a16="http://schemas.microsoft.com/office/drawing/2014/main" id="{3228C08C-6A12-44D6-B156-395AD155A90B}"/>
              </a:ext>
            </a:extLst>
          </p:cNvPr>
          <p:cNvCxnSpPr>
            <a:cxnSpLocks noChangeAspect="1" noChangeShapeType="1"/>
            <a:stCxn id="444427" idx="7"/>
            <a:endCxn id="444423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37" name="AutoShape 21">
            <a:extLst>
              <a:ext uri="{FF2B5EF4-FFF2-40B4-BE49-F238E27FC236}">
                <a16:creationId xmlns:a16="http://schemas.microsoft.com/office/drawing/2014/main" id="{E2DE1C07-AFEB-4C47-963C-CE900BE3A9E1}"/>
              </a:ext>
            </a:extLst>
          </p:cNvPr>
          <p:cNvCxnSpPr>
            <a:cxnSpLocks noChangeAspect="1" noChangeShapeType="1"/>
            <a:stCxn id="444421" idx="5"/>
            <a:endCxn id="444427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4438" name="Text Box 22">
            <a:extLst>
              <a:ext uri="{FF2B5EF4-FFF2-40B4-BE49-F238E27FC236}">
                <a16:creationId xmlns:a16="http://schemas.microsoft.com/office/drawing/2014/main" id="{F1FDF028-E656-44ED-AAFD-47481ADEC58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44439" name="Text Box 23">
            <a:extLst>
              <a:ext uri="{FF2B5EF4-FFF2-40B4-BE49-F238E27FC236}">
                <a16:creationId xmlns:a16="http://schemas.microsoft.com/office/drawing/2014/main" id="{6A9EA38C-8C6E-4C74-92A4-5A30E03E1EA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44440" name="Text Box 24">
            <a:extLst>
              <a:ext uri="{FF2B5EF4-FFF2-40B4-BE49-F238E27FC236}">
                <a16:creationId xmlns:a16="http://schemas.microsoft.com/office/drawing/2014/main" id="{658C9C10-300F-4282-B226-32B5B58DF8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44441" name="Text Box 25">
            <a:extLst>
              <a:ext uri="{FF2B5EF4-FFF2-40B4-BE49-F238E27FC236}">
                <a16:creationId xmlns:a16="http://schemas.microsoft.com/office/drawing/2014/main" id="{579F626E-8D30-484E-A1A1-3D2395462A0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44442" name="AutoShape 26">
            <a:extLst>
              <a:ext uri="{FF2B5EF4-FFF2-40B4-BE49-F238E27FC236}">
                <a16:creationId xmlns:a16="http://schemas.microsoft.com/office/drawing/2014/main" id="{4D333215-A97A-47FD-9585-ED90E8AF671F}"/>
              </a:ext>
            </a:extLst>
          </p:cNvPr>
          <p:cNvCxnSpPr>
            <a:cxnSpLocks noChangeAspect="1" noChangeShapeType="1"/>
            <a:stCxn id="444426" idx="6"/>
            <a:endCxn id="444427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43" name="AutoShape 27">
            <a:extLst>
              <a:ext uri="{FF2B5EF4-FFF2-40B4-BE49-F238E27FC236}">
                <a16:creationId xmlns:a16="http://schemas.microsoft.com/office/drawing/2014/main" id="{866F6813-84EE-4337-9DFB-F0E000250A04}"/>
              </a:ext>
            </a:extLst>
          </p:cNvPr>
          <p:cNvCxnSpPr>
            <a:cxnSpLocks noChangeAspect="1" noChangeShapeType="1"/>
            <a:stCxn id="444424" idx="5"/>
            <a:endCxn id="444426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4444" name="Text Box 28">
            <a:extLst>
              <a:ext uri="{FF2B5EF4-FFF2-40B4-BE49-F238E27FC236}">
                <a16:creationId xmlns:a16="http://schemas.microsoft.com/office/drawing/2014/main" id="{43BE3B35-CCEC-478F-BDDD-6BE6FF49755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44445" name="Text Box 29">
            <a:extLst>
              <a:ext uri="{FF2B5EF4-FFF2-40B4-BE49-F238E27FC236}">
                <a16:creationId xmlns:a16="http://schemas.microsoft.com/office/drawing/2014/main" id="{711333E7-D420-4E43-80D3-D95790E4D91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44446" name="Text Box 30">
            <a:extLst>
              <a:ext uri="{FF2B5EF4-FFF2-40B4-BE49-F238E27FC236}">
                <a16:creationId xmlns:a16="http://schemas.microsoft.com/office/drawing/2014/main" id="{8666CCCE-EFBC-4D1A-BC66-9AA4868A67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44447" name="AutoShape 31">
            <a:extLst>
              <a:ext uri="{FF2B5EF4-FFF2-40B4-BE49-F238E27FC236}">
                <a16:creationId xmlns:a16="http://schemas.microsoft.com/office/drawing/2014/main" id="{82D712CA-03EF-4066-B44A-CAE3B1BC8FF8}"/>
              </a:ext>
            </a:extLst>
          </p:cNvPr>
          <p:cNvCxnSpPr>
            <a:cxnSpLocks noChangeAspect="1" noChangeShapeType="1"/>
            <a:stCxn id="444424" idx="7"/>
            <a:endCxn id="444421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48" name="AutoShape 32">
            <a:extLst>
              <a:ext uri="{FF2B5EF4-FFF2-40B4-BE49-F238E27FC236}">
                <a16:creationId xmlns:a16="http://schemas.microsoft.com/office/drawing/2014/main" id="{3BFCF23F-BD00-4D4F-93C2-20AA1FF053AC}"/>
              </a:ext>
            </a:extLst>
          </p:cNvPr>
          <p:cNvCxnSpPr>
            <a:cxnSpLocks noChangeAspect="1" noChangeShapeType="1"/>
            <a:stCxn id="444420" idx="4"/>
            <a:endCxn id="444425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49" name="AutoShape 33">
            <a:extLst>
              <a:ext uri="{FF2B5EF4-FFF2-40B4-BE49-F238E27FC236}">
                <a16:creationId xmlns:a16="http://schemas.microsoft.com/office/drawing/2014/main" id="{6BAC0A74-23B8-49B3-AF79-42DEDA7A7FC8}"/>
              </a:ext>
            </a:extLst>
          </p:cNvPr>
          <p:cNvCxnSpPr>
            <a:cxnSpLocks noChangeAspect="1" noChangeShapeType="1"/>
            <a:stCxn id="444419" idx="5"/>
            <a:endCxn id="444425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50" name="AutoShape 34">
            <a:extLst>
              <a:ext uri="{FF2B5EF4-FFF2-40B4-BE49-F238E27FC236}">
                <a16:creationId xmlns:a16="http://schemas.microsoft.com/office/drawing/2014/main" id="{4B7A31DA-BCB1-49D9-902E-52487E915A12}"/>
              </a:ext>
            </a:extLst>
          </p:cNvPr>
          <p:cNvCxnSpPr>
            <a:cxnSpLocks noChangeAspect="1" noChangeShapeType="1"/>
            <a:stCxn id="444425" idx="6"/>
            <a:endCxn id="444426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4451" name="AutoShape 35">
            <a:extLst>
              <a:ext uri="{FF2B5EF4-FFF2-40B4-BE49-F238E27FC236}">
                <a16:creationId xmlns:a16="http://schemas.microsoft.com/office/drawing/2014/main" id="{5E91485C-876C-40D4-89DF-A26080A85FE3}"/>
              </a:ext>
            </a:extLst>
          </p:cNvPr>
          <p:cNvCxnSpPr>
            <a:cxnSpLocks noChangeAspect="1" noChangeShapeType="1"/>
            <a:stCxn id="444425" idx="7"/>
            <a:endCxn id="444424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4452" name="Text Box 36">
            <a:extLst>
              <a:ext uri="{FF2B5EF4-FFF2-40B4-BE49-F238E27FC236}">
                <a16:creationId xmlns:a16="http://schemas.microsoft.com/office/drawing/2014/main" id="{73406A0E-904F-4159-A2D3-AD3B8A8AAFC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44453" name="Text Box 37">
            <a:extLst>
              <a:ext uri="{FF2B5EF4-FFF2-40B4-BE49-F238E27FC236}">
                <a16:creationId xmlns:a16="http://schemas.microsoft.com/office/drawing/2014/main" id="{88E939E0-620A-450C-9224-8D4C1091E4F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44454" name="Text Box 38">
            <a:extLst>
              <a:ext uri="{FF2B5EF4-FFF2-40B4-BE49-F238E27FC236}">
                <a16:creationId xmlns:a16="http://schemas.microsoft.com/office/drawing/2014/main" id="{BD10CE80-89FF-4AA7-930C-9E0463E81A1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44455" name="Text Box 39">
            <a:extLst>
              <a:ext uri="{FF2B5EF4-FFF2-40B4-BE49-F238E27FC236}">
                <a16:creationId xmlns:a16="http://schemas.microsoft.com/office/drawing/2014/main" id="{564BAF86-FE48-42CE-A0DF-6DE5985C145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Veri Yer Tutucusu 3">
            <a:extLst>
              <a:ext uri="{FF2B5EF4-FFF2-40B4-BE49-F238E27FC236}">
                <a16:creationId xmlns:a16="http://schemas.microsoft.com/office/drawing/2014/main" id="{D14BC1A6-01CA-4DE1-AB9F-09CA6507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496D-B935-4AFD-AD21-3BBD1DC0A051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8" name="Alt Bilgi Yer Tutucusu 4">
            <a:extLst>
              <a:ext uri="{FF2B5EF4-FFF2-40B4-BE49-F238E27FC236}">
                <a16:creationId xmlns:a16="http://schemas.microsoft.com/office/drawing/2014/main" id="{8EFDDE2B-4C59-43E7-AD56-7341CF21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" name="Slayt Numarası Yer Tutucusu 5">
            <a:extLst>
              <a:ext uri="{FF2B5EF4-FFF2-40B4-BE49-F238E27FC236}">
                <a16:creationId xmlns:a16="http://schemas.microsoft.com/office/drawing/2014/main" id="{F6AD514E-322F-402D-A5C1-60A5D754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83FFD-2C5C-4D84-8A04-618AFCDEA1C2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3CDFCB32-A3E2-4247-B988-70B42C5D9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Kruskal’s Algorithm – Example</a:t>
            </a:r>
            <a:br>
              <a:rPr lang="en-US" altLang="en-US" sz="4000"/>
            </a:br>
            <a:r>
              <a:rPr lang="en-US" altLang="en-US" sz="4000"/>
              <a:t>Two Alternatives</a:t>
            </a:r>
          </a:p>
        </p:txBody>
      </p:sp>
      <p:sp>
        <p:nvSpPr>
          <p:cNvPr id="445443" name="Oval 3">
            <a:extLst>
              <a:ext uri="{FF2B5EF4-FFF2-40B4-BE49-F238E27FC236}">
                <a16:creationId xmlns:a16="http://schemas.microsoft.com/office/drawing/2014/main" id="{C687A48E-757D-458E-8E06-73FB1CA72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45444" name="Oval 4">
            <a:extLst>
              <a:ext uri="{FF2B5EF4-FFF2-40B4-BE49-F238E27FC236}">
                <a16:creationId xmlns:a16="http://schemas.microsoft.com/office/drawing/2014/main" id="{4CBB1249-2A4A-409D-931F-170DFAD010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4078288"/>
            <a:ext cx="423863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45445" name="Oval 5">
            <a:extLst>
              <a:ext uri="{FF2B5EF4-FFF2-40B4-BE49-F238E27FC236}">
                <a16:creationId xmlns:a16="http://schemas.microsoft.com/office/drawing/2014/main" id="{31FAFA53-366A-4B02-93EC-367B257629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8975" y="4078288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45446" name="Oval 6">
            <a:extLst>
              <a:ext uri="{FF2B5EF4-FFF2-40B4-BE49-F238E27FC236}">
                <a16:creationId xmlns:a16="http://schemas.microsoft.com/office/drawing/2014/main" id="{0CE841B1-6CFE-49FD-959D-079B4B6541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4078288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45447" name="Oval 7">
            <a:extLst>
              <a:ext uri="{FF2B5EF4-FFF2-40B4-BE49-F238E27FC236}">
                <a16:creationId xmlns:a16="http://schemas.microsoft.com/office/drawing/2014/main" id="{20E20501-4B06-4353-965F-D115FB7B7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30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45448" name="Oval 8">
            <a:extLst>
              <a:ext uri="{FF2B5EF4-FFF2-40B4-BE49-F238E27FC236}">
                <a16:creationId xmlns:a16="http://schemas.microsoft.com/office/drawing/2014/main" id="{8AE18C5F-81D1-4FC1-B088-1AF432CC30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985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45449" name="Oval 9">
            <a:extLst>
              <a:ext uri="{FF2B5EF4-FFF2-40B4-BE49-F238E27FC236}">
                <a16:creationId xmlns:a16="http://schemas.microsoft.com/office/drawing/2014/main" id="{D015B265-FBD5-4A9F-9BC1-3B9BB20F59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55626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45450" name="Oval 10">
            <a:extLst>
              <a:ext uri="{FF2B5EF4-FFF2-40B4-BE49-F238E27FC236}">
                <a16:creationId xmlns:a16="http://schemas.microsoft.com/office/drawing/2014/main" id="{769215F8-D7E2-444F-885D-BFF7DEB3B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8975" y="55626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45451" name="Oval 11">
            <a:extLst>
              <a:ext uri="{FF2B5EF4-FFF2-40B4-BE49-F238E27FC236}">
                <a16:creationId xmlns:a16="http://schemas.microsoft.com/office/drawing/2014/main" id="{6B5CBA96-B74E-4E9C-BE15-EB4BF0DC0A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55626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45452" name="AutoShape 12">
            <a:extLst>
              <a:ext uri="{FF2B5EF4-FFF2-40B4-BE49-F238E27FC236}">
                <a16:creationId xmlns:a16="http://schemas.microsoft.com/office/drawing/2014/main" id="{DEF6EC95-31ED-470F-B91A-14B369145095}"/>
              </a:ext>
            </a:extLst>
          </p:cNvPr>
          <p:cNvCxnSpPr>
            <a:cxnSpLocks noChangeAspect="1" noChangeShapeType="1"/>
            <a:stCxn id="445443" idx="7"/>
            <a:endCxn id="445444" idx="3"/>
          </p:cNvCxnSpPr>
          <p:nvPr/>
        </p:nvCxnSpPr>
        <p:spPr bwMode="auto">
          <a:xfrm flipV="1">
            <a:off x="3908425" y="4325938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53" name="AutoShape 13">
            <a:extLst>
              <a:ext uri="{FF2B5EF4-FFF2-40B4-BE49-F238E27FC236}">
                <a16:creationId xmlns:a16="http://schemas.microsoft.com/office/drawing/2014/main" id="{32AA5F90-25CC-43C4-A9BE-74F217EF25EC}"/>
              </a:ext>
            </a:extLst>
          </p:cNvPr>
          <p:cNvCxnSpPr>
            <a:cxnSpLocks noChangeAspect="1" noChangeShapeType="1"/>
            <a:stCxn id="445444" idx="6"/>
            <a:endCxn id="445445" idx="2"/>
          </p:cNvCxnSpPr>
          <p:nvPr/>
        </p:nvCxnSpPr>
        <p:spPr bwMode="auto">
          <a:xfrm>
            <a:off x="4957763" y="42227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54" name="Text Box 14">
            <a:extLst>
              <a:ext uri="{FF2B5EF4-FFF2-40B4-BE49-F238E27FC236}">
                <a16:creationId xmlns:a16="http://schemas.microsoft.com/office/drawing/2014/main" id="{F6642611-4526-4A7A-B906-A30E15298EB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08438" y="4321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45455" name="Text Box 15">
            <a:extLst>
              <a:ext uri="{FF2B5EF4-FFF2-40B4-BE49-F238E27FC236}">
                <a16:creationId xmlns:a16="http://schemas.microsoft.com/office/drawing/2014/main" id="{4661CB46-AE95-4488-B06D-A13CECEE16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54625" y="390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5456" name="Text Box 16">
            <a:extLst>
              <a:ext uri="{FF2B5EF4-FFF2-40B4-BE49-F238E27FC236}">
                <a16:creationId xmlns:a16="http://schemas.microsoft.com/office/drawing/2014/main" id="{820E3C1F-C2F4-47BF-8831-5107DDB89DF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96050" y="391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45457" name="AutoShape 17">
            <a:extLst>
              <a:ext uri="{FF2B5EF4-FFF2-40B4-BE49-F238E27FC236}">
                <a16:creationId xmlns:a16="http://schemas.microsoft.com/office/drawing/2014/main" id="{ADDE9393-7353-4A3F-8A03-DDEA6703729B}"/>
              </a:ext>
            </a:extLst>
          </p:cNvPr>
          <p:cNvCxnSpPr>
            <a:cxnSpLocks noChangeAspect="1" noChangeShapeType="1"/>
            <a:stCxn id="445445" idx="6"/>
            <a:endCxn id="445446" idx="2"/>
          </p:cNvCxnSpPr>
          <p:nvPr/>
        </p:nvCxnSpPr>
        <p:spPr bwMode="auto">
          <a:xfrm>
            <a:off x="6194425" y="422275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58" name="AutoShape 18">
            <a:extLst>
              <a:ext uri="{FF2B5EF4-FFF2-40B4-BE49-F238E27FC236}">
                <a16:creationId xmlns:a16="http://schemas.microsoft.com/office/drawing/2014/main" id="{A0E2C40B-3809-4A39-B37B-EFD6A665121A}"/>
              </a:ext>
            </a:extLst>
          </p:cNvPr>
          <p:cNvCxnSpPr>
            <a:cxnSpLocks noChangeAspect="1" noChangeShapeType="1"/>
            <a:stCxn id="445446" idx="5"/>
            <a:endCxn id="445447" idx="1"/>
          </p:cNvCxnSpPr>
          <p:nvPr/>
        </p:nvCxnSpPr>
        <p:spPr bwMode="auto">
          <a:xfrm>
            <a:off x="7369175" y="43259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59" name="AutoShape 19">
            <a:extLst>
              <a:ext uri="{FF2B5EF4-FFF2-40B4-BE49-F238E27FC236}">
                <a16:creationId xmlns:a16="http://schemas.microsoft.com/office/drawing/2014/main" id="{C22351E1-0F54-4020-BCD2-10D4CE3C85AA}"/>
              </a:ext>
            </a:extLst>
          </p:cNvPr>
          <p:cNvCxnSpPr>
            <a:cxnSpLocks noChangeAspect="1" noChangeShapeType="1"/>
            <a:stCxn id="445446" idx="4"/>
            <a:endCxn id="445451" idx="0"/>
          </p:cNvCxnSpPr>
          <p:nvPr/>
        </p:nvCxnSpPr>
        <p:spPr bwMode="auto">
          <a:xfrm>
            <a:off x="7219950" y="43672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60" name="AutoShape 20">
            <a:extLst>
              <a:ext uri="{FF2B5EF4-FFF2-40B4-BE49-F238E27FC236}">
                <a16:creationId xmlns:a16="http://schemas.microsoft.com/office/drawing/2014/main" id="{1450E07A-33C5-4808-976F-402CA65D46B4}"/>
              </a:ext>
            </a:extLst>
          </p:cNvPr>
          <p:cNvCxnSpPr>
            <a:cxnSpLocks noChangeAspect="1" noChangeShapeType="1"/>
            <a:stCxn id="445451" idx="7"/>
            <a:endCxn id="445447" idx="3"/>
          </p:cNvCxnSpPr>
          <p:nvPr/>
        </p:nvCxnSpPr>
        <p:spPr bwMode="auto">
          <a:xfrm flipV="1">
            <a:off x="7369175" y="50657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61" name="AutoShape 21">
            <a:extLst>
              <a:ext uri="{FF2B5EF4-FFF2-40B4-BE49-F238E27FC236}">
                <a16:creationId xmlns:a16="http://schemas.microsoft.com/office/drawing/2014/main" id="{5AB9BE16-469B-4E4F-B8BB-A32D64C0C249}"/>
              </a:ext>
            </a:extLst>
          </p:cNvPr>
          <p:cNvCxnSpPr>
            <a:cxnSpLocks noChangeAspect="1" noChangeShapeType="1"/>
            <a:stCxn id="445445" idx="5"/>
            <a:endCxn id="445451" idx="1"/>
          </p:cNvCxnSpPr>
          <p:nvPr/>
        </p:nvCxnSpPr>
        <p:spPr bwMode="auto">
          <a:xfrm>
            <a:off x="6132513" y="4325938"/>
            <a:ext cx="936625" cy="127793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62" name="Text Box 22">
            <a:extLst>
              <a:ext uri="{FF2B5EF4-FFF2-40B4-BE49-F238E27FC236}">
                <a16:creationId xmlns:a16="http://schemas.microsoft.com/office/drawing/2014/main" id="{8EED8E9C-BCA3-4335-B30C-ABC7FF80255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77088" y="48482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45463" name="Text Box 23">
            <a:extLst>
              <a:ext uri="{FF2B5EF4-FFF2-40B4-BE49-F238E27FC236}">
                <a16:creationId xmlns:a16="http://schemas.microsoft.com/office/drawing/2014/main" id="{1EA744E6-9A83-460D-A6CC-72494BC614D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86688" y="52673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45464" name="Text Box 24">
            <a:extLst>
              <a:ext uri="{FF2B5EF4-FFF2-40B4-BE49-F238E27FC236}">
                <a16:creationId xmlns:a16="http://schemas.microsoft.com/office/drawing/2014/main" id="{33F5DA22-44E9-42E0-8D18-71194B4ACF9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34313" y="4311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45465" name="Text Box 25">
            <a:extLst>
              <a:ext uri="{FF2B5EF4-FFF2-40B4-BE49-F238E27FC236}">
                <a16:creationId xmlns:a16="http://schemas.microsoft.com/office/drawing/2014/main" id="{7C6B582D-C8A0-4160-A65F-C716B6EB065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78563" y="4741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45466" name="AutoShape 26">
            <a:extLst>
              <a:ext uri="{FF2B5EF4-FFF2-40B4-BE49-F238E27FC236}">
                <a16:creationId xmlns:a16="http://schemas.microsoft.com/office/drawing/2014/main" id="{116A63BF-848F-4416-8D32-9B6C13169D9D}"/>
              </a:ext>
            </a:extLst>
          </p:cNvPr>
          <p:cNvCxnSpPr>
            <a:cxnSpLocks noChangeAspect="1" noChangeShapeType="1"/>
            <a:stCxn id="445450" idx="6"/>
            <a:endCxn id="445451" idx="2"/>
          </p:cNvCxnSpPr>
          <p:nvPr/>
        </p:nvCxnSpPr>
        <p:spPr bwMode="auto">
          <a:xfrm>
            <a:off x="6194425" y="57054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67" name="AutoShape 27">
            <a:extLst>
              <a:ext uri="{FF2B5EF4-FFF2-40B4-BE49-F238E27FC236}">
                <a16:creationId xmlns:a16="http://schemas.microsoft.com/office/drawing/2014/main" id="{6F57AB50-58A7-4C3D-B19B-34B94E5DE5D4}"/>
              </a:ext>
            </a:extLst>
          </p:cNvPr>
          <p:cNvCxnSpPr>
            <a:cxnSpLocks noChangeAspect="1" noChangeShapeType="1"/>
            <a:stCxn id="445448" idx="5"/>
            <a:endCxn id="445450" idx="1"/>
          </p:cNvCxnSpPr>
          <p:nvPr/>
        </p:nvCxnSpPr>
        <p:spPr bwMode="auto">
          <a:xfrm>
            <a:off x="5513388" y="50657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68" name="Text Box 28">
            <a:extLst>
              <a:ext uri="{FF2B5EF4-FFF2-40B4-BE49-F238E27FC236}">
                <a16:creationId xmlns:a16="http://schemas.microsoft.com/office/drawing/2014/main" id="{A7D539F2-1935-4ADF-AA15-3417D108D4A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41950" y="5226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45469" name="Text Box 29">
            <a:extLst>
              <a:ext uri="{FF2B5EF4-FFF2-40B4-BE49-F238E27FC236}">
                <a16:creationId xmlns:a16="http://schemas.microsoft.com/office/drawing/2014/main" id="{09FBD11F-5735-44A2-8062-3F079D5FAE8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69063" y="566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45470" name="Text Box 30">
            <a:extLst>
              <a:ext uri="{FF2B5EF4-FFF2-40B4-BE49-F238E27FC236}">
                <a16:creationId xmlns:a16="http://schemas.microsoft.com/office/drawing/2014/main" id="{B0852AA9-159B-459C-9EB8-320B18FB8F4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16575" y="4438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45471" name="AutoShape 31">
            <a:extLst>
              <a:ext uri="{FF2B5EF4-FFF2-40B4-BE49-F238E27FC236}">
                <a16:creationId xmlns:a16="http://schemas.microsoft.com/office/drawing/2014/main" id="{4FE61EF3-548D-4C7B-9FA1-B4A390BE1B2D}"/>
              </a:ext>
            </a:extLst>
          </p:cNvPr>
          <p:cNvCxnSpPr>
            <a:cxnSpLocks noChangeAspect="1" noChangeShapeType="1"/>
            <a:stCxn id="445448" idx="7"/>
            <a:endCxn id="445445" idx="3"/>
          </p:cNvCxnSpPr>
          <p:nvPr/>
        </p:nvCxnSpPr>
        <p:spPr bwMode="auto">
          <a:xfrm flipV="1">
            <a:off x="5513388" y="4325938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72" name="AutoShape 32">
            <a:extLst>
              <a:ext uri="{FF2B5EF4-FFF2-40B4-BE49-F238E27FC236}">
                <a16:creationId xmlns:a16="http://schemas.microsoft.com/office/drawing/2014/main" id="{D4D9B9AE-3895-49D8-AE3D-DDF29AC21D5E}"/>
              </a:ext>
            </a:extLst>
          </p:cNvPr>
          <p:cNvCxnSpPr>
            <a:cxnSpLocks noChangeAspect="1" noChangeShapeType="1"/>
            <a:stCxn id="445444" idx="4"/>
            <a:endCxn id="445449" idx="0"/>
          </p:cNvCxnSpPr>
          <p:nvPr/>
        </p:nvCxnSpPr>
        <p:spPr bwMode="auto">
          <a:xfrm>
            <a:off x="4746625" y="43672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73" name="AutoShape 33">
            <a:extLst>
              <a:ext uri="{FF2B5EF4-FFF2-40B4-BE49-F238E27FC236}">
                <a16:creationId xmlns:a16="http://schemas.microsoft.com/office/drawing/2014/main" id="{7DFBCE87-E6ED-4256-A9D3-6FAD291123AA}"/>
              </a:ext>
            </a:extLst>
          </p:cNvPr>
          <p:cNvCxnSpPr>
            <a:cxnSpLocks noChangeAspect="1" noChangeShapeType="1"/>
            <a:stCxn id="445443" idx="5"/>
            <a:endCxn id="445449" idx="1"/>
          </p:cNvCxnSpPr>
          <p:nvPr/>
        </p:nvCxnSpPr>
        <p:spPr bwMode="auto">
          <a:xfrm>
            <a:off x="3908425" y="5065713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74" name="AutoShape 34">
            <a:extLst>
              <a:ext uri="{FF2B5EF4-FFF2-40B4-BE49-F238E27FC236}">
                <a16:creationId xmlns:a16="http://schemas.microsoft.com/office/drawing/2014/main" id="{8364B3CC-D418-4909-BD2A-5F508C8B360D}"/>
              </a:ext>
            </a:extLst>
          </p:cNvPr>
          <p:cNvCxnSpPr>
            <a:cxnSpLocks noChangeAspect="1" noChangeShapeType="1"/>
            <a:stCxn id="445449" idx="6"/>
            <a:endCxn id="445450" idx="2"/>
          </p:cNvCxnSpPr>
          <p:nvPr/>
        </p:nvCxnSpPr>
        <p:spPr bwMode="auto">
          <a:xfrm>
            <a:off x="4957763" y="57054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75" name="AutoShape 35">
            <a:extLst>
              <a:ext uri="{FF2B5EF4-FFF2-40B4-BE49-F238E27FC236}">
                <a16:creationId xmlns:a16="http://schemas.microsoft.com/office/drawing/2014/main" id="{BF54B1D1-691E-42BD-A505-CF42B4C2B2D8}"/>
              </a:ext>
            </a:extLst>
          </p:cNvPr>
          <p:cNvCxnSpPr>
            <a:cxnSpLocks noChangeAspect="1" noChangeShapeType="1"/>
            <a:stCxn id="445449" idx="7"/>
            <a:endCxn id="445448" idx="3"/>
          </p:cNvCxnSpPr>
          <p:nvPr/>
        </p:nvCxnSpPr>
        <p:spPr bwMode="auto">
          <a:xfrm flipV="1">
            <a:off x="4895850" y="50657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76" name="Text Box 36">
            <a:extLst>
              <a:ext uri="{FF2B5EF4-FFF2-40B4-BE49-F238E27FC236}">
                <a16:creationId xmlns:a16="http://schemas.microsoft.com/office/drawing/2014/main" id="{EE0A57C5-6139-44AF-A54F-90C7446A46A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67325" y="567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45477" name="Text Box 37">
            <a:extLst>
              <a:ext uri="{FF2B5EF4-FFF2-40B4-BE49-F238E27FC236}">
                <a16:creationId xmlns:a16="http://schemas.microsoft.com/office/drawing/2014/main" id="{91F5415C-D4A2-466D-8544-69AF9884895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30788" y="5221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45478" name="Text Box 38">
            <a:extLst>
              <a:ext uri="{FF2B5EF4-FFF2-40B4-BE49-F238E27FC236}">
                <a16:creationId xmlns:a16="http://schemas.microsoft.com/office/drawing/2014/main" id="{B188E180-AABC-4CF2-BBF9-57FC6E5325C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29125" y="4718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45479" name="Text Box 39">
            <a:extLst>
              <a:ext uri="{FF2B5EF4-FFF2-40B4-BE49-F238E27FC236}">
                <a16:creationId xmlns:a16="http://schemas.microsoft.com/office/drawing/2014/main" id="{9C370DFF-AE31-4D8F-A917-766A8C96087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5482" name="Oval 42">
            <a:extLst>
              <a:ext uri="{FF2B5EF4-FFF2-40B4-BE49-F238E27FC236}">
                <a16:creationId xmlns:a16="http://schemas.microsoft.com/office/drawing/2014/main" id="{5C1F1F30-CA76-414E-BF35-8DC00F8EE2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25" y="281146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45483" name="Oval 43">
            <a:extLst>
              <a:ext uri="{FF2B5EF4-FFF2-40B4-BE49-F238E27FC236}">
                <a16:creationId xmlns:a16="http://schemas.microsoft.com/office/drawing/2014/main" id="{16AB163F-F406-4864-8FDF-05280D5EAB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25" y="2070100"/>
            <a:ext cx="423863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45484" name="Oval 44">
            <a:extLst>
              <a:ext uri="{FF2B5EF4-FFF2-40B4-BE49-F238E27FC236}">
                <a16:creationId xmlns:a16="http://schemas.microsoft.com/office/drawing/2014/main" id="{98C23A2C-FD58-41AA-BD65-25A9141FAE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9700" y="2070100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45485" name="Oval 45">
            <a:extLst>
              <a:ext uri="{FF2B5EF4-FFF2-40B4-BE49-F238E27FC236}">
                <a16:creationId xmlns:a16="http://schemas.microsoft.com/office/drawing/2014/main" id="{47D6650F-9F48-4D8E-A08E-CBB14255CB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6363" y="207010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45486" name="Oval 46">
            <a:extLst>
              <a:ext uri="{FF2B5EF4-FFF2-40B4-BE49-F238E27FC236}">
                <a16:creationId xmlns:a16="http://schemas.microsoft.com/office/drawing/2014/main" id="{0EFD742B-5DCD-41EE-BE68-BBC98EC7C9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3025" y="281146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45487" name="Oval 47">
            <a:extLst>
              <a:ext uri="{FF2B5EF4-FFF2-40B4-BE49-F238E27FC236}">
                <a16:creationId xmlns:a16="http://schemas.microsoft.com/office/drawing/2014/main" id="{699AF27F-6665-4676-A7BE-2DBBBAB16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0575" y="281146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45488" name="Oval 48">
            <a:extLst>
              <a:ext uri="{FF2B5EF4-FFF2-40B4-BE49-F238E27FC236}">
                <a16:creationId xmlns:a16="http://schemas.microsoft.com/office/drawing/2014/main" id="{0BA76624-E864-4F33-96C3-25F8340F1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25" y="3554413"/>
            <a:ext cx="42386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45489" name="Oval 49">
            <a:extLst>
              <a:ext uri="{FF2B5EF4-FFF2-40B4-BE49-F238E27FC236}">
                <a16:creationId xmlns:a16="http://schemas.microsoft.com/office/drawing/2014/main" id="{62E0EA27-FDEB-4ECD-AD8D-24982B62EC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9700" y="355441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45490" name="Oval 50">
            <a:extLst>
              <a:ext uri="{FF2B5EF4-FFF2-40B4-BE49-F238E27FC236}">
                <a16:creationId xmlns:a16="http://schemas.microsoft.com/office/drawing/2014/main" id="{A50DBCB8-11BD-4A04-8579-1A8C05307C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6363" y="3554413"/>
            <a:ext cx="425450" cy="2873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45491" name="AutoShape 51">
            <a:extLst>
              <a:ext uri="{FF2B5EF4-FFF2-40B4-BE49-F238E27FC236}">
                <a16:creationId xmlns:a16="http://schemas.microsoft.com/office/drawing/2014/main" id="{66AE2782-B2D1-4A23-A2E1-5167A2C479B2}"/>
              </a:ext>
            </a:extLst>
          </p:cNvPr>
          <p:cNvCxnSpPr>
            <a:cxnSpLocks noChangeAspect="1" noChangeShapeType="1"/>
            <a:stCxn id="445482" idx="7"/>
            <a:endCxn id="445483" idx="3"/>
          </p:cNvCxnSpPr>
          <p:nvPr/>
        </p:nvCxnSpPr>
        <p:spPr bwMode="auto">
          <a:xfrm flipV="1">
            <a:off x="819150" y="2317750"/>
            <a:ext cx="68738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92" name="AutoShape 52">
            <a:extLst>
              <a:ext uri="{FF2B5EF4-FFF2-40B4-BE49-F238E27FC236}">
                <a16:creationId xmlns:a16="http://schemas.microsoft.com/office/drawing/2014/main" id="{AD61378C-AC28-4904-8640-BB560E7F726B}"/>
              </a:ext>
            </a:extLst>
          </p:cNvPr>
          <p:cNvCxnSpPr>
            <a:cxnSpLocks noChangeAspect="1" noChangeShapeType="1"/>
            <a:stCxn id="445483" idx="6"/>
            <a:endCxn id="445484" idx="2"/>
          </p:cNvCxnSpPr>
          <p:nvPr/>
        </p:nvCxnSpPr>
        <p:spPr bwMode="auto">
          <a:xfrm>
            <a:off x="1868488" y="2214563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93" name="Text Box 53">
            <a:extLst>
              <a:ext uri="{FF2B5EF4-FFF2-40B4-BE49-F238E27FC236}">
                <a16:creationId xmlns:a16="http://schemas.microsoft.com/office/drawing/2014/main" id="{20C67DF9-E85D-4936-8DC9-0DEC3FBE7C2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19163" y="2312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45494" name="Text Box 54">
            <a:extLst>
              <a:ext uri="{FF2B5EF4-FFF2-40B4-BE49-F238E27FC236}">
                <a16:creationId xmlns:a16="http://schemas.microsoft.com/office/drawing/2014/main" id="{C37D7107-F851-452C-AD34-C6D826539CD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65350" y="1898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5495" name="Text Box 55">
            <a:extLst>
              <a:ext uri="{FF2B5EF4-FFF2-40B4-BE49-F238E27FC236}">
                <a16:creationId xmlns:a16="http://schemas.microsoft.com/office/drawing/2014/main" id="{EEC9917E-6547-4DA7-98AF-EB607B74D0A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06775" y="1908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45496" name="AutoShape 56">
            <a:extLst>
              <a:ext uri="{FF2B5EF4-FFF2-40B4-BE49-F238E27FC236}">
                <a16:creationId xmlns:a16="http://schemas.microsoft.com/office/drawing/2014/main" id="{43C90230-5901-4E48-90E2-84A1DBCA653D}"/>
              </a:ext>
            </a:extLst>
          </p:cNvPr>
          <p:cNvCxnSpPr>
            <a:cxnSpLocks noChangeAspect="1" noChangeShapeType="1"/>
            <a:stCxn id="445484" idx="6"/>
            <a:endCxn id="445485" idx="2"/>
          </p:cNvCxnSpPr>
          <p:nvPr/>
        </p:nvCxnSpPr>
        <p:spPr bwMode="auto">
          <a:xfrm>
            <a:off x="3105150" y="221456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97" name="AutoShape 57">
            <a:extLst>
              <a:ext uri="{FF2B5EF4-FFF2-40B4-BE49-F238E27FC236}">
                <a16:creationId xmlns:a16="http://schemas.microsoft.com/office/drawing/2014/main" id="{4A45075F-3FD4-4771-AA62-8139F72B45BB}"/>
              </a:ext>
            </a:extLst>
          </p:cNvPr>
          <p:cNvCxnSpPr>
            <a:cxnSpLocks noChangeAspect="1" noChangeShapeType="1"/>
            <a:stCxn id="445485" idx="5"/>
            <a:endCxn id="445486" idx="1"/>
          </p:cNvCxnSpPr>
          <p:nvPr/>
        </p:nvCxnSpPr>
        <p:spPr bwMode="auto">
          <a:xfrm>
            <a:off x="4279900" y="231775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98" name="AutoShape 58">
            <a:extLst>
              <a:ext uri="{FF2B5EF4-FFF2-40B4-BE49-F238E27FC236}">
                <a16:creationId xmlns:a16="http://schemas.microsoft.com/office/drawing/2014/main" id="{73B53066-661B-45A4-B3BF-38ACCBC08E09}"/>
              </a:ext>
            </a:extLst>
          </p:cNvPr>
          <p:cNvCxnSpPr>
            <a:cxnSpLocks noChangeAspect="1" noChangeShapeType="1"/>
            <a:stCxn id="445485" idx="4"/>
            <a:endCxn id="445490" idx="0"/>
          </p:cNvCxnSpPr>
          <p:nvPr/>
        </p:nvCxnSpPr>
        <p:spPr bwMode="auto">
          <a:xfrm>
            <a:off x="4130675" y="235902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499" name="AutoShape 59">
            <a:extLst>
              <a:ext uri="{FF2B5EF4-FFF2-40B4-BE49-F238E27FC236}">
                <a16:creationId xmlns:a16="http://schemas.microsoft.com/office/drawing/2014/main" id="{72ABDF53-65AA-44B8-9661-5BCBD4C9D1F9}"/>
              </a:ext>
            </a:extLst>
          </p:cNvPr>
          <p:cNvCxnSpPr>
            <a:cxnSpLocks noChangeAspect="1" noChangeShapeType="1"/>
            <a:stCxn id="445490" idx="7"/>
            <a:endCxn id="445486" idx="3"/>
          </p:cNvCxnSpPr>
          <p:nvPr/>
        </p:nvCxnSpPr>
        <p:spPr bwMode="auto">
          <a:xfrm flipV="1">
            <a:off x="4279900" y="30575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500" name="AutoShape 60">
            <a:extLst>
              <a:ext uri="{FF2B5EF4-FFF2-40B4-BE49-F238E27FC236}">
                <a16:creationId xmlns:a16="http://schemas.microsoft.com/office/drawing/2014/main" id="{BFC36D35-3936-4B52-89A5-83CC47694BB7}"/>
              </a:ext>
            </a:extLst>
          </p:cNvPr>
          <p:cNvCxnSpPr>
            <a:cxnSpLocks noChangeAspect="1" noChangeShapeType="1"/>
            <a:stCxn id="445484" idx="5"/>
            <a:endCxn id="445490" idx="1"/>
          </p:cNvCxnSpPr>
          <p:nvPr/>
        </p:nvCxnSpPr>
        <p:spPr bwMode="auto">
          <a:xfrm>
            <a:off x="3043238" y="2317750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501" name="Text Box 61">
            <a:extLst>
              <a:ext uri="{FF2B5EF4-FFF2-40B4-BE49-F238E27FC236}">
                <a16:creationId xmlns:a16="http://schemas.microsoft.com/office/drawing/2014/main" id="{78E00869-1E29-469F-918D-B5CAF1B386A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87813" y="28400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45502" name="Text Box 62">
            <a:extLst>
              <a:ext uri="{FF2B5EF4-FFF2-40B4-BE49-F238E27FC236}">
                <a16:creationId xmlns:a16="http://schemas.microsoft.com/office/drawing/2014/main" id="{634A5D07-80AA-40DC-B5C2-E4DC35B6B2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97413" y="3259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45503" name="Text Box 63">
            <a:extLst>
              <a:ext uri="{FF2B5EF4-FFF2-40B4-BE49-F238E27FC236}">
                <a16:creationId xmlns:a16="http://schemas.microsoft.com/office/drawing/2014/main" id="{CA5F527E-0F07-457B-B59C-AB390418EDF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45038" y="2303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45504" name="Text Box 64">
            <a:extLst>
              <a:ext uri="{FF2B5EF4-FFF2-40B4-BE49-F238E27FC236}">
                <a16:creationId xmlns:a16="http://schemas.microsoft.com/office/drawing/2014/main" id="{5C7DFEA1-22B3-400E-BC27-FBB3FDA07CC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9288" y="2733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45505" name="AutoShape 65">
            <a:extLst>
              <a:ext uri="{FF2B5EF4-FFF2-40B4-BE49-F238E27FC236}">
                <a16:creationId xmlns:a16="http://schemas.microsoft.com/office/drawing/2014/main" id="{44D13282-9448-4E68-964C-E3F49386EA23}"/>
              </a:ext>
            </a:extLst>
          </p:cNvPr>
          <p:cNvCxnSpPr>
            <a:cxnSpLocks noChangeAspect="1" noChangeShapeType="1"/>
            <a:stCxn id="445489" idx="6"/>
            <a:endCxn id="445490" idx="2"/>
          </p:cNvCxnSpPr>
          <p:nvPr/>
        </p:nvCxnSpPr>
        <p:spPr bwMode="auto">
          <a:xfrm>
            <a:off x="3105150" y="3697288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506" name="AutoShape 66">
            <a:extLst>
              <a:ext uri="{FF2B5EF4-FFF2-40B4-BE49-F238E27FC236}">
                <a16:creationId xmlns:a16="http://schemas.microsoft.com/office/drawing/2014/main" id="{0213DF75-1905-43EA-A3A0-6BB1552EB73F}"/>
              </a:ext>
            </a:extLst>
          </p:cNvPr>
          <p:cNvCxnSpPr>
            <a:cxnSpLocks noChangeAspect="1" noChangeShapeType="1"/>
            <a:stCxn id="445487" idx="5"/>
            <a:endCxn id="445489" idx="1"/>
          </p:cNvCxnSpPr>
          <p:nvPr/>
        </p:nvCxnSpPr>
        <p:spPr bwMode="auto">
          <a:xfrm>
            <a:off x="2424113" y="30575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507" name="Text Box 67">
            <a:extLst>
              <a:ext uri="{FF2B5EF4-FFF2-40B4-BE49-F238E27FC236}">
                <a16:creationId xmlns:a16="http://schemas.microsoft.com/office/drawing/2014/main" id="{5251220F-6A1D-443A-BDBD-126C48B6D63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52675" y="3217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45508" name="Text Box 68">
            <a:extLst>
              <a:ext uri="{FF2B5EF4-FFF2-40B4-BE49-F238E27FC236}">
                <a16:creationId xmlns:a16="http://schemas.microsoft.com/office/drawing/2014/main" id="{F98F428F-9ABD-449C-9F81-081FEC97D7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79788" y="3656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45509" name="Text Box 69">
            <a:extLst>
              <a:ext uri="{FF2B5EF4-FFF2-40B4-BE49-F238E27FC236}">
                <a16:creationId xmlns:a16="http://schemas.microsoft.com/office/drawing/2014/main" id="{0D53B546-E69C-45D4-BA6B-F457CF2F52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27300" y="2430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45510" name="AutoShape 70">
            <a:extLst>
              <a:ext uri="{FF2B5EF4-FFF2-40B4-BE49-F238E27FC236}">
                <a16:creationId xmlns:a16="http://schemas.microsoft.com/office/drawing/2014/main" id="{251757AE-2F43-491F-BBE3-17AE11153AA4}"/>
              </a:ext>
            </a:extLst>
          </p:cNvPr>
          <p:cNvCxnSpPr>
            <a:cxnSpLocks noChangeAspect="1" noChangeShapeType="1"/>
            <a:stCxn id="445487" idx="7"/>
            <a:endCxn id="445484" idx="3"/>
          </p:cNvCxnSpPr>
          <p:nvPr/>
        </p:nvCxnSpPr>
        <p:spPr bwMode="auto">
          <a:xfrm flipV="1">
            <a:off x="2424113" y="231775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511" name="AutoShape 71">
            <a:extLst>
              <a:ext uri="{FF2B5EF4-FFF2-40B4-BE49-F238E27FC236}">
                <a16:creationId xmlns:a16="http://schemas.microsoft.com/office/drawing/2014/main" id="{CA10C2DF-84E5-40B5-94CF-006970B5F8CE}"/>
              </a:ext>
            </a:extLst>
          </p:cNvPr>
          <p:cNvCxnSpPr>
            <a:cxnSpLocks noChangeAspect="1" noChangeShapeType="1"/>
            <a:stCxn id="445483" idx="4"/>
            <a:endCxn id="445488" idx="0"/>
          </p:cNvCxnSpPr>
          <p:nvPr/>
        </p:nvCxnSpPr>
        <p:spPr bwMode="auto">
          <a:xfrm>
            <a:off x="1657350" y="235902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512" name="AutoShape 72">
            <a:extLst>
              <a:ext uri="{FF2B5EF4-FFF2-40B4-BE49-F238E27FC236}">
                <a16:creationId xmlns:a16="http://schemas.microsoft.com/office/drawing/2014/main" id="{DC3CCEF6-76DC-49C9-ABF6-6C3DED78BBF3}"/>
              </a:ext>
            </a:extLst>
          </p:cNvPr>
          <p:cNvCxnSpPr>
            <a:cxnSpLocks noChangeAspect="1" noChangeShapeType="1"/>
            <a:stCxn id="445482" idx="5"/>
            <a:endCxn id="445488" idx="1"/>
          </p:cNvCxnSpPr>
          <p:nvPr/>
        </p:nvCxnSpPr>
        <p:spPr bwMode="auto">
          <a:xfrm>
            <a:off x="819150" y="3057525"/>
            <a:ext cx="68738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513" name="AutoShape 73">
            <a:extLst>
              <a:ext uri="{FF2B5EF4-FFF2-40B4-BE49-F238E27FC236}">
                <a16:creationId xmlns:a16="http://schemas.microsoft.com/office/drawing/2014/main" id="{BDAFDDF8-C4CE-4670-A203-D81393413E36}"/>
              </a:ext>
            </a:extLst>
          </p:cNvPr>
          <p:cNvCxnSpPr>
            <a:cxnSpLocks noChangeAspect="1" noChangeShapeType="1"/>
            <a:stCxn id="445488" idx="6"/>
            <a:endCxn id="445489" idx="2"/>
          </p:cNvCxnSpPr>
          <p:nvPr/>
        </p:nvCxnSpPr>
        <p:spPr bwMode="auto">
          <a:xfrm>
            <a:off x="1868488" y="369728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5514" name="AutoShape 74">
            <a:extLst>
              <a:ext uri="{FF2B5EF4-FFF2-40B4-BE49-F238E27FC236}">
                <a16:creationId xmlns:a16="http://schemas.microsoft.com/office/drawing/2014/main" id="{BD60962F-882A-475E-8164-46DF8FD0EFF7}"/>
              </a:ext>
            </a:extLst>
          </p:cNvPr>
          <p:cNvCxnSpPr>
            <a:cxnSpLocks noChangeAspect="1" noChangeShapeType="1"/>
            <a:stCxn id="445488" idx="7"/>
            <a:endCxn id="445487" idx="3"/>
          </p:cNvCxnSpPr>
          <p:nvPr/>
        </p:nvCxnSpPr>
        <p:spPr bwMode="auto">
          <a:xfrm flipV="1">
            <a:off x="1806575" y="3057525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515" name="Text Box 75">
            <a:extLst>
              <a:ext uri="{FF2B5EF4-FFF2-40B4-BE49-F238E27FC236}">
                <a16:creationId xmlns:a16="http://schemas.microsoft.com/office/drawing/2014/main" id="{7358D48B-1304-4BB6-B394-1E1E1ABF93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78050" y="3663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45516" name="Text Box 76">
            <a:extLst>
              <a:ext uri="{FF2B5EF4-FFF2-40B4-BE49-F238E27FC236}">
                <a16:creationId xmlns:a16="http://schemas.microsoft.com/office/drawing/2014/main" id="{15ED604F-16A0-466D-94E1-9428D1C151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41513" y="3213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45517" name="Text Box 77">
            <a:extLst>
              <a:ext uri="{FF2B5EF4-FFF2-40B4-BE49-F238E27FC236}">
                <a16:creationId xmlns:a16="http://schemas.microsoft.com/office/drawing/2014/main" id="{295E680B-03DF-4FF9-BDEC-D084E5A3779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39850" y="2709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45518" name="Text Box 78">
            <a:extLst>
              <a:ext uri="{FF2B5EF4-FFF2-40B4-BE49-F238E27FC236}">
                <a16:creationId xmlns:a16="http://schemas.microsoft.com/office/drawing/2014/main" id="{EF745FFA-DD4E-4921-9AB2-DF7ADB24B4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57263" y="3286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Veri Yer Tutucusu 3">
            <a:extLst>
              <a:ext uri="{FF2B5EF4-FFF2-40B4-BE49-F238E27FC236}">
                <a16:creationId xmlns:a16="http://schemas.microsoft.com/office/drawing/2014/main" id="{497CBF14-5F12-49E7-B1F4-BAD5329E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DE74-0362-4C47-A680-B38B6D00D6CC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23CE792D-CB0A-4A57-822D-6FE57218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90ACA5E4-9ED7-4843-9F8A-83903C1F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959D-8B15-4A68-8B23-30927849DCA7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447490" name="Rectangle 2">
            <a:extLst>
              <a:ext uri="{FF2B5EF4-FFF2-40B4-BE49-F238E27FC236}">
                <a16:creationId xmlns:a16="http://schemas.microsoft.com/office/drawing/2014/main" id="{4FDFEAE9-9AF2-4354-B71F-41C7A1538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 - Example</a:t>
            </a:r>
          </a:p>
        </p:txBody>
      </p:sp>
      <p:sp>
        <p:nvSpPr>
          <p:cNvPr id="447491" name="Oval 3">
            <a:extLst>
              <a:ext uri="{FF2B5EF4-FFF2-40B4-BE49-F238E27FC236}">
                <a16:creationId xmlns:a16="http://schemas.microsoft.com/office/drawing/2014/main" id="{B0CA66B3-C171-4F34-9B02-17E981506C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47492" name="Oval 4">
            <a:extLst>
              <a:ext uri="{FF2B5EF4-FFF2-40B4-BE49-F238E27FC236}">
                <a16:creationId xmlns:a16="http://schemas.microsoft.com/office/drawing/2014/main" id="{2EC14F79-42E4-48EE-A8AB-1F3CAE4808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47493" name="Oval 5">
            <a:extLst>
              <a:ext uri="{FF2B5EF4-FFF2-40B4-BE49-F238E27FC236}">
                <a16:creationId xmlns:a16="http://schemas.microsoft.com/office/drawing/2014/main" id="{91386D90-93F3-4518-BF42-3D2EBCF1BF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47494" name="Oval 6">
            <a:extLst>
              <a:ext uri="{FF2B5EF4-FFF2-40B4-BE49-F238E27FC236}">
                <a16:creationId xmlns:a16="http://schemas.microsoft.com/office/drawing/2014/main" id="{EFBA4893-8CBB-44BF-8DBE-3D7F5A6D1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47495" name="Oval 7">
            <a:extLst>
              <a:ext uri="{FF2B5EF4-FFF2-40B4-BE49-F238E27FC236}">
                <a16:creationId xmlns:a16="http://schemas.microsoft.com/office/drawing/2014/main" id="{4361E73B-0939-427B-92AE-D141940664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47496" name="Oval 8">
            <a:extLst>
              <a:ext uri="{FF2B5EF4-FFF2-40B4-BE49-F238E27FC236}">
                <a16:creationId xmlns:a16="http://schemas.microsoft.com/office/drawing/2014/main" id="{3962FA1A-33F5-4C62-B6D7-C33B93CFD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47497" name="Oval 9">
            <a:extLst>
              <a:ext uri="{FF2B5EF4-FFF2-40B4-BE49-F238E27FC236}">
                <a16:creationId xmlns:a16="http://schemas.microsoft.com/office/drawing/2014/main" id="{0501AE64-4344-4FD1-ABF1-C7E584A7D7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47498" name="Oval 10">
            <a:extLst>
              <a:ext uri="{FF2B5EF4-FFF2-40B4-BE49-F238E27FC236}">
                <a16:creationId xmlns:a16="http://schemas.microsoft.com/office/drawing/2014/main" id="{02338BAA-481B-4471-9081-3D54B45442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47499" name="Oval 11">
            <a:extLst>
              <a:ext uri="{FF2B5EF4-FFF2-40B4-BE49-F238E27FC236}">
                <a16:creationId xmlns:a16="http://schemas.microsoft.com/office/drawing/2014/main" id="{9713760A-86E3-4B5C-BE89-AF8018EF2C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47500" name="AutoShape 12">
            <a:extLst>
              <a:ext uri="{FF2B5EF4-FFF2-40B4-BE49-F238E27FC236}">
                <a16:creationId xmlns:a16="http://schemas.microsoft.com/office/drawing/2014/main" id="{D18520AC-FB70-4A45-AE30-395FC73BBAC8}"/>
              </a:ext>
            </a:extLst>
          </p:cNvPr>
          <p:cNvCxnSpPr>
            <a:cxnSpLocks noChangeAspect="1" noChangeShapeType="1"/>
            <a:stCxn id="447491" idx="7"/>
            <a:endCxn id="447492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01" name="AutoShape 13">
            <a:extLst>
              <a:ext uri="{FF2B5EF4-FFF2-40B4-BE49-F238E27FC236}">
                <a16:creationId xmlns:a16="http://schemas.microsoft.com/office/drawing/2014/main" id="{F4DFF921-1202-470A-B766-288D9E4E5D79}"/>
              </a:ext>
            </a:extLst>
          </p:cNvPr>
          <p:cNvCxnSpPr>
            <a:cxnSpLocks noChangeAspect="1" noChangeShapeType="1"/>
            <a:stCxn id="447492" idx="6"/>
            <a:endCxn id="447493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02" name="Text Box 14">
            <a:extLst>
              <a:ext uri="{FF2B5EF4-FFF2-40B4-BE49-F238E27FC236}">
                <a16:creationId xmlns:a16="http://schemas.microsoft.com/office/drawing/2014/main" id="{561CE5C2-90BA-4E5F-A152-B3CEDA01F88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47503" name="Text Box 15">
            <a:extLst>
              <a:ext uri="{FF2B5EF4-FFF2-40B4-BE49-F238E27FC236}">
                <a16:creationId xmlns:a16="http://schemas.microsoft.com/office/drawing/2014/main" id="{A059E0D0-F47F-4BFF-A2FC-186A22E2A34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7504" name="Text Box 16">
            <a:extLst>
              <a:ext uri="{FF2B5EF4-FFF2-40B4-BE49-F238E27FC236}">
                <a16:creationId xmlns:a16="http://schemas.microsoft.com/office/drawing/2014/main" id="{7F287B09-7F1B-42D1-8121-26988887BF7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47505" name="AutoShape 17">
            <a:extLst>
              <a:ext uri="{FF2B5EF4-FFF2-40B4-BE49-F238E27FC236}">
                <a16:creationId xmlns:a16="http://schemas.microsoft.com/office/drawing/2014/main" id="{D3CA0091-D1C9-447A-BA6E-C37EF6390FDF}"/>
              </a:ext>
            </a:extLst>
          </p:cNvPr>
          <p:cNvCxnSpPr>
            <a:cxnSpLocks noChangeAspect="1" noChangeShapeType="1"/>
            <a:stCxn id="447493" idx="6"/>
            <a:endCxn id="447494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06" name="AutoShape 18">
            <a:extLst>
              <a:ext uri="{FF2B5EF4-FFF2-40B4-BE49-F238E27FC236}">
                <a16:creationId xmlns:a16="http://schemas.microsoft.com/office/drawing/2014/main" id="{45F635DF-A410-4B89-A951-51B6A124C5AE}"/>
              </a:ext>
            </a:extLst>
          </p:cNvPr>
          <p:cNvCxnSpPr>
            <a:cxnSpLocks noChangeAspect="1" noChangeShapeType="1"/>
            <a:stCxn id="447494" idx="5"/>
            <a:endCxn id="447495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07" name="AutoShape 19">
            <a:extLst>
              <a:ext uri="{FF2B5EF4-FFF2-40B4-BE49-F238E27FC236}">
                <a16:creationId xmlns:a16="http://schemas.microsoft.com/office/drawing/2014/main" id="{E7292836-C6D4-4C11-810B-B4EA1060CDEB}"/>
              </a:ext>
            </a:extLst>
          </p:cNvPr>
          <p:cNvCxnSpPr>
            <a:cxnSpLocks noChangeAspect="1" noChangeShapeType="1"/>
            <a:stCxn id="447494" idx="4"/>
            <a:endCxn id="447499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08" name="AutoShape 20">
            <a:extLst>
              <a:ext uri="{FF2B5EF4-FFF2-40B4-BE49-F238E27FC236}">
                <a16:creationId xmlns:a16="http://schemas.microsoft.com/office/drawing/2014/main" id="{DE4F1410-1DA2-43C5-84BD-149BDED17FDB}"/>
              </a:ext>
            </a:extLst>
          </p:cNvPr>
          <p:cNvCxnSpPr>
            <a:cxnSpLocks noChangeAspect="1" noChangeShapeType="1"/>
            <a:stCxn id="447499" idx="7"/>
            <a:endCxn id="447495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09" name="AutoShape 21">
            <a:extLst>
              <a:ext uri="{FF2B5EF4-FFF2-40B4-BE49-F238E27FC236}">
                <a16:creationId xmlns:a16="http://schemas.microsoft.com/office/drawing/2014/main" id="{7455C170-B48B-40E4-BC1C-C6C61B1D2C2F}"/>
              </a:ext>
            </a:extLst>
          </p:cNvPr>
          <p:cNvCxnSpPr>
            <a:cxnSpLocks noChangeAspect="1" noChangeShapeType="1"/>
            <a:stCxn id="447493" idx="5"/>
            <a:endCxn id="447499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0" name="Text Box 22">
            <a:extLst>
              <a:ext uri="{FF2B5EF4-FFF2-40B4-BE49-F238E27FC236}">
                <a16:creationId xmlns:a16="http://schemas.microsoft.com/office/drawing/2014/main" id="{092A0824-0C0C-4897-BE04-1C2687A78C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47511" name="Text Box 23">
            <a:extLst>
              <a:ext uri="{FF2B5EF4-FFF2-40B4-BE49-F238E27FC236}">
                <a16:creationId xmlns:a16="http://schemas.microsoft.com/office/drawing/2014/main" id="{7F73C7A3-6087-4D6F-93D8-4D82B2C45E3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47512" name="Text Box 24">
            <a:extLst>
              <a:ext uri="{FF2B5EF4-FFF2-40B4-BE49-F238E27FC236}">
                <a16:creationId xmlns:a16="http://schemas.microsoft.com/office/drawing/2014/main" id="{FA7ECD65-22C2-4B09-9CA6-AFA64AF1974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47513" name="Text Box 25">
            <a:extLst>
              <a:ext uri="{FF2B5EF4-FFF2-40B4-BE49-F238E27FC236}">
                <a16:creationId xmlns:a16="http://schemas.microsoft.com/office/drawing/2014/main" id="{DC9384E1-4803-4EDF-BFF5-A5CC488D902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47514" name="AutoShape 26">
            <a:extLst>
              <a:ext uri="{FF2B5EF4-FFF2-40B4-BE49-F238E27FC236}">
                <a16:creationId xmlns:a16="http://schemas.microsoft.com/office/drawing/2014/main" id="{53F6B33A-923C-4791-AABA-E4E006F01C97}"/>
              </a:ext>
            </a:extLst>
          </p:cNvPr>
          <p:cNvCxnSpPr>
            <a:cxnSpLocks noChangeAspect="1" noChangeShapeType="1"/>
            <a:stCxn id="447498" idx="6"/>
            <a:endCxn id="447499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15" name="AutoShape 27">
            <a:extLst>
              <a:ext uri="{FF2B5EF4-FFF2-40B4-BE49-F238E27FC236}">
                <a16:creationId xmlns:a16="http://schemas.microsoft.com/office/drawing/2014/main" id="{1A794B4E-AACF-46D2-B55A-94889EFB333A}"/>
              </a:ext>
            </a:extLst>
          </p:cNvPr>
          <p:cNvCxnSpPr>
            <a:cxnSpLocks noChangeAspect="1" noChangeShapeType="1"/>
            <a:stCxn id="447496" idx="5"/>
            <a:endCxn id="447498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6" name="Text Box 28">
            <a:extLst>
              <a:ext uri="{FF2B5EF4-FFF2-40B4-BE49-F238E27FC236}">
                <a16:creationId xmlns:a16="http://schemas.microsoft.com/office/drawing/2014/main" id="{77BACE90-0526-45B2-AF5C-73123D017B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47517" name="Text Box 29">
            <a:extLst>
              <a:ext uri="{FF2B5EF4-FFF2-40B4-BE49-F238E27FC236}">
                <a16:creationId xmlns:a16="http://schemas.microsoft.com/office/drawing/2014/main" id="{7E2F4904-EE4C-4D70-B788-363830624E3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47518" name="Text Box 30">
            <a:extLst>
              <a:ext uri="{FF2B5EF4-FFF2-40B4-BE49-F238E27FC236}">
                <a16:creationId xmlns:a16="http://schemas.microsoft.com/office/drawing/2014/main" id="{157A0526-4C8E-42CE-A127-59A40CAB956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47519" name="AutoShape 31">
            <a:extLst>
              <a:ext uri="{FF2B5EF4-FFF2-40B4-BE49-F238E27FC236}">
                <a16:creationId xmlns:a16="http://schemas.microsoft.com/office/drawing/2014/main" id="{53F8AF8B-4FE9-4DE5-B8E5-BDF56AD386E5}"/>
              </a:ext>
            </a:extLst>
          </p:cNvPr>
          <p:cNvCxnSpPr>
            <a:cxnSpLocks noChangeAspect="1" noChangeShapeType="1"/>
            <a:stCxn id="447496" idx="7"/>
            <a:endCxn id="447493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20" name="AutoShape 32">
            <a:extLst>
              <a:ext uri="{FF2B5EF4-FFF2-40B4-BE49-F238E27FC236}">
                <a16:creationId xmlns:a16="http://schemas.microsoft.com/office/drawing/2014/main" id="{42229978-F8E9-49C3-9902-2F70511953EB}"/>
              </a:ext>
            </a:extLst>
          </p:cNvPr>
          <p:cNvCxnSpPr>
            <a:cxnSpLocks noChangeAspect="1" noChangeShapeType="1"/>
            <a:stCxn id="447492" idx="4"/>
            <a:endCxn id="447497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21" name="AutoShape 33">
            <a:extLst>
              <a:ext uri="{FF2B5EF4-FFF2-40B4-BE49-F238E27FC236}">
                <a16:creationId xmlns:a16="http://schemas.microsoft.com/office/drawing/2014/main" id="{F53A283F-2D70-4717-A83A-454A5BC13AAF}"/>
              </a:ext>
            </a:extLst>
          </p:cNvPr>
          <p:cNvCxnSpPr>
            <a:cxnSpLocks noChangeAspect="1" noChangeShapeType="1"/>
            <a:stCxn id="447491" idx="5"/>
            <a:endCxn id="447497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22" name="AutoShape 34">
            <a:extLst>
              <a:ext uri="{FF2B5EF4-FFF2-40B4-BE49-F238E27FC236}">
                <a16:creationId xmlns:a16="http://schemas.microsoft.com/office/drawing/2014/main" id="{B7889D71-6C9C-4AAB-ADA2-76739F768768}"/>
              </a:ext>
            </a:extLst>
          </p:cNvPr>
          <p:cNvCxnSpPr>
            <a:cxnSpLocks noChangeAspect="1" noChangeShapeType="1"/>
            <a:stCxn id="447497" idx="6"/>
            <a:endCxn id="447498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23" name="AutoShape 35">
            <a:extLst>
              <a:ext uri="{FF2B5EF4-FFF2-40B4-BE49-F238E27FC236}">
                <a16:creationId xmlns:a16="http://schemas.microsoft.com/office/drawing/2014/main" id="{AE8C81F3-13FB-442C-B14F-556B213DBCDE}"/>
              </a:ext>
            </a:extLst>
          </p:cNvPr>
          <p:cNvCxnSpPr>
            <a:cxnSpLocks noChangeAspect="1" noChangeShapeType="1"/>
            <a:stCxn id="447497" idx="7"/>
            <a:endCxn id="447496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24" name="Text Box 36">
            <a:extLst>
              <a:ext uri="{FF2B5EF4-FFF2-40B4-BE49-F238E27FC236}">
                <a16:creationId xmlns:a16="http://schemas.microsoft.com/office/drawing/2014/main" id="{6F5387F6-351B-4C36-8999-C83DD3965F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47525" name="Text Box 37">
            <a:extLst>
              <a:ext uri="{FF2B5EF4-FFF2-40B4-BE49-F238E27FC236}">
                <a16:creationId xmlns:a16="http://schemas.microsoft.com/office/drawing/2014/main" id="{6BF13F1E-19E7-44B4-A008-433A29767C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47526" name="Text Box 38">
            <a:extLst>
              <a:ext uri="{FF2B5EF4-FFF2-40B4-BE49-F238E27FC236}">
                <a16:creationId xmlns:a16="http://schemas.microsoft.com/office/drawing/2014/main" id="{16F08419-D5F0-4962-8D18-829BA6677C8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47527" name="Text Box 39">
            <a:extLst>
              <a:ext uri="{FF2B5EF4-FFF2-40B4-BE49-F238E27FC236}">
                <a16:creationId xmlns:a16="http://schemas.microsoft.com/office/drawing/2014/main" id="{958286EC-EE86-49E4-B58A-C7BC8F520B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Veri Yer Tutucusu 3">
            <a:extLst>
              <a:ext uri="{FF2B5EF4-FFF2-40B4-BE49-F238E27FC236}">
                <a16:creationId xmlns:a16="http://schemas.microsoft.com/office/drawing/2014/main" id="{0B7518AE-5D0E-4141-9118-FE3F0C92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B761D-7EE6-4F0F-96F5-AB72FE6524BB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8" name="Alt Bilgi Yer Tutucusu 4">
            <a:extLst>
              <a:ext uri="{FF2B5EF4-FFF2-40B4-BE49-F238E27FC236}">
                <a16:creationId xmlns:a16="http://schemas.microsoft.com/office/drawing/2014/main" id="{E8879BD6-65BB-490A-9434-1375FBA2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" name="Slayt Numarası Yer Tutucusu 5">
            <a:extLst>
              <a:ext uri="{FF2B5EF4-FFF2-40B4-BE49-F238E27FC236}">
                <a16:creationId xmlns:a16="http://schemas.microsoft.com/office/drawing/2014/main" id="{885CA524-B0AC-4E2D-A2EB-9B2355B9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8B61-66E0-4BC7-9C83-11351846DA59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448514" name="Rectangle 2">
            <a:extLst>
              <a:ext uri="{FF2B5EF4-FFF2-40B4-BE49-F238E27FC236}">
                <a16:creationId xmlns:a16="http://schemas.microsoft.com/office/drawing/2014/main" id="{8FC16E93-13AE-4434-9519-44EB007CE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Kruskal’s Algorithm – Example</a:t>
            </a:r>
            <a:br>
              <a:rPr lang="en-US" altLang="en-US" sz="4000"/>
            </a:br>
            <a:r>
              <a:rPr lang="en-US" altLang="en-US" sz="4000"/>
              <a:t>Two Alternatives</a:t>
            </a:r>
          </a:p>
        </p:txBody>
      </p:sp>
      <p:sp>
        <p:nvSpPr>
          <p:cNvPr id="448515" name="Oval 3">
            <a:extLst>
              <a:ext uri="{FF2B5EF4-FFF2-40B4-BE49-F238E27FC236}">
                <a16:creationId xmlns:a16="http://schemas.microsoft.com/office/drawing/2014/main" id="{22E95FF8-36DC-4C6E-B09C-263D6A4A2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330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48516" name="Oval 4">
            <a:extLst>
              <a:ext uri="{FF2B5EF4-FFF2-40B4-BE49-F238E27FC236}">
                <a16:creationId xmlns:a16="http://schemas.microsoft.com/office/drawing/2014/main" id="{248E355C-7D82-45DB-810B-9561F25BD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4078288"/>
            <a:ext cx="423863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48517" name="Oval 5">
            <a:extLst>
              <a:ext uri="{FF2B5EF4-FFF2-40B4-BE49-F238E27FC236}">
                <a16:creationId xmlns:a16="http://schemas.microsoft.com/office/drawing/2014/main" id="{3757AB3B-BF8B-48A4-8674-A4CE4178A3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8975" y="40782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48518" name="Oval 6">
            <a:extLst>
              <a:ext uri="{FF2B5EF4-FFF2-40B4-BE49-F238E27FC236}">
                <a16:creationId xmlns:a16="http://schemas.microsoft.com/office/drawing/2014/main" id="{800FDC43-4911-49CB-AAFE-C3922FC05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4078288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48519" name="Oval 7">
            <a:extLst>
              <a:ext uri="{FF2B5EF4-FFF2-40B4-BE49-F238E27FC236}">
                <a16:creationId xmlns:a16="http://schemas.microsoft.com/office/drawing/2014/main" id="{F71110DE-AB93-4570-877A-53BB8921D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2300" y="48196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48520" name="Oval 8">
            <a:extLst>
              <a:ext uri="{FF2B5EF4-FFF2-40B4-BE49-F238E27FC236}">
                <a16:creationId xmlns:a16="http://schemas.microsoft.com/office/drawing/2014/main" id="{19C6CC0D-2EE5-484A-9AA8-ADE2ABD6EE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9850" y="48196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48521" name="Oval 9">
            <a:extLst>
              <a:ext uri="{FF2B5EF4-FFF2-40B4-BE49-F238E27FC236}">
                <a16:creationId xmlns:a16="http://schemas.microsoft.com/office/drawing/2014/main" id="{EF948ADD-79F3-40B6-911C-3C0901B42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33900" y="55626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48522" name="Oval 10">
            <a:extLst>
              <a:ext uri="{FF2B5EF4-FFF2-40B4-BE49-F238E27FC236}">
                <a16:creationId xmlns:a16="http://schemas.microsoft.com/office/drawing/2014/main" id="{C1850621-3D72-43F7-A64F-AC66C71A71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8975" y="55626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48523" name="Oval 11">
            <a:extLst>
              <a:ext uri="{FF2B5EF4-FFF2-40B4-BE49-F238E27FC236}">
                <a16:creationId xmlns:a16="http://schemas.microsoft.com/office/drawing/2014/main" id="{7182192C-0AB4-49B5-9CBF-15A9B34AD9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05638" y="55626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48524" name="AutoShape 12">
            <a:extLst>
              <a:ext uri="{FF2B5EF4-FFF2-40B4-BE49-F238E27FC236}">
                <a16:creationId xmlns:a16="http://schemas.microsoft.com/office/drawing/2014/main" id="{D90E8084-2C04-434B-87FE-CA8586B84CFD}"/>
              </a:ext>
            </a:extLst>
          </p:cNvPr>
          <p:cNvCxnSpPr>
            <a:cxnSpLocks noChangeAspect="1" noChangeShapeType="1"/>
            <a:stCxn id="448515" idx="7"/>
            <a:endCxn id="448516" idx="3"/>
          </p:cNvCxnSpPr>
          <p:nvPr/>
        </p:nvCxnSpPr>
        <p:spPr bwMode="auto">
          <a:xfrm flipV="1">
            <a:off x="3908425" y="4325938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25" name="AutoShape 13">
            <a:extLst>
              <a:ext uri="{FF2B5EF4-FFF2-40B4-BE49-F238E27FC236}">
                <a16:creationId xmlns:a16="http://schemas.microsoft.com/office/drawing/2014/main" id="{077AFF32-24DF-4CCE-BFCF-0433301AAC07}"/>
              </a:ext>
            </a:extLst>
          </p:cNvPr>
          <p:cNvCxnSpPr>
            <a:cxnSpLocks noChangeAspect="1" noChangeShapeType="1"/>
            <a:stCxn id="448516" idx="6"/>
            <a:endCxn id="448517" idx="2"/>
          </p:cNvCxnSpPr>
          <p:nvPr/>
        </p:nvCxnSpPr>
        <p:spPr bwMode="auto">
          <a:xfrm>
            <a:off x="4957763" y="42227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8526" name="Text Box 14">
            <a:extLst>
              <a:ext uri="{FF2B5EF4-FFF2-40B4-BE49-F238E27FC236}">
                <a16:creationId xmlns:a16="http://schemas.microsoft.com/office/drawing/2014/main" id="{6768D7CB-6358-4D79-9228-E9BA4EA6E7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08438" y="4321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48527" name="Text Box 15">
            <a:extLst>
              <a:ext uri="{FF2B5EF4-FFF2-40B4-BE49-F238E27FC236}">
                <a16:creationId xmlns:a16="http://schemas.microsoft.com/office/drawing/2014/main" id="{A0D079A8-F6AD-47D6-8FEF-29346E7669A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54625" y="390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8528" name="Text Box 16">
            <a:extLst>
              <a:ext uri="{FF2B5EF4-FFF2-40B4-BE49-F238E27FC236}">
                <a16:creationId xmlns:a16="http://schemas.microsoft.com/office/drawing/2014/main" id="{BB31AA1C-09FF-4B96-8DEC-7EF677F6C33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96050" y="391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48529" name="AutoShape 17">
            <a:extLst>
              <a:ext uri="{FF2B5EF4-FFF2-40B4-BE49-F238E27FC236}">
                <a16:creationId xmlns:a16="http://schemas.microsoft.com/office/drawing/2014/main" id="{AE6A4CD4-1AB5-45ED-9E4F-5140AAF5AB0C}"/>
              </a:ext>
            </a:extLst>
          </p:cNvPr>
          <p:cNvCxnSpPr>
            <a:cxnSpLocks noChangeAspect="1" noChangeShapeType="1"/>
            <a:stCxn id="448517" idx="6"/>
            <a:endCxn id="448518" idx="2"/>
          </p:cNvCxnSpPr>
          <p:nvPr/>
        </p:nvCxnSpPr>
        <p:spPr bwMode="auto">
          <a:xfrm>
            <a:off x="6194425" y="4222750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31" name="AutoShape 19">
            <a:extLst>
              <a:ext uri="{FF2B5EF4-FFF2-40B4-BE49-F238E27FC236}">
                <a16:creationId xmlns:a16="http://schemas.microsoft.com/office/drawing/2014/main" id="{928561F2-05C0-4C34-9B47-4D240DF5B593}"/>
              </a:ext>
            </a:extLst>
          </p:cNvPr>
          <p:cNvCxnSpPr>
            <a:cxnSpLocks noChangeAspect="1" noChangeShapeType="1"/>
            <a:stCxn id="448518" idx="4"/>
            <a:endCxn id="448523" idx="0"/>
          </p:cNvCxnSpPr>
          <p:nvPr/>
        </p:nvCxnSpPr>
        <p:spPr bwMode="auto">
          <a:xfrm>
            <a:off x="7219950" y="43672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32" name="AutoShape 20">
            <a:extLst>
              <a:ext uri="{FF2B5EF4-FFF2-40B4-BE49-F238E27FC236}">
                <a16:creationId xmlns:a16="http://schemas.microsoft.com/office/drawing/2014/main" id="{873594D3-3825-4C23-96DF-B332F3BBA2DB}"/>
              </a:ext>
            </a:extLst>
          </p:cNvPr>
          <p:cNvCxnSpPr>
            <a:cxnSpLocks noChangeAspect="1" noChangeShapeType="1"/>
            <a:stCxn id="448523" idx="7"/>
            <a:endCxn id="448519" idx="3"/>
          </p:cNvCxnSpPr>
          <p:nvPr/>
        </p:nvCxnSpPr>
        <p:spPr bwMode="auto">
          <a:xfrm flipV="1">
            <a:off x="7369175" y="50657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33" name="AutoShape 21">
            <a:extLst>
              <a:ext uri="{FF2B5EF4-FFF2-40B4-BE49-F238E27FC236}">
                <a16:creationId xmlns:a16="http://schemas.microsoft.com/office/drawing/2014/main" id="{3A335024-C3BA-443D-A6C6-59E024B98A3A}"/>
              </a:ext>
            </a:extLst>
          </p:cNvPr>
          <p:cNvCxnSpPr>
            <a:cxnSpLocks noChangeAspect="1" noChangeShapeType="1"/>
            <a:stCxn id="448517" idx="5"/>
            <a:endCxn id="448523" idx="1"/>
          </p:cNvCxnSpPr>
          <p:nvPr/>
        </p:nvCxnSpPr>
        <p:spPr bwMode="auto">
          <a:xfrm>
            <a:off x="6132513" y="4325938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8534" name="Text Box 22">
            <a:extLst>
              <a:ext uri="{FF2B5EF4-FFF2-40B4-BE49-F238E27FC236}">
                <a16:creationId xmlns:a16="http://schemas.microsoft.com/office/drawing/2014/main" id="{B2656491-C2D2-4433-A0DE-A3A63B7395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77088" y="48482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48535" name="Text Box 23">
            <a:extLst>
              <a:ext uri="{FF2B5EF4-FFF2-40B4-BE49-F238E27FC236}">
                <a16:creationId xmlns:a16="http://schemas.microsoft.com/office/drawing/2014/main" id="{FA675D32-12D6-482A-8D90-FC3D153677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86688" y="52673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48536" name="Text Box 24">
            <a:extLst>
              <a:ext uri="{FF2B5EF4-FFF2-40B4-BE49-F238E27FC236}">
                <a16:creationId xmlns:a16="http://schemas.microsoft.com/office/drawing/2014/main" id="{25067DC9-E7E5-4B31-A507-116FB71576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34313" y="4311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48537" name="Text Box 25">
            <a:extLst>
              <a:ext uri="{FF2B5EF4-FFF2-40B4-BE49-F238E27FC236}">
                <a16:creationId xmlns:a16="http://schemas.microsoft.com/office/drawing/2014/main" id="{5A5110E9-E805-4816-890B-EACEDB820B8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78563" y="4741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48538" name="AutoShape 26">
            <a:extLst>
              <a:ext uri="{FF2B5EF4-FFF2-40B4-BE49-F238E27FC236}">
                <a16:creationId xmlns:a16="http://schemas.microsoft.com/office/drawing/2014/main" id="{E59923D4-2226-4528-9364-05F02E123EBF}"/>
              </a:ext>
            </a:extLst>
          </p:cNvPr>
          <p:cNvCxnSpPr>
            <a:cxnSpLocks noChangeAspect="1" noChangeShapeType="1"/>
            <a:stCxn id="448522" idx="6"/>
            <a:endCxn id="448523" idx="2"/>
          </p:cNvCxnSpPr>
          <p:nvPr/>
        </p:nvCxnSpPr>
        <p:spPr bwMode="auto">
          <a:xfrm>
            <a:off x="6194425" y="57054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39" name="AutoShape 27">
            <a:extLst>
              <a:ext uri="{FF2B5EF4-FFF2-40B4-BE49-F238E27FC236}">
                <a16:creationId xmlns:a16="http://schemas.microsoft.com/office/drawing/2014/main" id="{7ED15935-969D-4F7A-9A11-21D0E34D8037}"/>
              </a:ext>
            </a:extLst>
          </p:cNvPr>
          <p:cNvCxnSpPr>
            <a:cxnSpLocks noChangeAspect="1" noChangeShapeType="1"/>
            <a:stCxn id="448520" idx="5"/>
            <a:endCxn id="448522" idx="1"/>
          </p:cNvCxnSpPr>
          <p:nvPr/>
        </p:nvCxnSpPr>
        <p:spPr bwMode="auto">
          <a:xfrm>
            <a:off x="5513388" y="50657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8540" name="Text Box 28">
            <a:extLst>
              <a:ext uri="{FF2B5EF4-FFF2-40B4-BE49-F238E27FC236}">
                <a16:creationId xmlns:a16="http://schemas.microsoft.com/office/drawing/2014/main" id="{5B2C5083-D1ED-4AE2-A788-D754EB152A8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441950" y="5226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48541" name="Text Box 29">
            <a:extLst>
              <a:ext uri="{FF2B5EF4-FFF2-40B4-BE49-F238E27FC236}">
                <a16:creationId xmlns:a16="http://schemas.microsoft.com/office/drawing/2014/main" id="{66A6DE59-F13B-42F8-A8C3-0CE4A221B87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469063" y="566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48542" name="Text Box 30">
            <a:extLst>
              <a:ext uri="{FF2B5EF4-FFF2-40B4-BE49-F238E27FC236}">
                <a16:creationId xmlns:a16="http://schemas.microsoft.com/office/drawing/2014/main" id="{D7F1C778-218B-46D0-A688-D74205072C2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16575" y="4438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48543" name="AutoShape 31">
            <a:extLst>
              <a:ext uri="{FF2B5EF4-FFF2-40B4-BE49-F238E27FC236}">
                <a16:creationId xmlns:a16="http://schemas.microsoft.com/office/drawing/2014/main" id="{824A48E4-2FFE-44B1-8BC3-DA4CD322B5A0}"/>
              </a:ext>
            </a:extLst>
          </p:cNvPr>
          <p:cNvCxnSpPr>
            <a:cxnSpLocks noChangeAspect="1" noChangeShapeType="1"/>
            <a:stCxn id="448520" idx="7"/>
            <a:endCxn id="448517" idx="3"/>
          </p:cNvCxnSpPr>
          <p:nvPr/>
        </p:nvCxnSpPr>
        <p:spPr bwMode="auto">
          <a:xfrm flipV="1">
            <a:off x="5513388" y="4325938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44" name="AutoShape 32">
            <a:extLst>
              <a:ext uri="{FF2B5EF4-FFF2-40B4-BE49-F238E27FC236}">
                <a16:creationId xmlns:a16="http://schemas.microsoft.com/office/drawing/2014/main" id="{F6CA2629-6332-4FFA-9A91-ECC5000488C6}"/>
              </a:ext>
            </a:extLst>
          </p:cNvPr>
          <p:cNvCxnSpPr>
            <a:cxnSpLocks noChangeAspect="1" noChangeShapeType="1"/>
            <a:stCxn id="448516" idx="4"/>
            <a:endCxn id="448521" idx="0"/>
          </p:cNvCxnSpPr>
          <p:nvPr/>
        </p:nvCxnSpPr>
        <p:spPr bwMode="auto">
          <a:xfrm>
            <a:off x="4746625" y="43672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45" name="AutoShape 33">
            <a:extLst>
              <a:ext uri="{FF2B5EF4-FFF2-40B4-BE49-F238E27FC236}">
                <a16:creationId xmlns:a16="http://schemas.microsoft.com/office/drawing/2014/main" id="{0F7AC8E8-0AF4-4294-B22D-EECF84D356BC}"/>
              </a:ext>
            </a:extLst>
          </p:cNvPr>
          <p:cNvCxnSpPr>
            <a:cxnSpLocks noChangeAspect="1" noChangeShapeType="1"/>
            <a:stCxn id="448515" idx="5"/>
            <a:endCxn id="448521" idx="1"/>
          </p:cNvCxnSpPr>
          <p:nvPr/>
        </p:nvCxnSpPr>
        <p:spPr bwMode="auto">
          <a:xfrm>
            <a:off x="3908425" y="5065713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46" name="AutoShape 34">
            <a:extLst>
              <a:ext uri="{FF2B5EF4-FFF2-40B4-BE49-F238E27FC236}">
                <a16:creationId xmlns:a16="http://schemas.microsoft.com/office/drawing/2014/main" id="{5E327452-BFB4-4FBC-80C4-76BB77CF82C9}"/>
              </a:ext>
            </a:extLst>
          </p:cNvPr>
          <p:cNvCxnSpPr>
            <a:cxnSpLocks noChangeAspect="1" noChangeShapeType="1"/>
            <a:stCxn id="448521" idx="6"/>
            <a:endCxn id="448522" idx="2"/>
          </p:cNvCxnSpPr>
          <p:nvPr/>
        </p:nvCxnSpPr>
        <p:spPr bwMode="auto">
          <a:xfrm>
            <a:off x="4957763" y="57054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47" name="AutoShape 35">
            <a:extLst>
              <a:ext uri="{FF2B5EF4-FFF2-40B4-BE49-F238E27FC236}">
                <a16:creationId xmlns:a16="http://schemas.microsoft.com/office/drawing/2014/main" id="{C42F0E36-ABF4-4434-BF4A-081C1A94B051}"/>
              </a:ext>
            </a:extLst>
          </p:cNvPr>
          <p:cNvCxnSpPr>
            <a:cxnSpLocks noChangeAspect="1" noChangeShapeType="1"/>
            <a:stCxn id="448521" idx="7"/>
            <a:endCxn id="448520" idx="3"/>
          </p:cNvCxnSpPr>
          <p:nvPr/>
        </p:nvCxnSpPr>
        <p:spPr bwMode="auto">
          <a:xfrm flipV="1">
            <a:off x="4895850" y="50657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8548" name="Text Box 36">
            <a:extLst>
              <a:ext uri="{FF2B5EF4-FFF2-40B4-BE49-F238E27FC236}">
                <a16:creationId xmlns:a16="http://schemas.microsoft.com/office/drawing/2014/main" id="{7B289E9F-40FF-400A-BE84-C40FD0D4BA1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67325" y="5672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48549" name="Text Box 37">
            <a:extLst>
              <a:ext uri="{FF2B5EF4-FFF2-40B4-BE49-F238E27FC236}">
                <a16:creationId xmlns:a16="http://schemas.microsoft.com/office/drawing/2014/main" id="{AC448BA8-A9E4-46DC-84FF-A8C5B6E853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30788" y="52212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48550" name="Text Box 38">
            <a:extLst>
              <a:ext uri="{FF2B5EF4-FFF2-40B4-BE49-F238E27FC236}">
                <a16:creationId xmlns:a16="http://schemas.microsoft.com/office/drawing/2014/main" id="{85729F3F-733E-49C8-937B-FE30F4B72BB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29125" y="4718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48551" name="Text Box 39">
            <a:extLst>
              <a:ext uri="{FF2B5EF4-FFF2-40B4-BE49-F238E27FC236}">
                <a16:creationId xmlns:a16="http://schemas.microsoft.com/office/drawing/2014/main" id="{D09AE2BA-2DDC-4DC0-85C4-39BFD0F8C38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8553" name="Oval 41">
            <a:extLst>
              <a:ext uri="{FF2B5EF4-FFF2-40B4-BE49-F238E27FC236}">
                <a16:creationId xmlns:a16="http://schemas.microsoft.com/office/drawing/2014/main" id="{5E0A5A04-34EF-4311-975D-3C8C6D8AC1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025" y="2811463"/>
            <a:ext cx="425450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48554" name="Oval 42">
            <a:extLst>
              <a:ext uri="{FF2B5EF4-FFF2-40B4-BE49-F238E27FC236}">
                <a16:creationId xmlns:a16="http://schemas.microsoft.com/office/drawing/2014/main" id="{1192083C-EC95-42C2-BE14-DD025CE7D2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25" y="2070100"/>
            <a:ext cx="423863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48555" name="Oval 43">
            <a:extLst>
              <a:ext uri="{FF2B5EF4-FFF2-40B4-BE49-F238E27FC236}">
                <a16:creationId xmlns:a16="http://schemas.microsoft.com/office/drawing/2014/main" id="{66F40508-0095-48D0-BA22-FA20EE08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9700" y="2070100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48556" name="Oval 44">
            <a:extLst>
              <a:ext uri="{FF2B5EF4-FFF2-40B4-BE49-F238E27FC236}">
                <a16:creationId xmlns:a16="http://schemas.microsoft.com/office/drawing/2014/main" id="{2C016847-32CC-40FD-9B24-DDC80396F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6363" y="207010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48557" name="Oval 45">
            <a:extLst>
              <a:ext uri="{FF2B5EF4-FFF2-40B4-BE49-F238E27FC236}">
                <a16:creationId xmlns:a16="http://schemas.microsoft.com/office/drawing/2014/main" id="{9A715DC1-D974-4FE9-8608-6777DA6FDE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53025" y="281146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48558" name="Oval 46">
            <a:extLst>
              <a:ext uri="{FF2B5EF4-FFF2-40B4-BE49-F238E27FC236}">
                <a16:creationId xmlns:a16="http://schemas.microsoft.com/office/drawing/2014/main" id="{D945A302-0663-4C5D-B9A5-88462EA7DC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0575" y="281146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48559" name="Oval 47">
            <a:extLst>
              <a:ext uri="{FF2B5EF4-FFF2-40B4-BE49-F238E27FC236}">
                <a16:creationId xmlns:a16="http://schemas.microsoft.com/office/drawing/2014/main" id="{84FD9A7A-E4F2-4ECD-93B6-55C7A45EF3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25" y="3554413"/>
            <a:ext cx="423863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48560" name="Oval 48">
            <a:extLst>
              <a:ext uri="{FF2B5EF4-FFF2-40B4-BE49-F238E27FC236}">
                <a16:creationId xmlns:a16="http://schemas.microsoft.com/office/drawing/2014/main" id="{780B3D60-F84F-4C6E-A4DC-E2FEE2611B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9700" y="355441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48561" name="Oval 49">
            <a:extLst>
              <a:ext uri="{FF2B5EF4-FFF2-40B4-BE49-F238E27FC236}">
                <a16:creationId xmlns:a16="http://schemas.microsoft.com/office/drawing/2014/main" id="{CBD19306-4DF5-4EC2-BAD2-F44DE11CD4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16363" y="355441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48562" name="AutoShape 50">
            <a:extLst>
              <a:ext uri="{FF2B5EF4-FFF2-40B4-BE49-F238E27FC236}">
                <a16:creationId xmlns:a16="http://schemas.microsoft.com/office/drawing/2014/main" id="{E33D9B03-A079-4420-A31D-C325B82AB5FD}"/>
              </a:ext>
            </a:extLst>
          </p:cNvPr>
          <p:cNvCxnSpPr>
            <a:cxnSpLocks noChangeAspect="1" noChangeShapeType="1"/>
            <a:stCxn id="448553" idx="7"/>
            <a:endCxn id="448554" idx="3"/>
          </p:cNvCxnSpPr>
          <p:nvPr/>
        </p:nvCxnSpPr>
        <p:spPr bwMode="auto">
          <a:xfrm flipV="1">
            <a:off x="819150" y="2317750"/>
            <a:ext cx="687388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63" name="AutoShape 51">
            <a:extLst>
              <a:ext uri="{FF2B5EF4-FFF2-40B4-BE49-F238E27FC236}">
                <a16:creationId xmlns:a16="http://schemas.microsoft.com/office/drawing/2014/main" id="{92B0E498-D1F6-4497-A33F-4F3E3F29BE0D}"/>
              </a:ext>
            </a:extLst>
          </p:cNvPr>
          <p:cNvCxnSpPr>
            <a:cxnSpLocks noChangeAspect="1" noChangeShapeType="1"/>
            <a:stCxn id="448554" idx="6"/>
            <a:endCxn id="448555" idx="2"/>
          </p:cNvCxnSpPr>
          <p:nvPr/>
        </p:nvCxnSpPr>
        <p:spPr bwMode="auto">
          <a:xfrm>
            <a:off x="1868488" y="2214563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8564" name="Text Box 52">
            <a:extLst>
              <a:ext uri="{FF2B5EF4-FFF2-40B4-BE49-F238E27FC236}">
                <a16:creationId xmlns:a16="http://schemas.microsoft.com/office/drawing/2014/main" id="{E83CCFA9-9B6C-41BE-8E9D-99A656C0D7B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19163" y="2312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48565" name="Text Box 53">
            <a:extLst>
              <a:ext uri="{FF2B5EF4-FFF2-40B4-BE49-F238E27FC236}">
                <a16:creationId xmlns:a16="http://schemas.microsoft.com/office/drawing/2014/main" id="{893AE5E8-590B-4AFC-8223-298ECC53DBA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65350" y="1898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8566" name="Text Box 54">
            <a:extLst>
              <a:ext uri="{FF2B5EF4-FFF2-40B4-BE49-F238E27FC236}">
                <a16:creationId xmlns:a16="http://schemas.microsoft.com/office/drawing/2014/main" id="{9255FABE-1CF3-47A8-B1B1-BA0C6002B35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406775" y="1908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48568" name="AutoShape 56">
            <a:extLst>
              <a:ext uri="{FF2B5EF4-FFF2-40B4-BE49-F238E27FC236}">
                <a16:creationId xmlns:a16="http://schemas.microsoft.com/office/drawing/2014/main" id="{1DE4DC2C-DE2C-4D97-8C93-A5F5B6E0F5B2}"/>
              </a:ext>
            </a:extLst>
          </p:cNvPr>
          <p:cNvCxnSpPr>
            <a:cxnSpLocks noChangeAspect="1" noChangeShapeType="1"/>
            <a:stCxn id="448556" idx="5"/>
            <a:endCxn id="448557" idx="1"/>
          </p:cNvCxnSpPr>
          <p:nvPr/>
        </p:nvCxnSpPr>
        <p:spPr bwMode="auto">
          <a:xfrm>
            <a:off x="4279900" y="231775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69" name="AutoShape 57">
            <a:extLst>
              <a:ext uri="{FF2B5EF4-FFF2-40B4-BE49-F238E27FC236}">
                <a16:creationId xmlns:a16="http://schemas.microsoft.com/office/drawing/2014/main" id="{A5EDDD74-29FC-4CFF-AB1F-7049042BE2B9}"/>
              </a:ext>
            </a:extLst>
          </p:cNvPr>
          <p:cNvCxnSpPr>
            <a:cxnSpLocks noChangeAspect="1" noChangeShapeType="1"/>
            <a:stCxn id="448556" idx="4"/>
            <a:endCxn id="448561" idx="0"/>
          </p:cNvCxnSpPr>
          <p:nvPr/>
        </p:nvCxnSpPr>
        <p:spPr bwMode="auto">
          <a:xfrm>
            <a:off x="4130675" y="235902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70" name="AutoShape 58">
            <a:extLst>
              <a:ext uri="{FF2B5EF4-FFF2-40B4-BE49-F238E27FC236}">
                <a16:creationId xmlns:a16="http://schemas.microsoft.com/office/drawing/2014/main" id="{69F5F5CC-5B87-4C0D-9793-E3B799801012}"/>
              </a:ext>
            </a:extLst>
          </p:cNvPr>
          <p:cNvCxnSpPr>
            <a:cxnSpLocks noChangeAspect="1" noChangeShapeType="1"/>
            <a:stCxn id="448561" idx="7"/>
            <a:endCxn id="448557" idx="3"/>
          </p:cNvCxnSpPr>
          <p:nvPr/>
        </p:nvCxnSpPr>
        <p:spPr bwMode="auto">
          <a:xfrm flipV="1">
            <a:off x="4279900" y="305752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71" name="AutoShape 59">
            <a:extLst>
              <a:ext uri="{FF2B5EF4-FFF2-40B4-BE49-F238E27FC236}">
                <a16:creationId xmlns:a16="http://schemas.microsoft.com/office/drawing/2014/main" id="{DCBFDB0B-01BB-4B01-B0F8-1670E8BB58C5}"/>
              </a:ext>
            </a:extLst>
          </p:cNvPr>
          <p:cNvCxnSpPr>
            <a:cxnSpLocks noChangeAspect="1" noChangeShapeType="1"/>
            <a:stCxn id="448555" idx="5"/>
            <a:endCxn id="448561" idx="1"/>
          </p:cNvCxnSpPr>
          <p:nvPr/>
        </p:nvCxnSpPr>
        <p:spPr bwMode="auto">
          <a:xfrm>
            <a:off x="3043238" y="2317750"/>
            <a:ext cx="936625" cy="1277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8572" name="Text Box 60">
            <a:extLst>
              <a:ext uri="{FF2B5EF4-FFF2-40B4-BE49-F238E27FC236}">
                <a16:creationId xmlns:a16="http://schemas.microsoft.com/office/drawing/2014/main" id="{99F6FB70-D941-46D7-B6F4-F0569B33BA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87813" y="28400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48573" name="Text Box 61">
            <a:extLst>
              <a:ext uri="{FF2B5EF4-FFF2-40B4-BE49-F238E27FC236}">
                <a16:creationId xmlns:a16="http://schemas.microsoft.com/office/drawing/2014/main" id="{235ED61F-7FF5-4AE5-83BD-EF9B800A546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97413" y="32591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48574" name="Text Box 62">
            <a:extLst>
              <a:ext uri="{FF2B5EF4-FFF2-40B4-BE49-F238E27FC236}">
                <a16:creationId xmlns:a16="http://schemas.microsoft.com/office/drawing/2014/main" id="{A5E47530-ABED-4A0A-90DB-C5F88BD5890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45038" y="2303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48575" name="Text Box 63">
            <a:extLst>
              <a:ext uri="{FF2B5EF4-FFF2-40B4-BE49-F238E27FC236}">
                <a16:creationId xmlns:a16="http://schemas.microsoft.com/office/drawing/2014/main" id="{461C4DE6-0067-4940-9005-1F87F7F7BC3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9288" y="2733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48576" name="AutoShape 64">
            <a:extLst>
              <a:ext uri="{FF2B5EF4-FFF2-40B4-BE49-F238E27FC236}">
                <a16:creationId xmlns:a16="http://schemas.microsoft.com/office/drawing/2014/main" id="{40E37C6E-9125-48D3-ABB7-5EEFD08815C3}"/>
              </a:ext>
            </a:extLst>
          </p:cNvPr>
          <p:cNvCxnSpPr>
            <a:cxnSpLocks noChangeAspect="1" noChangeShapeType="1"/>
            <a:stCxn id="448560" idx="6"/>
            <a:endCxn id="448561" idx="2"/>
          </p:cNvCxnSpPr>
          <p:nvPr/>
        </p:nvCxnSpPr>
        <p:spPr bwMode="auto">
          <a:xfrm>
            <a:off x="3105150" y="3697288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77" name="AutoShape 65">
            <a:extLst>
              <a:ext uri="{FF2B5EF4-FFF2-40B4-BE49-F238E27FC236}">
                <a16:creationId xmlns:a16="http://schemas.microsoft.com/office/drawing/2014/main" id="{B1011F57-45B9-438B-8A70-AEB3BF754EF6}"/>
              </a:ext>
            </a:extLst>
          </p:cNvPr>
          <p:cNvCxnSpPr>
            <a:cxnSpLocks noChangeAspect="1" noChangeShapeType="1"/>
            <a:stCxn id="448558" idx="5"/>
            <a:endCxn id="448560" idx="1"/>
          </p:cNvCxnSpPr>
          <p:nvPr/>
        </p:nvCxnSpPr>
        <p:spPr bwMode="auto">
          <a:xfrm>
            <a:off x="2424113" y="305752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8578" name="Text Box 66">
            <a:extLst>
              <a:ext uri="{FF2B5EF4-FFF2-40B4-BE49-F238E27FC236}">
                <a16:creationId xmlns:a16="http://schemas.microsoft.com/office/drawing/2014/main" id="{963BB834-2298-49FE-BDA4-9A620C571D9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52675" y="3217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48579" name="Text Box 67">
            <a:extLst>
              <a:ext uri="{FF2B5EF4-FFF2-40B4-BE49-F238E27FC236}">
                <a16:creationId xmlns:a16="http://schemas.microsoft.com/office/drawing/2014/main" id="{BC35B113-128C-43A5-9E4B-DA5B12DBD8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79788" y="3656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48580" name="Text Box 68">
            <a:extLst>
              <a:ext uri="{FF2B5EF4-FFF2-40B4-BE49-F238E27FC236}">
                <a16:creationId xmlns:a16="http://schemas.microsoft.com/office/drawing/2014/main" id="{45539A84-4DFA-4A67-A07B-A725BE1956B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27300" y="2430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48581" name="AutoShape 69">
            <a:extLst>
              <a:ext uri="{FF2B5EF4-FFF2-40B4-BE49-F238E27FC236}">
                <a16:creationId xmlns:a16="http://schemas.microsoft.com/office/drawing/2014/main" id="{83AB6908-38E2-4EE8-B61B-32C4CB060F84}"/>
              </a:ext>
            </a:extLst>
          </p:cNvPr>
          <p:cNvCxnSpPr>
            <a:cxnSpLocks noChangeAspect="1" noChangeShapeType="1"/>
            <a:stCxn id="448558" idx="7"/>
            <a:endCxn id="448555" idx="3"/>
          </p:cNvCxnSpPr>
          <p:nvPr/>
        </p:nvCxnSpPr>
        <p:spPr bwMode="auto">
          <a:xfrm flipV="1">
            <a:off x="2424113" y="231775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83" name="AutoShape 71">
            <a:extLst>
              <a:ext uri="{FF2B5EF4-FFF2-40B4-BE49-F238E27FC236}">
                <a16:creationId xmlns:a16="http://schemas.microsoft.com/office/drawing/2014/main" id="{CDD7BC91-2573-4CB4-A54C-C289F2250BB1}"/>
              </a:ext>
            </a:extLst>
          </p:cNvPr>
          <p:cNvCxnSpPr>
            <a:cxnSpLocks noChangeAspect="1" noChangeShapeType="1"/>
            <a:stCxn id="448553" idx="5"/>
            <a:endCxn id="448559" idx="1"/>
          </p:cNvCxnSpPr>
          <p:nvPr/>
        </p:nvCxnSpPr>
        <p:spPr bwMode="auto">
          <a:xfrm>
            <a:off x="819150" y="3057525"/>
            <a:ext cx="687388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84" name="AutoShape 72">
            <a:extLst>
              <a:ext uri="{FF2B5EF4-FFF2-40B4-BE49-F238E27FC236}">
                <a16:creationId xmlns:a16="http://schemas.microsoft.com/office/drawing/2014/main" id="{00FA053D-3251-4BEA-BFA0-6235273C1D01}"/>
              </a:ext>
            </a:extLst>
          </p:cNvPr>
          <p:cNvCxnSpPr>
            <a:cxnSpLocks noChangeAspect="1" noChangeShapeType="1"/>
            <a:stCxn id="448559" idx="6"/>
            <a:endCxn id="448560" idx="2"/>
          </p:cNvCxnSpPr>
          <p:nvPr/>
        </p:nvCxnSpPr>
        <p:spPr bwMode="auto">
          <a:xfrm>
            <a:off x="1868488" y="369728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585" name="AutoShape 73">
            <a:extLst>
              <a:ext uri="{FF2B5EF4-FFF2-40B4-BE49-F238E27FC236}">
                <a16:creationId xmlns:a16="http://schemas.microsoft.com/office/drawing/2014/main" id="{533D1BD1-9B64-47C8-8DE2-D9DBD680EA5E}"/>
              </a:ext>
            </a:extLst>
          </p:cNvPr>
          <p:cNvCxnSpPr>
            <a:cxnSpLocks noChangeAspect="1" noChangeShapeType="1"/>
            <a:stCxn id="448559" idx="7"/>
            <a:endCxn id="448558" idx="3"/>
          </p:cNvCxnSpPr>
          <p:nvPr/>
        </p:nvCxnSpPr>
        <p:spPr bwMode="auto">
          <a:xfrm flipV="1">
            <a:off x="1806575" y="3057525"/>
            <a:ext cx="315913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8586" name="Text Box 74">
            <a:extLst>
              <a:ext uri="{FF2B5EF4-FFF2-40B4-BE49-F238E27FC236}">
                <a16:creationId xmlns:a16="http://schemas.microsoft.com/office/drawing/2014/main" id="{6842B1A7-2C0C-40D9-96B6-4F08F1DE94C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78050" y="3663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48587" name="Text Box 75">
            <a:extLst>
              <a:ext uri="{FF2B5EF4-FFF2-40B4-BE49-F238E27FC236}">
                <a16:creationId xmlns:a16="http://schemas.microsoft.com/office/drawing/2014/main" id="{B53E1B69-6151-436C-9675-DAB6554A44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41513" y="3213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48588" name="Text Box 76">
            <a:extLst>
              <a:ext uri="{FF2B5EF4-FFF2-40B4-BE49-F238E27FC236}">
                <a16:creationId xmlns:a16="http://schemas.microsoft.com/office/drawing/2014/main" id="{12F2D90A-70AF-4E77-9B01-A608A2066F2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39850" y="2709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48589" name="Text Box 77">
            <a:extLst>
              <a:ext uri="{FF2B5EF4-FFF2-40B4-BE49-F238E27FC236}">
                <a16:creationId xmlns:a16="http://schemas.microsoft.com/office/drawing/2014/main" id="{B1C8ED85-CB31-498F-911B-9997EF125D0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57263" y="3286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cxnSp>
        <p:nvCxnSpPr>
          <p:cNvPr id="448608" name="AutoShape 96">
            <a:extLst>
              <a:ext uri="{FF2B5EF4-FFF2-40B4-BE49-F238E27FC236}">
                <a16:creationId xmlns:a16="http://schemas.microsoft.com/office/drawing/2014/main" id="{E4C7E8FB-D1BE-4FA9-A6E1-05DC44B6B265}"/>
              </a:ext>
            </a:extLst>
          </p:cNvPr>
          <p:cNvCxnSpPr>
            <a:cxnSpLocks noChangeAspect="1" noChangeShapeType="1"/>
            <a:stCxn id="448518" idx="6"/>
            <a:endCxn id="448519" idx="1"/>
          </p:cNvCxnSpPr>
          <p:nvPr/>
        </p:nvCxnSpPr>
        <p:spPr bwMode="auto">
          <a:xfrm>
            <a:off x="7431088" y="4222750"/>
            <a:ext cx="873125" cy="639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609" name="AutoShape 97">
            <a:extLst>
              <a:ext uri="{FF2B5EF4-FFF2-40B4-BE49-F238E27FC236}">
                <a16:creationId xmlns:a16="http://schemas.microsoft.com/office/drawing/2014/main" id="{7613E32D-877F-4172-B76C-C340C0CBA56C}"/>
              </a:ext>
            </a:extLst>
          </p:cNvPr>
          <p:cNvCxnSpPr>
            <a:cxnSpLocks noChangeAspect="1" noChangeShapeType="1"/>
            <a:stCxn id="448555" idx="6"/>
            <a:endCxn id="448556" idx="2"/>
          </p:cNvCxnSpPr>
          <p:nvPr/>
        </p:nvCxnSpPr>
        <p:spPr bwMode="auto">
          <a:xfrm>
            <a:off x="3105150" y="221456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610" name="AutoShape 98">
            <a:extLst>
              <a:ext uri="{FF2B5EF4-FFF2-40B4-BE49-F238E27FC236}">
                <a16:creationId xmlns:a16="http://schemas.microsoft.com/office/drawing/2014/main" id="{8FE204EA-3C3A-47D5-AE96-D38152A2D45E}"/>
              </a:ext>
            </a:extLst>
          </p:cNvPr>
          <p:cNvCxnSpPr>
            <a:cxnSpLocks noChangeAspect="1" noChangeShapeType="1"/>
            <a:stCxn id="448554" idx="4"/>
            <a:endCxn id="448559" idx="0"/>
          </p:cNvCxnSpPr>
          <p:nvPr/>
        </p:nvCxnSpPr>
        <p:spPr bwMode="auto">
          <a:xfrm>
            <a:off x="1657350" y="235902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Veri Yer Tutucusu 3">
            <a:extLst>
              <a:ext uri="{FF2B5EF4-FFF2-40B4-BE49-F238E27FC236}">
                <a16:creationId xmlns:a16="http://schemas.microsoft.com/office/drawing/2014/main" id="{BE8E827A-688B-47DE-B6CD-39205856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9B40-3D34-4604-976F-9EF9035DBF3D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1" name="Alt Bilgi Yer Tutucusu 4">
            <a:extLst>
              <a:ext uri="{FF2B5EF4-FFF2-40B4-BE49-F238E27FC236}">
                <a16:creationId xmlns:a16="http://schemas.microsoft.com/office/drawing/2014/main" id="{1563C301-349D-4A5F-B0CF-C0AC8DE0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2" name="Slayt Numarası Yer Tutucusu 5">
            <a:extLst>
              <a:ext uri="{FF2B5EF4-FFF2-40B4-BE49-F238E27FC236}">
                <a16:creationId xmlns:a16="http://schemas.microsoft.com/office/drawing/2014/main" id="{C2453749-6F17-43B2-AD44-E87257B8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D5E9C-CB20-477E-B610-86B49090787D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449538" name="Rectangle 2">
            <a:extLst>
              <a:ext uri="{FF2B5EF4-FFF2-40B4-BE49-F238E27FC236}">
                <a16:creationId xmlns:a16="http://schemas.microsoft.com/office/drawing/2014/main" id="{DA2B4A3A-BDE4-4B7B-A4AB-3124B3B41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 - Example</a:t>
            </a:r>
          </a:p>
        </p:txBody>
      </p:sp>
      <p:sp>
        <p:nvSpPr>
          <p:cNvPr id="449539" name="Oval 3">
            <a:extLst>
              <a:ext uri="{FF2B5EF4-FFF2-40B4-BE49-F238E27FC236}">
                <a16:creationId xmlns:a16="http://schemas.microsoft.com/office/drawing/2014/main" id="{B01C3748-7936-455F-BC17-1EB9E3CDC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49540" name="Oval 4">
            <a:extLst>
              <a:ext uri="{FF2B5EF4-FFF2-40B4-BE49-F238E27FC236}">
                <a16:creationId xmlns:a16="http://schemas.microsoft.com/office/drawing/2014/main" id="{693A80A4-4B89-462F-9C74-92C4C9483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49541" name="Oval 5">
            <a:extLst>
              <a:ext uri="{FF2B5EF4-FFF2-40B4-BE49-F238E27FC236}">
                <a16:creationId xmlns:a16="http://schemas.microsoft.com/office/drawing/2014/main" id="{4FF4AB09-A364-483B-98F6-3E4EC9558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49542" name="Oval 6">
            <a:extLst>
              <a:ext uri="{FF2B5EF4-FFF2-40B4-BE49-F238E27FC236}">
                <a16:creationId xmlns:a16="http://schemas.microsoft.com/office/drawing/2014/main" id="{B2E3DF7F-57AE-4DA0-9DD2-9D33B16AC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49543" name="Oval 7">
            <a:extLst>
              <a:ext uri="{FF2B5EF4-FFF2-40B4-BE49-F238E27FC236}">
                <a16:creationId xmlns:a16="http://schemas.microsoft.com/office/drawing/2014/main" id="{0B89AE27-745D-4EAC-B47E-42ABECD666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49544" name="Oval 8">
            <a:extLst>
              <a:ext uri="{FF2B5EF4-FFF2-40B4-BE49-F238E27FC236}">
                <a16:creationId xmlns:a16="http://schemas.microsoft.com/office/drawing/2014/main" id="{1B74048D-9A5E-44E9-90A6-FFD3B33CD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49545" name="Oval 9">
            <a:extLst>
              <a:ext uri="{FF2B5EF4-FFF2-40B4-BE49-F238E27FC236}">
                <a16:creationId xmlns:a16="http://schemas.microsoft.com/office/drawing/2014/main" id="{76E64E8D-6D34-4209-AF69-6E33A33E4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49546" name="Oval 10">
            <a:extLst>
              <a:ext uri="{FF2B5EF4-FFF2-40B4-BE49-F238E27FC236}">
                <a16:creationId xmlns:a16="http://schemas.microsoft.com/office/drawing/2014/main" id="{045BE87F-EBAF-461F-9111-512254E778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49547" name="Oval 11">
            <a:extLst>
              <a:ext uri="{FF2B5EF4-FFF2-40B4-BE49-F238E27FC236}">
                <a16:creationId xmlns:a16="http://schemas.microsoft.com/office/drawing/2014/main" id="{88D84B21-4F72-4E00-9812-7E7F31F033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49548" name="AutoShape 12">
            <a:extLst>
              <a:ext uri="{FF2B5EF4-FFF2-40B4-BE49-F238E27FC236}">
                <a16:creationId xmlns:a16="http://schemas.microsoft.com/office/drawing/2014/main" id="{169E20B5-29EC-4559-A8EC-2121B1913EF0}"/>
              </a:ext>
            </a:extLst>
          </p:cNvPr>
          <p:cNvCxnSpPr>
            <a:cxnSpLocks noChangeAspect="1" noChangeShapeType="1"/>
            <a:stCxn id="449539" idx="7"/>
            <a:endCxn id="449540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49" name="AutoShape 13">
            <a:extLst>
              <a:ext uri="{FF2B5EF4-FFF2-40B4-BE49-F238E27FC236}">
                <a16:creationId xmlns:a16="http://schemas.microsoft.com/office/drawing/2014/main" id="{AB642831-4C1C-44CA-9779-4D33CB59C9A0}"/>
              </a:ext>
            </a:extLst>
          </p:cNvPr>
          <p:cNvCxnSpPr>
            <a:cxnSpLocks noChangeAspect="1" noChangeShapeType="1"/>
            <a:stCxn id="449540" idx="6"/>
            <a:endCxn id="449541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0" name="Text Box 14">
            <a:extLst>
              <a:ext uri="{FF2B5EF4-FFF2-40B4-BE49-F238E27FC236}">
                <a16:creationId xmlns:a16="http://schemas.microsoft.com/office/drawing/2014/main" id="{8BD49378-20C4-4584-9485-DC015607A04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49551" name="Text Box 15">
            <a:extLst>
              <a:ext uri="{FF2B5EF4-FFF2-40B4-BE49-F238E27FC236}">
                <a16:creationId xmlns:a16="http://schemas.microsoft.com/office/drawing/2014/main" id="{90C6AFCA-8EE0-4840-9449-D0186EE39E9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49552" name="Text Box 16">
            <a:extLst>
              <a:ext uri="{FF2B5EF4-FFF2-40B4-BE49-F238E27FC236}">
                <a16:creationId xmlns:a16="http://schemas.microsoft.com/office/drawing/2014/main" id="{C0471865-0B5C-41AE-9D62-AE81BAF9AE2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49553" name="AutoShape 17">
            <a:extLst>
              <a:ext uri="{FF2B5EF4-FFF2-40B4-BE49-F238E27FC236}">
                <a16:creationId xmlns:a16="http://schemas.microsoft.com/office/drawing/2014/main" id="{C71AC197-6BBE-4E8E-802A-7E23481CFC37}"/>
              </a:ext>
            </a:extLst>
          </p:cNvPr>
          <p:cNvCxnSpPr>
            <a:cxnSpLocks noChangeAspect="1" noChangeShapeType="1"/>
            <a:stCxn id="449541" idx="6"/>
            <a:endCxn id="449542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4" name="AutoShape 18">
            <a:extLst>
              <a:ext uri="{FF2B5EF4-FFF2-40B4-BE49-F238E27FC236}">
                <a16:creationId xmlns:a16="http://schemas.microsoft.com/office/drawing/2014/main" id="{67AE85AE-5B78-4026-BFB3-E80DBAA7B011}"/>
              </a:ext>
            </a:extLst>
          </p:cNvPr>
          <p:cNvCxnSpPr>
            <a:cxnSpLocks noChangeAspect="1" noChangeShapeType="1"/>
            <a:stCxn id="449542" idx="5"/>
            <a:endCxn id="449543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5" name="AutoShape 19">
            <a:extLst>
              <a:ext uri="{FF2B5EF4-FFF2-40B4-BE49-F238E27FC236}">
                <a16:creationId xmlns:a16="http://schemas.microsoft.com/office/drawing/2014/main" id="{DA382F9E-9CF8-4CFF-A958-1551DCD7AD5F}"/>
              </a:ext>
            </a:extLst>
          </p:cNvPr>
          <p:cNvCxnSpPr>
            <a:cxnSpLocks noChangeAspect="1" noChangeShapeType="1"/>
            <a:stCxn id="449542" idx="4"/>
            <a:endCxn id="449547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6" name="AutoShape 20">
            <a:extLst>
              <a:ext uri="{FF2B5EF4-FFF2-40B4-BE49-F238E27FC236}">
                <a16:creationId xmlns:a16="http://schemas.microsoft.com/office/drawing/2014/main" id="{B966A3DB-9E24-4E95-B1F2-D654CB10408D}"/>
              </a:ext>
            </a:extLst>
          </p:cNvPr>
          <p:cNvCxnSpPr>
            <a:cxnSpLocks noChangeAspect="1" noChangeShapeType="1"/>
            <a:stCxn id="449547" idx="7"/>
            <a:endCxn id="449543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57" name="AutoShape 21">
            <a:extLst>
              <a:ext uri="{FF2B5EF4-FFF2-40B4-BE49-F238E27FC236}">
                <a16:creationId xmlns:a16="http://schemas.microsoft.com/office/drawing/2014/main" id="{34A516A5-561D-494E-A393-D5611C3163AB}"/>
              </a:ext>
            </a:extLst>
          </p:cNvPr>
          <p:cNvCxnSpPr>
            <a:cxnSpLocks noChangeAspect="1" noChangeShapeType="1"/>
            <a:stCxn id="449541" idx="5"/>
            <a:endCxn id="449547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8" name="Text Box 22">
            <a:extLst>
              <a:ext uri="{FF2B5EF4-FFF2-40B4-BE49-F238E27FC236}">
                <a16:creationId xmlns:a16="http://schemas.microsoft.com/office/drawing/2014/main" id="{0F1785F1-34B4-42E0-AFDD-26DC7D02846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49559" name="Text Box 23">
            <a:extLst>
              <a:ext uri="{FF2B5EF4-FFF2-40B4-BE49-F238E27FC236}">
                <a16:creationId xmlns:a16="http://schemas.microsoft.com/office/drawing/2014/main" id="{BC4062ED-041C-4B2A-B0FC-4FAEE7D4604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49560" name="Text Box 24">
            <a:extLst>
              <a:ext uri="{FF2B5EF4-FFF2-40B4-BE49-F238E27FC236}">
                <a16:creationId xmlns:a16="http://schemas.microsoft.com/office/drawing/2014/main" id="{73CA765D-DFB3-4CB2-8FE3-014A3C6F6BE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49561" name="Text Box 25">
            <a:extLst>
              <a:ext uri="{FF2B5EF4-FFF2-40B4-BE49-F238E27FC236}">
                <a16:creationId xmlns:a16="http://schemas.microsoft.com/office/drawing/2014/main" id="{13EB5840-CFD8-4319-8961-B19253A4AA2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49562" name="AutoShape 26">
            <a:extLst>
              <a:ext uri="{FF2B5EF4-FFF2-40B4-BE49-F238E27FC236}">
                <a16:creationId xmlns:a16="http://schemas.microsoft.com/office/drawing/2014/main" id="{61357FE8-0234-48AD-87E4-00BFDF009590}"/>
              </a:ext>
            </a:extLst>
          </p:cNvPr>
          <p:cNvCxnSpPr>
            <a:cxnSpLocks noChangeAspect="1" noChangeShapeType="1"/>
            <a:stCxn id="449546" idx="6"/>
            <a:endCxn id="449547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63" name="AutoShape 27">
            <a:extLst>
              <a:ext uri="{FF2B5EF4-FFF2-40B4-BE49-F238E27FC236}">
                <a16:creationId xmlns:a16="http://schemas.microsoft.com/office/drawing/2014/main" id="{1CD10B94-B3AF-45C5-8A4D-BC229FA179A6}"/>
              </a:ext>
            </a:extLst>
          </p:cNvPr>
          <p:cNvCxnSpPr>
            <a:cxnSpLocks noChangeAspect="1" noChangeShapeType="1"/>
            <a:stCxn id="449544" idx="5"/>
            <a:endCxn id="449546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64" name="Text Box 28">
            <a:extLst>
              <a:ext uri="{FF2B5EF4-FFF2-40B4-BE49-F238E27FC236}">
                <a16:creationId xmlns:a16="http://schemas.microsoft.com/office/drawing/2014/main" id="{112D2FF7-BD4B-4F86-A32A-D15BEAC5165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49565" name="Text Box 29">
            <a:extLst>
              <a:ext uri="{FF2B5EF4-FFF2-40B4-BE49-F238E27FC236}">
                <a16:creationId xmlns:a16="http://schemas.microsoft.com/office/drawing/2014/main" id="{F3354794-1C33-47EA-967F-12CAF7DCA39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49566" name="Text Box 30">
            <a:extLst>
              <a:ext uri="{FF2B5EF4-FFF2-40B4-BE49-F238E27FC236}">
                <a16:creationId xmlns:a16="http://schemas.microsoft.com/office/drawing/2014/main" id="{8B2D1AED-CC67-443B-AC05-07C85ADE016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49567" name="AutoShape 31">
            <a:extLst>
              <a:ext uri="{FF2B5EF4-FFF2-40B4-BE49-F238E27FC236}">
                <a16:creationId xmlns:a16="http://schemas.microsoft.com/office/drawing/2014/main" id="{01A3CCB0-ED3A-49EC-A0C4-EEB43A3F87A9}"/>
              </a:ext>
            </a:extLst>
          </p:cNvPr>
          <p:cNvCxnSpPr>
            <a:cxnSpLocks noChangeAspect="1" noChangeShapeType="1"/>
            <a:stCxn id="449544" idx="7"/>
            <a:endCxn id="449541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68" name="AutoShape 32">
            <a:extLst>
              <a:ext uri="{FF2B5EF4-FFF2-40B4-BE49-F238E27FC236}">
                <a16:creationId xmlns:a16="http://schemas.microsoft.com/office/drawing/2014/main" id="{89C725A9-CC6A-426A-ADD8-1F2FDF591680}"/>
              </a:ext>
            </a:extLst>
          </p:cNvPr>
          <p:cNvCxnSpPr>
            <a:cxnSpLocks noChangeAspect="1" noChangeShapeType="1"/>
            <a:stCxn id="449540" idx="4"/>
            <a:endCxn id="449545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69" name="AutoShape 33">
            <a:extLst>
              <a:ext uri="{FF2B5EF4-FFF2-40B4-BE49-F238E27FC236}">
                <a16:creationId xmlns:a16="http://schemas.microsoft.com/office/drawing/2014/main" id="{6DB8F342-2781-4CCC-99CE-FA4BBB2D0EE5}"/>
              </a:ext>
            </a:extLst>
          </p:cNvPr>
          <p:cNvCxnSpPr>
            <a:cxnSpLocks noChangeAspect="1" noChangeShapeType="1"/>
            <a:stCxn id="449539" idx="5"/>
            <a:endCxn id="449545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70" name="AutoShape 34">
            <a:extLst>
              <a:ext uri="{FF2B5EF4-FFF2-40B4-BE49-F238E27FC236}">
                <a16:creationId xmlns:a16="http://schemas.microsoft.com/office/drawing/2014/main" id="{057328FD-7EB3-4D55-9E50-6C796ED8B3D7}"/>
              </a:ext>
            </a:extLst>
          </p:cNvPr>
          <p:cNvCxnSpPr>
            <a:cxnSpLocks noChangeAspect="1" noChangeShapeType="1"/>
            <a:stCxn id="449545" idx="6"/>
            <a:endCxn id="449546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571" name="AutoShape 35">
            <a:extLst>
              <a:ext uri="{FF2B5EF4-FFF2-40B4-BE49-F238E27FC236}">
                <a16:creationId xmlns:a16="http://schemas.microsoft.com/office/drawing/2014/main" id="{922D6E09-7FB2-4357-B83E-D4FDCBB585A3}"/>
              </a:ext>
            </a:extLst>
          </p:cNvPr>
          <p:cNvCxnSpPr>
            <a:cxnSpLocks noChangeAspect="1" noChangeShapeType="1"/>
            <a:stCxn id="449545" idx="7"/>
            <a:endCxn id="449544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72" name="Text Box 36">
            <a:extLst>
              <a:ext uri="{FF2B5EF4-FFF2-40B4-BE49-F238E27FC236}">
                <a16:creationId xmlns:a16="http://schemas.microsoft.com/office/drawing/2014/main" id="{5FBB69C4-ED68-432D-8E5F-A5C60369D12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49573" name="Text Box 37">
            <a:extLst>
              <a:ext uri="{FF2B5EF4-FFF2-40B4-BE49-F238E27FC236}">
                <a16:creationId xmlns:a16="http://schemas.microsoft.com/office/drawing/2014/main" id="{39168D78-DB53-4296-99CF-C47C9EE8CE5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49574" name="Text Box 38">
            <a:extLst>
              <a:ext uri="{FF2B5EF4-FFF2-40B4-BE49-F238E27FC236}">
                <a16:creationId xmlns:a16="http://schemas.microsoft.com/office/drawing/2014/main" id="{6C5FA3CD-F024-443E-AE89-99AB6E56E59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49575" name="Text Box 39">
            <a:extLst>
              <a:ext uri="{FF2B5EF4-FFF2-40B4-BE49-F238E27FC236}">
                <a16:creationId xmlns:a16="http://schemas.microsoft.com/office/drawing/2014/main" id="{4BEE62F9-91A0-44DD-A3BD-16A1889DEF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Veri Yer Tutucusu 3">
            <a:extLst>
              <a:ext uri="{FF2B5EF4-FFF2-40B4-BE49-F238E27FC236}">
                <a16:creationId xmlns:a16="http://schemas.microsoft.com/office/drawing/2014/main" id="{41653FD9-F8BB-431C-982B-431010F0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3850-904D-4689-B166-205D87324A13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43" name="Alt Bilgi Yer Tutucusu 4">
            <a:extLst>
              <a:ext uri="{FF2B5EF4-FFF2-40B4-BE49-F238E27FC236}">
                <a16:creationId xmlns:a16="http://schemas.microsoft.com/office/drawing/2014/main" id="{246455CC-0D96-4079-90BA-280CF27E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4" name="Slayt Numarası Yer Tutucusu 5">
            <a:extLst>
              <a:ext uri="{FF2B5EF4-FFF2-40B4-BE49-F238E27FC236}">
                <a16:creationId xmlns:a16="http://schemas.microsoft.com/office/drawing/2014/main" id="{ECA0C54D-6ECD-4993-BC40-D5EFFC89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E3983-9701-4FCD-AE5B-B1D7693D6C45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450562" name="Rectangle 2">
            <a:extLst>
              <a:ext uri="{FF2B5EF4-FFF2-40B4-BE49-F238E27FC236}">
                <a16:creationId xmlns:a16="http://schemas.microsoft.com/office/drawing/2014/main" id="{514ACF9E-BAA6-4CE6-B577-DD0C589DA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Kruskal’s Algorithm - Example</a:t>
            </a:r>
          </a:p>
        </p:txBody>
      </p:sp>
      <p:sp>
        <p:nvSpPr>
          <p:cNvPr id="450563" name="Oval 3">
            <a:extLst>
              <a:ext uri="{FF2B5EF4-FFF2-40B4-BE49-F238E27FC236}">
                <a16:creationId xmlns:a16="http://schemas.microsoft.com/office/drawing/2014/main" id="{A0AC6119-6CC4-4476-84FA-A43EDF8F18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8" y="3192463"/>
            <a:ext cx="608012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50564" name="Oval 4">
            <a:extLst>
              <a:ext uri="{FF2B5EF4-FFF2-40B4-BE49-F238E27FC236}">
                <a16:creationId xmlns:a16="http://schemas.microsoft.com/office/drawing/2014/main" id="{4BDCF340-4840-4FCD-BB31-E76F574584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133600"/>
            <a:ext cx="606425" cy="41275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50565" name="Oval 5">
            <a:extLst>
              <a:ext uri="{FF2B5EF4-FFF2-40B4-BE49-F238E27FC236}">
                <a16:creationId xmlns:a16="http://schemas.microsoft.com/office/drawing/2014/main" id="{2CA4D6F8-F83F-47E7-B0FC-1482EACFBF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2133600"/>
            <a:ext cx="609600" cy="4127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50566" name="Oval 6">
            <a:extLst>
              <a:ext uri="{FF2B5EF4-FFF2-40B4-BE49-F238E27FC236}">
                <a16:creationId xmlns:a16="http://schemas.microsoft.com/office/drawing/2014/main" id="{A7527EF1-0C88-4957-A8A6-E6E89FFE04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2133600"/>
            <a:ext cx="606425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50567" name="Oval 7">
            <a:extLst>
              <a:ext uri="{FF2B5EF4-FFF2-40B4-BE49-F238E27FC236}">
                <a16:creationId xmlns:a16="http://schemas.microsoft.com/office/drawing/2014/main" id="{3B09ED84-2E32-4C88-BFF7-ADAC5E6B9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3488" y="3192463"/>
            <a:ext cx="608012" cy="412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50568" name="Oval 8">
            <a:extLst>
              <a:ext uri="{FF2B5EF4-FFF2-40B4-BE49-F238E27FC236}">
                <a16:creationId xmlns:a16="http://schemas.microsoft.com/office/drawing/2014/main" id="{E39EB09F-A708-480A-BC18-9505DD310E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7063" y="3192463"/>
            <a:ext cx="606425" cy="41275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50569" name="Oval 9">
            <a:extLst>
              <a:ext uri="{FF2B5EF4-FFF2-40B4-BE49-F238E27FC236}">
                <a16:creationId xmlns:a16="http://schemas.microsoft.com/office/drawing/2014/main" id="{A266A073-86F9-4DBD-8D5C-A7D6B5E90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50570" name="Oval 10">
            <a:extLst>
              <a:ext uri="{FF2B5EF4-FFF2-40B4-BE49-F238E27FC236}">
                <a16:creationId xmlns:a16="http://schemas.microsoft.com/office/drawing/2014/main" id="{8C6B7B71-C2BF-436E-96E0-D70446C0FA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9713" y="4252913"/>
            <a:ext cx="609600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50571" name="Oval 11">
            <a:extLst>
              <a:ext uri="{FF2B5EF4-FFF2-40B4-BE49-F238E27FC236}">
                <a16:creationId xmlns:a16="http://schemas.microsoft.com/office/drawing/2014/main" id="{7F02D0A6-BDAE-4BD9-9F0A-6340A663AF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8188" y="4252913"/>
            <a:ext cx="606425" cy="411162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50572" name="AutoShape 12">
            <a:extLst>
              <a:ext uri="{FF2B5EF4-FFF2-40B4-BE49-F238E27FC236}">
                <a16:creationId xmlns:a16="http://schemas.microsoft.com/office/drawing/2014/main" id="{0AF75449-3A96-4041-963C-720BFD2C43E5}"/>
              </a:ext>
            </a:extLst>
          </p:cNvPr>
          <p:cNvCxnSpPr>
            <a:cxnSpLocks noChangeAspect="1" noChangeShapeType="1"/>
            <a:stCxn id="450563" idx="7"/>
            <a:endCxn id="450564" idx="3"/>
          </p:cNvCxnSpPr>
          <p:nvPr/>
        </p:nvCxnSpPr>
        <p:spPr bwMode="auto">
          <a:xfrm flipV="1">
            <a:off x="1392238" y="2486025"/>
            <a:ext cx="982662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73" name="AutoShape 13">
            <a:extLst>
              <a:ext uri="{FF2B5EF4-FFF2-40B4-BE49-F238E27FC236}">
                <a16:creationId xmlns:a16="http://schemas.microsoft.com/office/drawing/2014/main" id="{643FD4F2-F2A4-47A2-81DB-0AE9F101559C}"/>
              </a:ext>
            </a:extLst>
          </p:cNvPr>
          <p:cNvCxnSpPr>
            <a:cxnSpLocks noChangeAspect="1" noChangeShapeType="1"/>
            <a:stCxn id="450564" idx="6"/>
            <a:endCxn id="450565" idx="2"/>
          </p:cNvCxnSpPr>
          <p:nvPr/>
        </p:nvCxnSpPr>
        <p:spPr bwMode="auto">
          <a:xfrm>
            <a:off x="2892425" y="2339975"/>
            <a:ext cx="11572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574" name="Text Box 14">
            <a:extLst>
              <a:ext uri="{FF2B5EF4-FFF2-40B4-BE49-F238E27FC236}">
                <a16:creationId xmlns:a16="http://schemas.microsoft.com/office/drawing/2014/main" id="{1ABEFF10-F71B-4C6B-A693-727E1AE93FE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35113" y="2479675"/>
            <a:ext cx="296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50575" name="Text Box 15">
            <a:extLst>
              <a:ext uri="{FF2B5EF4-FFF2-40B4-BE49-F238E27FC236}">
                <a16:creationId xmlns:a16="http://schemas.microsoft.com/office/drawing/2014/main" id="{9369622B-42A7-4CD6-BE5D-E7F7C605E91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16288" y="1887538"/>
            <a:ext cx="30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0576" name="Text Box 16">
            <a:extLst>
              <a:ext uri="{FF2B5EF4-FFF2-40B4-BE49-F238E27FC236}">
                <a16:creationId xmlns:a16="http://schemas.microsoft.com/office/drawing/2014/main" id="{1BA98B45-463F-47F0-9617-834D85F3C9B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89525" y="1900238"/>
            <a:ext cx="2984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50577" name="AutoShape 17">
            <a:extLst>
              <a:ext uri="{FF2B5EF4-FFF2-40B4-BE49-F238E27FC236}">
                <a16:creationId xmlns:a16="http://schemas.microsoft.com/office/drawing/2014/main" id="{702F8B55-6889-45A1-B222-3E299E6F048E}"/>
              </a:ext>
            </a:extLst>
          </p:cNvPr>
          <p:cNvCxnSpPr>
            <a:cxnSpLocks noChangeAspect="1" noChangeShapeType="1"/>
            <a:stCxn id="450565" idx="6"/>
            <a:endCxn id="450566" idx="2"/>
          </p:cNvCxnSpPr>
          <p:nvPr/>
        </p:nvCxnSpPr>
        <p:spPr bwMode="auto">
          <a:xfrm>
            <a:off x="4659313" y="2339975"/>
            <a:ext cx="1158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78" name="AutoShape 18">
            <a:extLst>
              <a:ext uri="{FF2B5EF4-FFF2-40B4-BE49-F238E27FC236}">
                <a16:creationId xmlns:a16="http://schemas.microsoft.com/office/drawing/2014/main" id="{7D8E8CC2-7AD8-472D-A313-DD70B37C085A}"/>
              </a:ext>
            </a:extLst>
          </p:cNvPr>
          <p:cNvCxnSpPr>
            <a:cxnSpLocks noChangeAspect="1" noChangeShapeType="1"/>
            <a:stCxn id="450566" idx="5"/>
            <a:endCxn id="450567" idx="1"/>
          </p:cNvCxnSpPr>
          <p:nvPr/>
        </p:nvCxnSpPr>
        <p:spPr bwMode="auto">
          <a:xfrm>
            <a:off x="6335713" y="2486025"/>
            <a:ext cx="1335087" cy="769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79" name="AutoShape 19">
            <a:extLst>
              <a:ext uri="{FF2B5EF4-FFF2-40B4-BE49-F238E27FC236}">
                <a16:creationId xmlns:a16="http://schemas.microsoft.com/office/drawing/2014/main" id="{4F21D44E-66B2-4E14-B887-1D1D8DB2E875}"/>
              </a:ext>
            </a:extLst>
          </p:cNvPr>
          <p:cNvCxnSpPr>
            <a:cxnSpLocks noChangeAspect="1" noChangeShapeType="1"/>
            <a:stCxn id="450566" idx="4"/>
            <a:endCxn id="450571" idx="0"/>
          </p:cNvCxnSpPr>
          <p:nvPr/>
        </p:nvCxnSpPr>
        <p:spPr bwMode="auto">
          <a:xfrm>
            <a:off x="6122988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80" name="AutoShape 20">
            <a:extLst>
              <a:ext uri="{FF2B5EF4-FFF2-40B4-BE49-F238E27FC236}">
                <a16:creationId xmlns:a16="http://schemas.microsoft.com/office/drawing/2014/main" id="{9E4CEEBE-6746-42BD-A3DF-F74A784BCB10}"/>
              </a:ext>
            </a:extLst>
          </p:cNvPr>
          <p:cNvCxnSpPr>
            <a:cxnSpLocks noChangeAspect="1" noChangeShapeType="1"/>
            <a:stCxn id="450571" idx="7"/>
            <a:endCxn id="450567" idx="3"/>
          </p:cNvCxnSpPr>
          <p:nvPr/>
        </p:nvCxnSpPr>
        <p:spPr bwMode="auto">
          <a:xfrm flipV="1">
            <a:off x="6335713" y="3543300"/>
            <a:ext cx="1335087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81" name="AutoShape 21">
            <a:extLst>
              <a:ext uri="{FF2B5EF4-FFF2-40B4-BE49-F238E27FC236}">
                <a16:creationId xmlns:a16="http://schemas.microsoft.com/office/drawing/2014/main" id="{37A77ED5-375B-42D9-9418-602FEF617015}"/>
              </a:ext>
            </a:extLst>
          </p:cNvPr>
          <p:cNvCxnSpPr>
            <a:cxnSpLocks noChangeAspect="1" noChangeShapeType="1"/>
            <a:stCxn id="450565" idx="5"/>
            <a:endCxn id="450571" idx="1"/>
          </p:cNvCxnSpPr>
          <p:nvPr/>
        </p:nvCxnSpPr>
        <p:spPr bwMode="auto">
          <a:xfrm>
            <a:off x="4570413" y="2486025"/>
            <a:ext cx="1336675" cy="1825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582" name="Text Box 22">
            <a:extLst>
              <a:ext uri="{FF2B5EF4-FFF2-40B4-BE49-F238E27FC236}">
                <a16:creationId xmlns:a16="http://schemas.microsoft.com/office/drawing/2014/main" id="{6A67D91A-30F5-4241-A40F-2F468116A65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62663" y="32321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50583" name="Text Box 23">
            <a:extLst>
              <a:ext uri="{FF2B5EF4-FFF2-40B4-BE49-F238E27FC236}">
                <a16:creationId xmlns:a16="http://schemas.microsoft.com/office/drawing/2014/main" id="{967D25DE-0A3B-45E6-B4B0-C9461450571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2613" y="383063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50584" name="Text Box 24">
            <a:extLst>
              <a:ext uri="{FF2B5EF4-FFF2-40B4-BE49-F238E27FC236}">
                <a16:creationId xmlns:a16="http://schemas.microsoft.com/office/drawing/2014/main" id="{41F54F9F-2EFC-441D-883D-072BB0C669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00875" y="2465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50585" name="Text Box 25">
            <a:extLst>
              <a:ext uri="{FF2B5EF4-FFF2-40B4-BE49-F238E27FC236}">
                <a16:creationId xmlns:a16="http://schemas.microsoft.com/office/drawing/2014/main" id="{0DF52A82-BC96-4B65-938E-DDC778FF15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778375" y="3081338"/>
            <a:ext cx="3000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50586" name="AutoShape 26">
            <a:extLst>
              <a:ext uri="{FF2B5EF4-FFF2-40B4-BE49-F238E27FC236}">
                <a16:creationId xmlns:a16="http://schemas.microsoft.com/office/drawing/2014/main" id="{278DC5C4-F2AB-4DD9-AA49-D8F906ED3293}"/>
              </a:ext>
            </a:extLst>
          </p:cNvPr>
          <p:cNvCxnSpPr>
            <a:cxnSpLocks noChangeAspect="1" noChangeShapeType="1"/>
            <a:stCxn id="450570" idx="6"/>
            <a:endCxn id="450571" idx="2"/>
          </p:cNvCxnSpPr>
          <p:nvPr/>
        </p:nvCxnSpPr>
        <p:spPr bwMode="auto">
          <a:xfrm>
            <a:off x="4659313" y="4457700"/>
            <a:ext cx="11588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87" name="AutoShape 27">
            <a:extLst>
              <a:ext uri="{FF2B5EF4-FFF2-40B4-BE49-F238E27FC236}">
                <a16:creationId xmlns:a16="http://schemas.microsoft.com/office/drawing/2014/main" id="{0E8BF695-FC3D-4324-81A0-84AB8C55C7E3}"/>
              </a:ext>
            </a:extLst>
          </p:cNvPr>
          <p:cNvCxnSpPr>
            <a:cxnSpLocks noChangeAspect="1" noChangeShapeType="1"/>
            <a:stCxn id="450568" idx="5"/>
            <a:endCxn id="450570" idx="1"/>
          </p:cNvCxnSpPr>
          <p:nvPr/>
        </p:nvCxnSpPr>
        <p:spPr bwMode="auto">
          <a:xfrm>
            <a:off x="3686175" y="3543300"/>
            <a:ext cx="452438" cy="768350"/>
          </a:xfrm>
          <a:prstGeom prst="straightConnector1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588" name="Text Box 28">
            <a:extLst>
              <a:ext uri="{FF2B5EF4-FFF2-40B4-BE49-F238E27FC236}">
                <a16:creationId xmlns:a16="http://schemas.microsoft.com/office/drawing/2014/main" id="{35ED6EC3-7DC1-4086-BF76-3F7FEC40E0C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2988" y="3773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50589" name="Text Box 29">
            <a:extLst>
              <a:ext uri="{FF2B5EF4-FFF2-40B4-BE49-F238E27FC236}">
                <a16:creationId xmlns:a16="http://schemas.microsoft.com/office/drawing/2014/main" id="{99CBD666-3CFB-4C9A-99BF-F4B611DC96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1425" y="4398963"/>
            <a:ext cx="296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50590" name="Text Box 30">
            <a:extLst>
              <a:ext uri="{FF2B5EF4-FFF2-40B4-BE49-F238E27FC236}">
                <a16:creationId xmlns:a16="http://schemas.microsoft.com/office/drawing/2014/main" id="{A9ECABC1-BB87-4B54-AD93-15781927B28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32225" y="2646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50591" name="AutoShape 31">
            <a:extLst>
              <a:ext uri="{FF2B5EF4-FFF2-40B4-BE49-F238E27FC236}">
                <a16:creationId xmlns:a16="http://schemas.microsoft.com/office/drawing/2014/main" id="{4ED494F5-2014-40DD-A2B2-26BC4E487A2C}"/>
              </a:ext>
            </a:extLst>
          </p:cNvPr>
          <p:cNvCxnSpPr>
            <a:cxnSpLocks noChangeAspect="1" noChangeShapeType="1"/>
            <a:stCxn id="450568" idx="7"/>
            <a:endCxn id="450565" idx="3"/>
          </p:cNvCxnSpPr>
          <p:nvPr/>
        </p:nvCxnSpPr>
        <p:spPr bwMode="auto">
          <a:xfrm flipV="1">
            <a:off x="3686175" y="2486025"/>
            <a:ext cx="452438" cy="769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92" name="AutoShape 32">
            <a:extLst>
              <a:ext uri="{FF2B5EF4-FFF2-40B4-BE49-F238E27FC236}">
                <a16:creationId xmlns:a16="http://schemas.microsoft.com/office/drawing/2014/main" id="{3380E2BD-AFA6-4D0B-B281-A40DCF481786}"/>
              </a:ext>
            </a:extLst>
          </p:cNvPr>
          <p:cNvCxnSpPr>
            <a:cxnSpLocks noChangeAspect="1" noChangeShapeType="1"/>
            <a:stCxn id="450564" idx="4"/>
            <a:endCxn id="450569" idx="0"/>
          </p:cNvCxnSpPr>
          <p:nvPr/>
        </p:nvCxnSpPr>
        <p:spPr bwMode="auto">
          <a:xfrm>
            <a:off x="2590800" y="2546350"/>
            <a:ext cx="0" cy="170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93" name="AutoShape 33">
            <a:extLst>
              <a:ext uri="{FF2B5EF4-FFF2-40B4-BE49-F238E27FC236}">
                <a16:creationId xmlns:a16="http://schemas.microsoft.com/office/drawing/2014/main" id="{9CD59625-0514-47A5-B463-3B9230130957}"/>
              </a:ext>
            </a:extLst>
          </p:cNvPr>
          <p:cNvCxnSpPr>
            <a:cxnSpLocks noChangeAspect="1" noChangeShapeType="1"/>
            <a:stCxn id="450563" idx="5"/>
            <a:endCxn id="450569" idx="1"/>
          </p:cNvCxnSpPr>
          <p:nvPr/>
        </p:nvCxnSpPr>
        <p:spPr bwMode="auto">
          <a:xfrm>
            <a:off x="1392238" y="3543300"/>
            <a:ext cx="982662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94" name="AutoShape 34">
            <a:extLst>
              <a:ext uri="{FF2B5EF4-FFF2-40B4-BE49-F238E27FC236}">
                <a16:creationId xmlns:a16="http://schemas.microsoft.com/office/drawing/2014/main" id="{449526F6-FEC9-4400-A295-FAE82A98372F}"/>
              </a:ext>
            </a:extLst>
          </p:cNvPr>
          <p:cNvCxnSpPr>
            <a:cxnSpLocks noChangeAspect="1" noChangeShapeType="1"/>
            <a:stCxn id="450569" idx="6"/>
            <a:endCxn id="450570" idx="2"/>
          </p:cNvCxnSpPr>
          <p:nvPr/>
        </p:nvCxnSpPr>
        <p:spPr bwMode="auto">
          <a:xfrm>
            <a:off x="2892425" y="4457700"/>
            <a:ext cx="11572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595" name="AutoShape 35">
            <a:extLst>
              <a:ext uri="{FF2B5EF4-FFF2-40B4-BE49-F238E27FC236}">
                <a16:creationId xmlns:a16="http://schemas.microsoft.com/office/drawing/2014/main" id="{A71D726A-EAA7-49DD-A0D6-3375563ACB37}"/>
              </a:ext>
            </a:extLst>
          </p:cNvPr>
          <p:cNvCxnSpPr>
            <a:cxnSpLocks noChangeAspect="1" noChangeShapeType="1"/>
            <a:stCxn id="450569" idx="7"/>
            <a:endCxn id="450568" idx="3"/>
          </p:cNvCxnSpPr>
          <p:nvPr/>
        </p:nvCxnSpPr>
        <p:spPr bwMode="auto">
          <a:xfrm flipV="1">
            <a:off x="2803525" y="3543300"/>
            <a:ext cx="4524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596" name="Text Box 36">
            <a:extLst>
              <a:ext uri="{FF2B5EF4-FFF2-40B4-BE49-F238E27FC236}">
                <a16:creationId xmlns:a16="http://schemas.microsoft.com/office/drawing/2014/main" id="{16B9FDE4-D446-4747-939A-553EE36509E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33750" y="441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50597" name="Text Box 37">
            <a:extLst>
              <a:ext uri="{FF2B5EF4-FFF2-40B4-BE49-F238E27FC236}">
                <a16:creationId xmlns:a16="http://schemas.microsoft.com/office/drawing/2014/main" id="{61B863ED-7560-4EF3-9E19-DC23153CAAA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95613" y="3765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50598" name="Text Box 38">
            <a:extLst>
              <a:ext uri="{FF2B5EF4-FFF2-40B4-BE49-F238E27FC236}">
                <a16:creationId xmlns:a16="http://schemas.microsoft.com/office/drawing/2014/main" id="{062282A2-18A6-43A8-9D9D-4ECDA31C30A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36775" y="30464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50599" name="Text Box 39">
            <a:extLst>
              <a:ext uri="{FF2B5EF4-FFF2-40B4-BE49-F238E27FC236}">
                <a16:creationId xmlns:a16="http://schemas.microsoft.com/office/drawing/2014/main" id="{5F58C11E-17BF-4057-9CFF-982D26CC2F5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90675" y="3868738"/>
            <a:ext cx="300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0603" name="Line 43">
            <a:extLst>
              <a:ext uri="{FF2B5EF4-FFF2-40B4-BE49-F238E27FC236}">
                <a16:creationId xmlns:a16="http://schemas.microsoft.com/office/drawing/2014/main" id="{FEA15EF2-3853-4554-A361-0941E0FBE1B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019550" y="3305175"/>
            <a:ext cx="561975" cy="5619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4" name="Text Box 44">
            <a:extLst>
              <a:ext uri="{FF2B5EF4-FFF2-40B4-BE49-F238E27FC236}">
                <a16:creationId xmlns:a16="http://schemas.microsoft.com/office/drawing/2014/main" id="{3A21A134-4216-4D49-A14B-D6399943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4943475"/>
            <a:ext cx="375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Edge not accepted!  It builds a cycle!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Veri Yer Tutucusu 3">
            <a:extLst>
              <a:ext uri="{FF2B5EF4-FFF2-40B4-BE49-F238E27FC236}">
                <a16:creationId xmlns:a16="http://schemas.microsoft.com/office/drawing/2014/main" id="{54D2BD9D-D3F5-48B3-B305-4D6D8A85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09E85-ADC4-41E1-A7D1-392E6D69929B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80" name="Alt Bilgi Yer Tutucusu 4">
            <a:extLst>
              <a:ext uri="{FF2B5EF4-FFF2-40B4-BE49-F238E27FC236}">
                <a16:creationId xmlns:a16="http://schemas.microsoft.com/office/drawing/2014/main" id="{25AD5640-D91D-4A04-9B56-A5E24F63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1" name="Slayt Numarası Yer Tutucusu 5">
            <a:extLst>
              <a:ext uri="{FF2B5EF4-FFF2-40B4-BE49-F238E27FC236}">
                <a16:creationId xmlns:a16="http://schemas.microsoft.com/office/drawing/2014/main" id="{BE56E784-CD8A-49D3-BDE1-30DD6F72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860D7-1285-4492-B34B-FB57A1A90AD2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453634" name="Rectangle 2">
            <a:extLst>
              <a:ext uri="{FF2B5EF4-FFF2-40B4-BE49-F238E27FC236}">
                <a16:creationId xmlns:a16="http://schemas.microsoft.com/office/drawing/2014/main" id="{E118E926-45F0-405E-A71A-027AB01BF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Kruskal’s Algorithm – Example</a:t>
            </a:r>
            <a:br>
              <a:rPr lang="en-US" altLang="en-US" sz="4000"/>
            </a:br>
            <a:r>
              <a:rPr lang="en-US" altLang="en-US" sz="4000"/>
              <a:t>Two Alternatives</a:t>
            </a:r>
          </a:p>
        </p:txBody>
      </p:sp>
      <p:sp>
        <p:nvSpPr>
          <p:cNvPr id="453646" name="Text Box 14">
            <a:extLst>
              <a:ext uri="{FF2B5EF4-FFF2-40B4-BE49-F238E27FC236}">
                <a16:creationId xmlns:a16="http://schemas.microsoft.com/office/drawing/2014/main" id="{33E70E45-DA7A-49F4-980C-8F94F841385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94188" y="4511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53635" name="Oval 3">
            <a:extLst>
              <a:ext uri="{FF2B5EF4-FFF2-40B4-BE49-F238E27FC236}">
                <a16:creationId xmlns:a16="http://schemas.microsoft.com/office/drawing/2014/main" id="{C335D1D5-A602-473C-B2CC-138E7958E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5010150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53636" name="Oval 4">
            <a:extLst>
              <a:ext uri="{FF2B5EF4-FFF2-40B4-BE49-F238E27FC236}">
                <a16:creationId xmlns:a16="http://schemas.microsoft.com/office/drawing/2014/main" id="{E424CF1D-80B0-400B-80B3-BCD3413CBE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8788"/>
            <a:ext cx="423863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53637" name="Oval 5">
            <a:extLst>
              <a:ext uri="{FF2B5EF4-FFF2-40B4-BE49-F238E27FC236}">
                <a16:creationId xmlns:a16="http://schemas.microsoft.com/office/drawing/2014/main" id="{D4C17EF3-A5B2-434C-8793-1865BFECF8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5675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53638" name="Oval 6">
            <a:extLst>
              <a:ext uri="{FF2B5EF4-FFF2-40B4-BE49-F238E27FC236}">
                <a16:creationId xmlns:a16="http://schemas.microsoft.com/office/drawing/2014/main" id="{F3C4C672-0212-4D78-AE3C-634B5BEA3D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53639" name="Oval 7">
            <a:extLst>
              <a:ext uri="{FF2B5EF4-FFF2-40B4-BE49-F238E27FC236}">
                <a16:creationId xmlns:a16="http://schemas.microsoft.com/office/drawing/2014/main" id="{77AC15D9-027C-49D4-B284-AED6A0CBB5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09000" y="50101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53640" name="Oval 8">
            <a:extLst>
              <a:ext uri="{FF2B5EF4-FFF2-40B4-BE49-F238E27FC236}">
                <a16:creationId xmlns:a16="http://schemas.microsoft.com/office/drawing/2014/main" id="{D28D2208-205F-43D8-92D3-B651719FD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655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53641" name="Oval 9">
            <a:extLst>
              <a:ext uri="{FF2B5EF4-FFF2-40B4-BE49-F238E27FC236}">
                <a16:creationId xmlns:a16="http://schemas.microsoft.com/office/drawing/2014/main" id="{9F3C9709-EA94-443F-ABFC-68A4BA8908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57531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53642" name="Oval 10">
            <a:extLst>
              <a:ext uri="{FF2B5EF4-FFF2-40B4-BE49-F238E27FC236}">
                <a16:creationId xmlns:a16="http://schemas.microsoft.com/office/drawing/2014/main" id="{A725430E-E32C-4F03-B029-8B2F8A306F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5675" y="57531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53643" name="Oval 11">
            <a:extLst>
              <a:ext uri="{FF2B5EF4-FFF2-40B4-BE49-F238E27FC236}">
                <a16:creationId xmlns:a16="http://schemas.microsoft.com/office/drawing/2014/main" id="{1AE59F3B-B220-41B5-9971-5EC3842F33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57531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53644" name="AutoShape 12">
            <a:extLst>
              <a:ext uri="{FF2B5EF4-FFF2-40B4-BE49-F238E27FC236}">
                <a16:creationId xmlns:a16="http://schemas.microsoft.com/office/drawing/2014/main" id="{0D251F69-A7CC-4BCC-B944-0EDAF9D10740}"/>
              </a:ext>
            </a:extLst>
          </p:cNvPr>
          <p:cNvCxnSpPr>
            <a:cxnSpLocks noChangeAspect="1" noChangeShapeType="1"/>
            <a:stCxn id="453635" idx="7"/>
            <a:endCxn id="453636" idx="3"/>
          </p:cNvCxnSpPr>
          <p:nvPr/>
        </p:nvCxnSpPr>
        <p:spPr bwMode="auto">
          <a:xfrm flipV="1">
            <a:off x="4175125" y="4516438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45" name="AutoShape 13">
            <a:extLst>
              <a:ext uri="{FF2B5EF4-FFF2-40B4-BE49-F238E27FC236}">
                <a16:creationId xmlns:a16="http://schemas.microsoft.com/office/drawing/2014/main" id="{ED730DE9-4B3E-4C8E-9A72-848196415573}"/>
              </a:ext>
            </a:extLst>
          </p:cNvPr>
          <p:cNvCxnSpPr>
            <a:cxnSpLocks noChangeAspect="1" noChangeShapeType="1"/>
            <a:stCxn id="453636" idx="6"/>
            <a:endCxn id="453637" idx="2"/>
          </p:cNvCxnSpPr>
          <p:nvPr/>
        </p:nvCxnSpPr>
        <p:spPr bwMode="auto">
          <a:xfrm>
            <a:off x="5224463" y="44132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3647" name="Text Box 15">
            <a:extLst>
              <a:ext uri="{FF2B5EF4-FFF2-40B4-BE49-F238E27FC236}">
                <a16:creationId xmlns:a16="http://schemas.microsoft.com/office/drawing/2014/main" id="{4ADA6938-84DE-4ED2-92FD-8423090DD7F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21325" y="4097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3648" name="Text Box 16">
            <a:extLst>
              <a:ext uri="{FF2B5EF4-FFF2-40B4-BE49-F238E27FC236}">
                <a16:creationId xmlns:a16="http://schemas.microsoft.com/office/drawing/2014/main" id="{9FCEE5D2-9863-4644-B5BB-4DE5E48E932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62750" y="4106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53649" name="AutoShape 17">
            <a:extLst>
              <a:ext uri="{FF2B5EF4-FFF2-40B4-BE49-F238E27FC236}">
                <a16:creationId xmlns:a16="http://schemas.microsoft.com/office/drawing/2014/main" id="{79656AAE-D4FD-4111-B06E-5BB9A5D05706}"/>
              </a:ext>
            </a:extLst>
          </p:cNvPr>
          <p:cNvCxnSpPr>
            <a:cxnSpLocks noChangeAspect="1" noChangeShapeType="1"/>
            <a:stCxn id="453637" idx="6"/>
            <a:endCxn id="453638" idx="2"/>
          </p:cNvCxnSpPr>
          <p:nvPr/>
        </p:nvCxnSpPr>
        <p:spPr bwMode="auto">
          <a:xfrm>
            <a:off x="6461125" y="4413250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50" name="AutoShape 18">
            <a:extLst>
              <a:ext uri="{FF2B5EF4-FFF2-40B4-BE49-F238E27FC236}">
                <a16:creationId xmlns:a16="http://schemas.microsoft.com/office/drawing/2014/main" id="{D4A6E18B-784F-433F-9BCC-F0EE88613E8D}"/>
              </a:ext>
            </a:extLst>
          </p:cNvPr>
          <p:cNvCxnSpPr>
            <a:cxnSpLocks noChangeAspect="1" noChangeShapeType="1"/>
            <a:stCxn id="453638" idx="5"/>
            <a:endCxn id="453639" idx="1"/>
          </p:cNvCxnSpPr>
          <p:nvPr/>
        </p:nvCxnSpPr>
        <p:spPr bwMode="auto">
          <a:xfrm>
            <a:off x="7635875" y="45164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51" name="AutoShape 19">
            <a:extLst>
              <a:ext uri="{FF2B5EF4-FFF2-40B4-BE49-F238E27FC236}">
                <a16:creationId xmlns:a16="http://schemas.microsoft.com/office/drawing/2014/main" id="{D4BE1152-571A-4790-83FB-B6AE1E1AD9DF}"/>
              </a:ext>
            </a:extLst>
          </p:cNvPr>
          <p:cNvCxnSpPr>
            <a:cxnSpLocks noChangeAspect="1" noChangeShapeType="1"/>
            <a:stCxn id="453638" idx="4"/>
            <a:endCxn id="453643" idx="0"/>
          </p:cNvCxnSpPr>
          <p:nvPr/>
        </p:nvCxnSpPr>
        <p:spPr bwMode="auto">
          <a:xfrm>
            <a:off x="7486650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52" name="AutoShape 20">
            <a:extLst>
              <a:ext uri="{FF2B5EF4-FFF2-40B4-BE49-F238E27FC236}">
                <a16:creationId xmlns:a16="http://schemas.microsoft.com/office/drawing/2014/main" id="{83A97746-3878-488C-83AE-E5A98456BAF7}"/>
              </a:ext>
            </a:extLst>
          </p:cNvPr>
          <p:cNvCxnSpPr>
            <a:cxnSpLocks noChangeAspect="1" noChangeShapeType="1"/>
            <a:stCxn id="453643" idx="7"/>
            <a:endCxn id="453639" idx="3"/>
          </p:cNvCxnSpPr>
          <p:nvPr/>
        </p:nvCxnSpPr>
        <p:spPr bwMode="auto">
          <a:xfrm flipV="1">
            <a:off x="7635875" y="52562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53" name="AutoShape 21">
            <a:extLst>
              <a:ext uri="{FF2B5EF4-FFF2-40B4-BE49-F238E27FC236}">
                <a16:creationId xmlns:a16="http://schemas.microsoft.com/office/drawing/2014/main" id="{0FFD09FF-E29B-414A-AE25-3F15BC82CE66}"/>
              </a:ext>
            </a:extLst>
          </p:cNvPr>
          <p:cNvCxnSpPr>
            <a:cxnSpLocks noChangeAspect="1" noChangeShapeType="1"/>
            <a:stCxn id="453637" idx="5"/>
            <a:endCxn id="453643" idx="1"/>
          </p:cNvCxnSpPr>
          <p:nvPr/>
        </p:nvCxnSpPr>
        <p:spPr bwMode="auto">
          <a:xfrm>
            <a:off x="6399213" y="4516438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3654" name="Text Box 22">
            <a:extLst>
              <a:ext uri="{FF2B5EF4-FFF2-40B4-BE49-F238E27FC236}">
                <a16:creationId xmlns:a16="http://schemas.microsoft.com/office/drawing/2014/main" id="{45771902-1106-4E00-886B-EF7A46FB51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43788" y="5038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53655" name="Text Box 23">
            <a:extLst>
              <a:ext uri="{FF2B5EF4-FFF2-40B4-BE49-F238E27FC236}">
                <a16:creationId xmlns:a16="http://schemas.microsoft.com/office/drawing/2014/main" id="{FEDD74C0-A834-4FDA-B179-966671088DC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053388" y="5457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53656" name="Text Box 24">
            <a:extLst>
              <a:ext uri="{FF2B5EF4-FFF2-40B4-BE49-F238E27FC236}">
                <a16:creationId xmlns:a16="http://schemas.microsoft.com/office/drawing/2014/main" id="{4D3A5B6E-49B9-419D-89A4-2CCBFF38235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01013" y="4502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53657" name="Text Box 25">
            <a:extLst>
              <a:ext uri="{FF2B5EF4-FFF2-40B4-BE49-F238E27FC236}">
                <a16:creationId xmlns:a16="http://schemas.microsoft.com/office/drawing/2014/main" id="{CDEB67BA-1B2B-45A1-85C9-DFF8DE379D5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45263" y="4932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53658" name="AutoShape 26">
            <a:extLst>
              <a:ext uri="{FF2B5EF4-FFF2-40B4-BE49-F238E27FC236}">
                <a16:creationId xmlns:a16="http://schemas.microsoft.com/office/drawing/2014/main" id="{13B9A030-DC7E-409B-8FE0-509A16AEFCAA}"/>
              </a:ext>
            </a:extLst>
          </p:cNvPr>
          <p:cNvCxnSpPr>
            <a:cxnSpLocks noChangeAspect="1" noChangeShapeType="1"/>
            <a:stCxn id="453642" idx="6"/>
            <a:endCxn id="453643" idx="2"/>
          </p:cNvCxnSpPr>
          <p:nvPr/>
        </p:nvCxnSpPr>
        <p:spPr bwMode="auto">
          <a:xfrm>
            <a:off x="6461125" y="58959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59" name="AutoShape 27">
            <a:extLst>
              <a:ext uri="{FF2B5EF4-FFF2-40B4-BE49-F238E27FC236}">
                <a16:creationId xmlns:a16="http://schemas.microsoft.com/office/drawing/2014/main" id="{A3DABF2C-F20B-4F8E-8E7C-B525CD1618AB}"/>
              </a:ext>
            </a:extLst>
          </p:cNvPr>
          <p:cNvCxnSpPr>
            <a:cxnSpLocks noChangeAspect="1" noChangeShapeType="1"/>
            <a:stCxn id="453640" idx="5"/>
            <a:endCxn id="453642" idx="1"/>
          </p:cNvCxnSpPr>
          <p:nvPr/>
        </p:nvCxnSpPr>
        <p:spPr bwMode="auto">
          <a:xfrm>
            <a:off x="5780088" y="52562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3660" name="Text Box 28">
            <a:extLst>
              <a:ext uri="{FF2B5EF4-FFF2-40B4-BE49-F238E27FC236}">
                <a16:creationId xmlns:a16="http://schemas.microsoft.com/office/drawing/2014/main" id="{AD0EA668-5E22-4FB4-A1C0-445271D7F2C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08650" y="5416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53661" name="Text Box 29">
            <a:extLst>
              <a:ext uri="{FF2B5EF4-FFF2-40B4-BE49-F238E27FC236}">
                <a16:creationId xmlns:a16="http://schemas.microsoft.com/office/drawing/2014/main" id="{EACAD581-2D3E-4209-9251-46F0675A6A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35763" y="5854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53662" name="Text Box 30">
            <a:extLst>
              <a:ext uri="{FF2B5EF4-FFF2-40B4-BE49-F238E27FC236}">
                <a16:creationId xmlns:a16="http://schemas.microsoft.com/office/drawing/2014/main" id="{56EEFD5D-65D1-4130-8828-F9E3DFB8718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883275" y="4629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53663" name="AutoShape 31">
            <a:extLst>
              <a:ext uri="{FF2B5EF4-FFF2-40B4-BE49-F238E27FC236}">
                <a16:creationId xmlns:a16="http://schemas.microsoft.com/office/drawing/2014/main" id="{BD8BD162-7640-4D10-9882-56E515E335B0}"/>
              </a:ext>
            </a:extLst>
          </p:cNvPr>
          <p:cNvCxnSpPr>
            <a:cxnSpLocks noChangeAspect="1" noChangeShapeType="1"/>
            <a:stCxn id="453640" idx="7"/>
            <a:endCxn id="453637" idx="3"/>
          </p:cNvCxnSpPr>
          <p:nvPr/>
        </p:nvCxnSpPr>
        <p:spPr bwMode="auto">
          <a:xfrm flipV="1">
            <a:off x="5780088" y="4516438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64" name="AutoShape 32">
            <a:extLst>
              <a:ext uri="{FF2B5EF4-FFF2-40B4-BE49-F238E27FC236}">
                <a16:creationId xmlns:a16="http://schemas.microsoft.com/office/drawing/2014/main" id="{1FE81E78-EF5B-45A1-A816-5FFFBFC17A57}"/>
              </a:ext>
            </a:extLst>
          </p:cNvPr>
          <p:cNvCxnSpPr>
            <a:cxnSpLocks noChangeAspect="1" noChangeShapeType="1"/>
            <a:stCxn id="453636" idx="4"/>
            <a:endCxn id="453641" idx="0"/>
          </p:cNvCxnSpPr>
          <p:nvPr/>
        </p:nvCxnSpPr>
        <p:spPr bwMode="auto">
          <a:xfrm>
            <a:off x="5013325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65" name="AutoShape 33">
            <a:extLst>
              <a:ext uri="{FF2B5EF4-FFF2-40B4-BE49-F238E27FC236}">
                <a16:creationId xmlns:a16="http://schemas.microsoft.com/office/drawing/2014/main" id="{0778D5B0-FA0A-4385-9F8F-FFF003BDFDAF}"/>
              </a:ext>
            </a:extLst>
          </p:cNvPr>
          <p:cNvCxnSpPr>
            <a:cxnSpLocks noChangeAspect="1" noChangeShapeType="1"/>
            <a:stCxn id="453635" idx="5"/>
            <a:endCxn id="453641" idx="1"/>
          </p:cNvCxnSpPr>
          <p:nvPr/>
        </p:nvCxnSpPr>
        <p:spPr bwMode="auto">
          <a:xfrm>
            <a:off x="4175125" y="5256213"/>
            <a:ext cx="687388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66" name="AutoShape 34">
            <a:extLst>
              <a:ext uri="{FF2B5EF4-FFF2-40B4-BE49-F238E27FC236}">
                <a16:creationId xmlns:a16="http://schemas.microsoft.com/office/drawing/2014/main" id="{DF023AB9-E58C-4E57-A799-3A6A6B4546D4}"/>
              </a:ext>
            </a:extLst>
          </p:cNvPr>
          <p:cNvCxnSpPr>
            <a:cxnSpLocks noChangeAspect="1" noChangeShapeType="1"/>
            <a:stCxn id="453641" idx="6"/>
            <a:endCxn id="453642" idx="2"/>
          </p:cNvCxnSpPr>
          <p:nvPr/>
        </p:nvCxnSpPr>
        <p:spPr bwMode="auto">
          <a:xfrm>
            <a:off x="5224463" y="58959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667" name="AutoShape 35">
            <a:extLst>
              <a:ext uri="{FF2B5EF4-FFF2-40B4-BE49-F238E27FC236}">
                <a16:creationId xmlns:a16="http://schemas.microsoft.com/office/drawing/2014/main" id="{2819D414-2293-4050-85A4-7ACDDE3F7AE9}"/>
              </a:ext>
            </a:extLst>
          </p:cNvPr>
          <p:cNvCxnSpPr>
            <a:cxnSpLocks noChangeAspect="1" noChangeShapeType="1"/>
            <a:stCxn id="453641" idx="7"/>
            <a:endCxn id="453640" idx="3"/>
          </p:cNvCxnSpPr>
          <p:nvPr/>
        </p:nvCxnSpPr>
        <p:spPr bwMode="auto">
          <a:xfrm flipV="1">
            <a:off x="5162550" y="52562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3668" name="Text Box 36">
            <a:extLst>
              <a:ext uri="{FF2B5EF4-FFF2-40B4-BE49-F238E27FC236}">
                <a16:creationId xmlns:a16="http://schemas.microsoft.com/office/drawing/2014/main" id="{93B6EA50-952A-4138-8BD3-0803BE77F3C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4025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53669" name="Text Box 37">
            <a:extLst>
              <a:ext uri="{FF2B5EF4-FFF2-40B4-BE49-F238E27FC236}">
                <a16:creationId xmlns:a16="http://schemas.microsoft.com/office/drawing/2014/main" id="{999F439D-C223-4467-B650-B0F42DEDB87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97488" y="5411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53670" name="Text Box 38">
            <a:extLst>
              <a:ext uri="{FF2B5EF4-FFF2-40B4-BE49-F238E27FC236}">
                <a16:creationId xmlns:a16="http://schemas.microsoft.com/office/drawing/2014/main" id="{AC20F434-0EE0-4071-9FE2-656B716AD36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95825" y="49085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53671" name="Text Box 39">
            <a:extLst>
              <a:ext uri="{FF2B5EF4-FFF2-40B4-BE49-F238E27FC236}">
                <a16:creationId xmlns:a16="http://schemas.microsoft.com/office/drawing/2014/main" id="{CB0CB251-A836-4DBF-B527-FAFEC3B47D1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3711" name="Oval 79">
            <a:extLst>
              <a:ext uri="{FF2B5EF4-FFF2-40B4-BE49-F238E27FC236}">
                <a16:creationId xmlns:a16="http://schemas.microsoft.com/office/drawing/2014/main" id="{E0756366-1547-400A-91E5-3EA3E297EA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388" y="2716213"/>
            <a:ext cx="425450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53712" name="Oval 80">
            <a:extLst>
              <a:ext uri="{FF2B5EF4-FFF2-40B4-BE49-F238E27FC236}">
                <a16:creationId xmlns:a16="http://schemas.microsoft.com/office/drawing/2014/main" id="{42058A3A-B6DF-4C68-8B2F-48037BE33A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6988" y="1974850"/>
            <a:ext cx="423862" cy="288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53713" name="Oval 81">
            <a:extLst>
              <a:ext uri="{FF2B5EF4-FFF2-40B4-BE49-F238E27FC236}">
                <a16:creationId xmlns:a16="http://schemas.microsoft.com/office/drawing/2014/main" id="{D2A2B842-E552-4F9E-9591-0963ACF87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063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53714" name="Oval 82">
            <a:extLst>
              <a:ext uri="{FF2B5EF4-FFF2-40B4-BE49-F238E27FC236}">
                <a16:creationId xmlns:a16="http://schemas.microsoft.com/office/drawing/2014/main" id="{19F9084C-ED5B-4C39-8586-D9FBB09FE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8725" y="19748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53715" name="Oval 83">
            <a:extLst>
              <a:ext uri="{FF2B5EF4-FFF2-40B4-BE49-F238E27FC236}">
                <a16:creationId xmlns:a16="http://schemas.microsoft.com/office/drawing/2014/main" id="{6DB83B31-D408-4E84-9B68-B619A3A22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5388" y="271621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53716" name="Oval 84">
            <a:extLst>
              <a:ext uri="{FF2B5EF4-FFF2-40B4-BE49-F238E27FC236}">
                <a16:creationId xmlns:a16="http://schemas.microsoft.com/office/drawing/2014/main" id="{80D8520F-4292-4810-8DD2-0EB3978FB8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293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53717" name="Oval 85">
            <a:extLst>
              <a:ext uri="{FF2B5EF4-FFF2-40B4-BE49-F238E27FC236}">
                <a16:creationId xmlns:a16="http://schemas.microsoft.com/office/drawing/2014/main" id="{CE861C98-1E11-4DBC-A812-4C8DBE381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6988" y="3459163"/>
            <a:ext cx="423862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53718" name="Oval 86">
            <a:extLst>
              <a:ext uri="{FF2B5EF4-FFF2-40B4-BE49-F238E27FC236}">
                <a16:creationId xmlns:a16="http://schemas.microsoft.com/office/drawing/2014/main" id="{3C9EA978-F756-442C-AE23-1A0616BD63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063" y="345916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53719" name="Oval 87">
            <a:extLst>
              <a:ext uri="{FF2B5EF4-FFF2-40B4-BE49-F238E27FC236}">
                <a16:creationId xmlns:a16="http://schemas.microsoft.com/office/drawing/2014/main" id="{2D8FA250-52BD-4F00-977D-511953F784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8725" y="3459163"/>
            <a:ext cx="425450" cy="2873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53720" name="AutoShape 88">
            <a:extLst>
              <a:ext uri="{FF2B5EF4-FFF2-40B4-BE49-F238E27FC236}">
                <a16:creationId xmlns:a16="http://schemas.microsoft.com/office/drawing/2014/main" id="{FBBD32A1-D871-4725-8ECD-A7E8394D1998}"/>
              </a:ext>
            </a:extLst>
          </p:cNvPr>
          <p:cNvCxnSpPr>
            <a:cxnSpLocks noChangeAspect="1" noChangeShapeType="1"/>
            <a:stCxn id="453711" idx="7"/>
            <a:endCxn id="453712" idx="3"/>
          </p:cNvCxnSpPr>
          <p:nvPr/>
        </p:nvCxnSpPr>
        <p:spPr bwMode="auto">
          <a:xfrm flipV="1">
            <a:off x="671513" y="2222500"/>
            <a:ext cx="687387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21" name="AutoShape 89">
            <a:extLst>
              <a:ext uri="{FF2B5EF4-FFF2-40B4-BE49-F238E27FC236}">
                <a16:creationId xmlns:a16="http://schemas.microsoft.com/office/drawing/2014/main" id="{661EB893-0E44-4735-A16C-E8FC1F3D5910}"/>
              </a:ext>
            </a:extLst>
          </p:cNvPr>
          <p:cNvCxnSpPr>
            <a:cxnSpLocks noChangeAspect="1" noChangeShapeType="1"/>
            <a:stCxn id="453712" idx="6"/>
            <a:endCxn id="453713" idx="2"/>
          </p:cNvCxnSpPr>
          <p:nvPr/>
        </p:nvCxnSpPr>
        <p:spPr bwMode="auto">
          <a:xfrm>
            <a:off x="1720850" y="2119313"/>
            <a:ext cx="8112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3722" name="Text Box 90">
            <a:extLst>
              <a:ext uri="{FF2B5EF4-FFF2-40B4-BE49-F238E27FC236}">
                <a16:creationId xmlns:a16="http://schemas.microsoft.com/office/drawing/2014/main" id="{617A0F58-B68C-4E98-936F-D489EA751A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1525" y="2217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53723" name="Text Box 91">
            <a:extLst>
              <a:ext uri="{FF2B5EF4-FFF2-40B4-BE49-F238E27FC236}">
                <a16:creationId xmlns:a16="http://schemas.microsoft.com/office/drawing/2014/main" id="{44C68769-965A-44B2-B7A6-BC197445315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17713" y="1803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3724" name="Text Box 92">
            <a:extLst>
              <a:ext uri="{FF2B5EF4-FFF2-40B4-BE49-F238E27FC236}">
                <a16:creationId xmlns:a16="http://schemas.microsoft.com/office/drawing/2014/main" id="{72B5D116-47C6-486F-96F5-679F1658779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59138" y="1812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53725" name="AutoShape 93">
            <a:extLst>
              <a:ext uri="{FF2B5EF4-FFF2-40B4-BE49-F238E27FC236}">
                <a16:creationId xmlns:a16="http://schemas.microsoft.com/office/drawing/2014/main" id="{1ADA6692-B658-4C0E-9D7C-BB9185BAAA01}"/>
              </a:ext>
            </a:extLst>
          </p:cNvPr>
          <p:cNvCxnSpPr>
            <a:cxnSpLocks noChangeAspect="1" noChangeShapeType="1"/>
            <a:stCxn id="453713" idx="6"/>
            <a:endCxn id="453714" idx="2"/>
          </p:cNvCxnSpPr>
          <p:nvPr/>
        </p:nvCxnSpPr>
        <p:spPr bwMode="auto">
          <a:xfrm>
            <a:off x="2957513" y="2119313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26" name="AutoShape 94">
            <a:extLst>
              <a:ext uri="{FF2B5EF4-FFF2-40B4-BE49-F238E27FC236}">
                <a16:creationId xmlns:a16="http://schemas.microsoft.com/office/drawing/2014/main" id="{C513D935-13D6-44F9-817F-FC43AAA5D163}"/>
              </a:ext>
            </a:extLst>
          </p:cNvPr>
          <p:cNvCxnSpPr>
            <a:cxnSpLocks noChangeAspect="1" noChangeShapeType="1"/>
            <a:stCxn id="453714" idx="5"/>
            <a:endCxn id="453715" idx="1"/>
          </p:cNvCxnSpPr>
          <p:nvPr/>
        </p:nvCxnSpPr>
        <p:spPr bwMode="auto">
          <a:xfrm>
            <a:off x="4132263" y="22225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27" name="AutoShape 95">
            <a:extLst>
              <a:ext uri="{FF2B5EF4-FFF2-40B4-BE49-F238E27FC236}">
                <a16:creationId xmlns:a16="http://schemas.microsoft.com/office/drawing/2014/main" id="{AAAE1399-35D2-4FA2-9482-DB092A76141B}"/>
              </a:ext>
            </a:extLst>
          </p:cNvPr>
          <p:cNvCxnSpPr>
            <a:cxnSpLocks noChangeAspect="1" noChangeShapeType="1"/>
            <a:stCxn id="453714" idx="4"/>
            <a:endCxn id="453719" idx="0"/>
          </p:cNvCxnSpPr>
          <p:nvPr/>
        </p:nvCxnSpPr>
        <p:spPr bwMode="auto">
          <a:xfrm>
            <a:off x="3983038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28" name="AutoShape 96">
            <a:extLst>
              <a:ext uri="{FF2B5EF4-FFF2-40B4-BE49-F238E27FC236}">
                <a16:creationId xmlns:a16="http://schemas.microsoft.com/office/drawing/2014/main" id="{AC1A7DC8-E07E-472C-B967-B5454A6D3389}"/>
              </a:ext>
            </a:extLst>
          </p:cNvPr>
          <p:cNvCxnSpPr>
            <a:cxnSpLocks noChangeAspect="1" noChangeShapeType="1"/>
            <a:stCxn id="453719" idx="7"/>
            <a:endCxn id="453715" idx="3"/>
          </p:cNvCxnSpPr>
          <p:nvPr/>
        </p:nvCxnSpPr>
        <p:spPr bwMode="auto">
          <a:xfrm flipV="1">
            <a:off x="4132263" y="296227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29" name="AutoShape 97">
            <a:extLst>
              <a:ext uri="{FF2B5EF4-FFF2-40B4-BE49-F238E27FC236}">
                <a16:creationId xmlns:a16="http://schemas.microsoft.com/office/drawing/2014/main" id="{BD6EA2BB-A503-40CC-B878-F11EAB612BE7}"/>
              </a:ext>
            </a:extLst>
          </p:cNvPr>
          <p:cNvCxnSpPr>
            <a:cxnSpLocks noChangeAspect="1" noChangeShapeType="1"/>
            <a:stCxn id="453713" idx="5"/>
            <a:endCxn id="453719" idx="1"/>
          </p:cNvCxnSpPr>
          <p:nvPr/>
        </p:nvCxnSpPr>
        <p:spPr bwMode="auto">
          <a:xfrm>
            <a:off x="2895600" y="2222500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3730" name="Text Box 98">
            <a:extLst>
              <a:ext uri="{FF2B5EF4-FFF2-40B4-BE49-F238E27FC236}">
                <a16:creationId xmlns:a16="http://schemas.microsoft.com/office/drawing/2014/main" id="{EC63E9FD-E205-4405-8D6C-893D69CC6EF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40175" y="2744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53731" name="Text Box 99">
            <a:extLst>
              <a:ext uri="{FF2B5EF4-FFF2-40B4-BE49-F238E27FC236}">
                <a16:creationId xmlns:a16="http://schemas.microsoft.com/office/drawing/2014/main" id="{E0982D48-3EF1-463C-B437-08E8DB138D6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49775" y="3163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53732" name="Text Box 100">
            <a:extLst>
              <a:ext uri="{FF2B5EF4-FFF2-40B4-BE49-F238E27FC236}">
                <a16:creationId xmlns:a16="http://schemas.microsoft.com/office/drawing/2014/main" id="{651DBBAA-49C4-4D4F-B22B-FEA6BBCF4A8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97400" y="220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53733" name="Text Box 101">
            <a:extLst>
              <a:ext uri="{FF2B5EF4-FFF2-40B4-BE49-F238E27FC236}">
                <a16:creationId xmlns:a16="http://schemas.microsoft.com/office/drawing/2014/main" id="{9352762D-4432-400F-86DD-F05904F8BCC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1650" y="2638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53734" name="AutoShape 102">
            <a:extLst>
              <a:ext uri="{FF2B5EF4-FFF2-40B4-BE49-F238E27FC236}">
                <a16:creationId xmlns:a16="http://schemas.microsoft.com/office/drawing/2014/main" id="{2A3BF8AA-CAC1-4A7C-9B61-26E195293A02}"/>
              </a:ext>
            </a:extLst>
          </p:cNvPr>
          <p:cNvCxnSpPr>
            <a:cxnSpLocks noChangeAspect="1" noChangeShapeType="1"/>
            <a:stCxn id="453718" idx="6"/>
            <a:endCxn id="453719" idx="2"/>
          </p:cNvCxnSpPr>
          <p:nvPr/>
        </p:nvCxnSpPr>
        <p:spPr bwMode="auto">
          <a:xfrm>
            <a:off x="2957513" y="360203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35" name="AutoShape 103">
            <a:extLst>
              <a:ext uri="{FF2B5EF4-FFF2-40B4-BE49-F238E27FC236}">
                <a16:creationId xmlns:a16="http://schemas.microsoft.com/office/drawing/2014/main" id="{8529B391-D00B-4C2C-8F9B-E89E838EAE3F}"/>
              </a:ext>
            </a:extLst>
          </p:cNvPr>
          <p:cNvCxnSpPr>
            <a:cxnSpLocks noChangeAspect="1" noChangeShapeType="1"/>
            <a:stCxn id="453716" idx="5"/>
            <a:endCxn id="453718" idx="1"/>
          </p:cNvCxnSpPr>
          <p:nvPr/>
        </p:nvCxnSpPr>
        <p:spPr bwMode="auto">
          <a:xfrm>
            <a:off x="2276475" y="296227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3736" name="Text Box 104">
            <a:extLst>
              <a:ext uri="{FF2B5EF4-FFF2-40B4-BE49-F238E27FC236}">
                <a16:creationId xmlns:a16="http://schemas.microsoft.com/office/drawing/2014/main" id="{F183378F-66CE-4F81-895B-C1D905FBE12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05038" y="3122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53737" name="Text Box 105">
            <a:extLst>
              <a:ext uri="{FF2B5EF4-FFF2-40B4-BE49-F238E27FC236}">
                <a16:creationId xmlns:a16="http://schemas.microsoft.com/office/drawing/2014/main" id="{1C8653CC-5F28-4C64-B0B5-1F80A91E08F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32150" y="3560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53738" name="Text Box 106">
            <a:extLst>
              <a:ext uri="{FF2B5EF4-FFF2-40B4-BE49-F238E27FC236}">
                <a16:creationId xmlns:a16="http://schemas.microsoft.com/office/drawing/2014/main" id="{BE95EF89-12BD-4DEC-AD35-6D48593A0A9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79663" y="2335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53739" name="AutoShape 107">
            <a:extLst>
              <a:ext uri="{FF2B5EF4-FFF2-40B4-BE49-F238E27FC236}">
                <a16:creationId xmlns:a16="http://schemas.microsoft.com/office/drawing/2014/main" id="{EAFE3ECE-1C4E-4F70-8DBF-AD0F36D86CEA}"/>
              </a:ext>
            </a:extLst>
          </p:cNvPr>
          <p:cNvCxnSpPr>
            <a:cxnSpLocks noChangeAspect="1" noChangeShapeType="1"/>
            <a:stCxn id="453716" idx="7"/>
            <a:endCxn id="453713" idx="3"/>
          </p:cNvCxnSpPr>
          <p:nvPr/>
        </p:nvCxnSpPr>
        <p:spPr bwMode="auto">
          <a:xfrm flipV="1">
            <a:off x="2276475" y="222250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40" name="AutoShape 108">
            <a:extLst>
              <a:ext uri="{FF2B5EF4-FFF2-40B4-BE49-F238E27FC236}">
                <a16:creationId xmlns:a16="http://schemas.microsoft.com/office/drawing/2014/main" id="{845D6F92-A672-41E0-90F7-CE8B0CF3548E}"/>
              </a:ext>
            </a:extLst>
          </p:cNvPr>
          <p:cNvCxnSpPr>
            <a:cxnSpLocks noChangeAspect="1" noChangeShapeType="1"/>
            <a:stCxn id="453712" idx="4"/>
            <a:endCxn id="453717" idx="0"/>
          </p:cNvCxnSpPr>
          <p:nvPr/>
        </p:nvCxnSpPr>
        <p:spPr bwMode="auto">
          <a:xfrm>
            <a:off x="1509713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41" name="AutoShape 109">
            <a:extLst>
              <a:ext uri="{FF2B5EF4-FFF2-40B4-BE49-F238E27FC236}">
                <a16:creationId xmlns:a16="http://schemas.microsoft.com/office/drawing/2014/main" id="{2142258C-E483-4992-9DBF-FCE2C2A6DDD2}"/>
              </a:ext>
            </a:extLst>
          </p:cNvPr>
          <p:cNvCxnSpPr>
            <a:cxnSpLocks noChangeAspect="1" noChangeShapeType="1"/>
            <a:stCxn id="453711" idx="5"/>
            <a:endCxn id="453717" idx="1"/>
          </p:cNvCxnSpPr>
          <p:nvPr/>
        </p:nvCxnSpPr>
        <p:spPr bwMode="auto">
          <a:xfrm>
            <a:off x="671513" y="2962275"/>
            <a:ext cx="687387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42" name="AutoShape 110">
            <a:extLst>
              <a:ext uri="{FF2B5EF4-FFF2-40B4-BE49-F238E27FC236}">
                <a16:creationId xmlns:a16="http://schemas.microsoft.com/office/drawing/2014/main" id="{65A221DB-A2B6-4C80-BB32-F0673E71E2FB}"/>
              </a:ext>
            </a:extLst>
          </p:cNvPr>
          <p:cNvCxnSpPr>
            <a:cxnSpLocks noChangeAspect="1" noChangeShapeType="1"/>
            <a:stCxn id="453717" idx="6"/>
            <a:endCxn id="453718" idx="2"/>
          </p:cNvCxnSpPr>
          <p:nvPr/>
        </p:nvCxnSpPr>
        <p:spPr bwMode="auto">
          <a:xfrm>
            <a:off x="1720850" y="3602038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3743" name="AutoShape 111">
            <a:extLst>
              <a:ext uri="{FF2B5EF4-FFF2-40B4-BE49-F238E27FC236}">
                <a16:creationId xmlns:a16="http://schemas.microsoft.com/office/drawing/2014/main" id="{D57037A8-C9C1-4EF0-83A7-BD293339CBD6}"/>
              </a:ext>
            </a:extLst>
          </p:cNvPr>
          <p:cNvCxnSpPr>
            <a:cxnSpLocks noChangeAspect="1" noChangeShapeType="1"/>
            <a:stCxn id="453717" idx="7"/>
            <a:endCxn id="453716" idx="3"/>
          </p:cNvCxnSpPr>
          <p:nvPr/>
        </p:nvCxnSpPr>
        <p:spPr bwMode="auto">
          <a:xfrm flipV="1">
            <a:off x="1658938" y="2962275"/>
            <a:ext cx="315912" cy="538163"/>
          </a:xfrm>
          <a:prstGeom prst="straightConnector1">
            <a:avLst/>
          </a:prstGeom>
          <a:noFill/>
          <a:ln w="5080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3744" name="Text Box 112">
            <a:extLst>
              <a:ext uri="{FF2B5EF4-FFF2-40B4-BE49-F238E27FC236}">
                <a16:creationId xmlns:a16="http://schemas.microsoft.com/office/drawing/2014/main" id="{6D4649BE-EFA1-4D44-BABC-27D13BC62DB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30413" y="3568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53745" name="Text Box 113">
            <a:extLst>
              <a:ext uri="{FF2B5EF4-FFF2-40B4-BE49-F238E27FC236}">
                <a16:creationId xmlns:a16="http://schemas.microsoft.com/office/drawing/2014/main" id="{FC2F8BFE-C80F-4EC3-91A1-F062C5CAAE0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93875" y="3117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53746" name="Text Box 114">
            <a:extLst>
              <a:ext uri="{FF2B5EF4-FFF2-40B4-BE49-F238E27FC236}">
                <a16:creationId xmlns:a16="http://schemas.microsoft.com/office/drawing/2014/main" id="{60AA6FE9-2604-4A1C-80F6-FE53F5CD27E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92213" y="2614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53747" name="Text Box 115">
            <a:extLst>
              <a:ext uri="{FF2B5EF4-FFF2-40B4-BE49-F238E27FC236}">
                <a16:creationId xmlns:a16="http://schemas.microsoft.com/office/drawing/2014/main" id="{9A762CCC-224E-4B65-BB25-B1EB9EC3EFC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09625" y="3190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3748" name="Line 116">
            <a:extLst>
              <a:ext uri="{FF2B5EF4-FFF2-40B4-BE49-F238E27FC236}">
                <a16:creationId xmlns:a16="http://schemas.microsoft.com/office/drawing/2014/main" id="{55C28A4A-8E65-41B6-B2EC-A71285F6E9BE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276350" y="2476500"/>
            <a:ext cx="561975" cy="5619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749" name="Text Box 117">
            <a:extLst>
              <a:ext uri="{FF2B5EF4-FFF2-40B4-BE49-F238E27FC236}">
                <a16:creationId xmlns:a16="http://schemas.microsoft.com/office/drawing/2014/main" id="{780E0FCA-1A04-44EE-ACDE-C569E111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3886200"/>
            <a:ext cx="375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Edge not accepted!  It builds a cycle!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Veri Yer Tutucusu 3">
            <a:extLst>
              <a:ext uri="{FF2B5EF4-FFF2-40B4-BE49-F238E27FC236}">
                <a16:creationId xmlns:a16="http://schemas.microsoft.com/office/drawing/2014/main" id="{43B4DF94-F86F-4012-AF3C-CCAC1352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6233-BC54-4886-8E39-571B5A52C035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8" name="Alt Bilgi Yer Tutucusu 4">
            <a:extLst>
              <a:ext uri="{FF2B5EF4-FFF2-40B4-BE49-F238E27FC236}">
                <a16:creationId xmlns:a16="http://schemas.microsoft.com/office/drawing/2014/main" id="{1A6AB68B-D7A3-4D33-A93E-466C9748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" name="Slayt Numarası Yer Tutucusu 5">
            <a:extLst>
              <a:ext uri="{FF2B5EF4-FFF2-40B4-BE49-F238E27FC236}">
                <a16:creationId xmlns:a16="http://schemas.microsoft.com/office/drawing/2014/main" id="{0ECB952B-5546-4296-9B69-BC00E2B8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4696A-1E7F-46A0-AE4F-F0FE5E90AF5B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456706" name="Rectangle 2">
            <a:extLst>
              <a:ext uri="{FF2B5EF4-FFF2-40B4-BE49-F238E27FC236}">
                <a16:creationId xmlns:a16="http://schemas.microsoft.com/office/drawing/2014/main" id="{CAC7D3F8-94BA-40B1-AD36-283E6F30C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Kruskal’s Algorithm – Example</a:t>
            </a:r>
            <a:br>
              <a:rPr lang="en-US" altLang="en-US" sz="4000"/>
            </a:br>
            <a:r>
              <a:rPr lang="en-US" altLang="en-US" sz="4000"/>
              <a:t>Two Alternatives</a:t>
            </a:r>
          </a:p>
        </p:txBody>
      </p:sp>
      <p:sp>
        <p:nvSpPr>
          <p:cNvPr id="456707" name="Text Box 3">
            <a:extLst>
              <a:ext uri="{FF2B5EF4-FFF2-40B4-BE49-F238E27FC236}">
                <a16:creationId xmlns:a16="http://schemas.microsoft.com/office/drawing/2014/main" id="{B88CF982-2B75-4CCF-9F6F-BF0A5CF75E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94188" y="4511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56708" name="Oval 4">
            <a:extLst>
              <a:ext uri="{FF2B5EF4-FFF2-40B4-BE49-F238E27FC236}">
                <a16:creationId xmlns:a16="http://schemas.microsoft.com/office/drawing/2014/main" id="{5F1CCE8A-0253-417C-B680-B1C296E4E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56709" name="Oval 5">
            <a:extLst>
              <a:ext uri="{FF2B5EF4-FFF2-40B4-BE49-F238E27FC236}">
                <a16:creationId xmlns:a16="http://schemas.microsoft.com/office/drawing/2014/main" id="{BDA6692F-FA1E-4CC9-A184-311A6406C8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8788"/>
            <a:ext cx="423863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56710" name="Oval 6">
            <a:extLst>
              <a:ext uri="{FF2B5EF4-FFF2-40B4-BE49-F238E27FC236}">
                <a16:creationId xmlns:a16="http://schemas.microsoft.com/office/drawing/2014/main" id="{A8488C39-93CD-4971-8E0C-20D23ECE0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5675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56711" name="Oval 7">
            <a:extLst>
              <a:ext uri="{FF2B5EF4-FFF2-40B4-BE49-F238E27FC236}">
                <a16:creationId xmlns:a16="http://schemas.microsoft.com/office/drawing/2014/main" id="{4F347236-32D4-4712-A587-18CD581E59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56712" name="Oval 8">
            <a:extLst>
              <a:ext uri="{FF2B5EF4-FFF2-40B4-BE49-F238E27FC236}">
                <a16:creationId xmlns:a16="http://schemas.microsoft.com/office/drawing/2014/main" id="{0297B99B-264A-48EC-8ECE-9F8D2F09CB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09000" y="5010150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56713" name="Oval 9">
            <a:extLst>
              <a:ext uri="{FF2B5EF4-FFF2-40B4-BE49-F238E27FC236}">
                <a16:creationId xmlns:a16="http://schemas.microsoft.com/office/drawing/2014/main" id="{7B2EB452-F7A3-450D-ACE0-213516FB8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655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56714" name="Oval 10">
            <a:extLst>
              <a:ext uri="{FF2B5EF4-FFF2-40B4-BE49-F238E27FC236}">
                <a16:creationId xmlns:a16="http://schemas.microsoft.com/office/drawing/2014/main" id="{0EB3167C-9E4E-4C24-B105-19E48F034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57531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56715" name="Oval 11">
            <a:extLst>
              <a:ext uri="{FF2B5EF4-FFF2-40B4-BE49-F238E27FC236}">
                <a16:creationId xmlns:a16="http://schemas.microsoft.com/office/drawing/2014/main" id="{28C4BA71-A38C-4168-9759-FF5B0B5DA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5675" y="57531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56716" name="Oval 12">
            <a:extLst>
              <a:ext uri="{FF2B5EF4-FFF2-40B4-BE49-F238E27FC236}">
                <a16:creationId xmlns:a16="http://schemas.microsoft.com/office/drawing/2014/main" id="{6A8CD45E-A318-4937-9713-40F4FF28ED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57531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56717" name="AutoShape 13">
            <a:extLst>
              <a:ext uri="{FF2B5EF4-FFF2-40B4-BE49-F238E27FC236}">
                <a16:creationId xmlns:a16="http://schemas.microsoft.com/office/drawing/2014/main" id="{9BA4B71E-EFF1-416D-B3EF-ABA16B198F2F}"/>
              </a:ext>
            </a:extLst>
          </p:cNvPr>
          <p:cNvCxnSpPr>
            <a:cxnSpLocks noChangeAspect="1" noChangeShapeType="1"/>
            <a:stCxn id="456708" idx="7"/>
            <a:endCxn id="456709" idx="3"/>
          </p:cNvCxnSpPr>
          <p:nvPr/>
        </p:nvCxnSpPr>
        <p:spPr bwMode="auto">
          <a:xfrm flipV="1">
            <a:off x="4175125" y="4516438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18" name="AutoShape 14">
            <a:extLst>
              <a:ext uri="{FF2B5EF4-FFF2-40B4-BE49-F238E27FC236}">
                <a16:creationId xmlns:a16="http://schemas.microsoft.com/office/drawing/2014/main" id="{12EA9DAF-5046-4B02-8B2F-8222105BFD45}"/>
              </a:ext>
            </a:extLst>
          </p:cNvPr>
          <p:cNvCxnSpPr>
            <a:cxnSpLocks noChangeAspect="1" noChangeShapeType="1"/>
            <a:stCxn id="456709" idx="6"/>
            <a:endCxn id="456710" idx="2"/>
          </p:cNvCxnSpPr>
          <p:nvPr/>
        </p:nvCxnSpPr>
        <p:spPr bwMode="auto">
          <a:xfrm>
            <a:off x="5224463" y="44132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6719" name="Text Box 15">
            <a:extLst>
              <a:ext uri="{FF2B5EF4-FFF2-40B4-BE49-F238E27FC236}">
                <a16:creationId xmlns:a16="http://schemas.microsoft.com/office/drawing/2014/main" id="{879A1BFB-4EE5-4736-B8AD-554BE71BF7D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21325" y="4097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6720" name="Text Box 16">
            <a:extLst>
              <a:ext uri="{FF2B5EF4-FFF2-40B4-BE49-F238E27FC236}">
                <a16:creationId xmlns:a16="http://schemas.microsoft.com/office/drawing/2014/main" id="{C7403EF3-1E94-43F3-AFA6-AB1AEB7BF69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62750" y="4106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56721" name="AutoShape 17">
            <a:extLst>
              <a:ext uri="{FF2B5EF4-FFF2-40B4-BE49-F238E27FC236}">
                <a16:creationId xmlns:a16="http://schemas.microsoft.com/office/drawing/2014/main" id="{24ADC78F-A0CB-41B6-B290-0F5A7447F38E}"/>
              </a:ext>
            </a:extLst>
          </p:cNvPr>
          <p:cNvCxnSpPr>
            <a:cxnSpLocks noChangeAspect="1" noChangeShapeType="1"/>
            <a:stCxn id="456710" idx="6"/>
            <a:endCxn id="456711" idx="2"/>
          </p:cNvCxnSpPr>
          <p:nvPr/>
        </p:nvCxnSpPr>
        <p:spPr bwMode="auto">
          <a:xfrm>
            <a:off x="6461125" y="4413250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22" name="AutoShape 18">
            <a:extLst>
              <a:ext uri="{FF2B5EF4-FFF2-40B4-BE49-F238E27FC236}">
                <a16:creationId xmlns:a16="http://schemas.microsoft.com/office/drawing/2014/main" id="{4B0E0182-6E60-493B-AA37-F901C7E4A20F}"/>
              </a:ext>
            </a:extLst>
          </p:cNvPr>
          <p:cNvCxnSpPr>
            <a:cxnSpLocks noChangeAspect="1" noChangeShapeType="1"/>
            <a:stCxn id="456711" idx="5"/>
            <a:endCxn id="456712" idx="1"/>
          </p:cNvCxnSpPr>
          <p:nvPr/>
        </p:nvCxnSpPr>
        <p:spPr bwMode="auto">
          <a:xfrm>
            <a:off x="7635875" y="4516438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23" name="AutoShape 19">
            <a:extLst>
              <a:ext uri="{FF2B5EF4-FFF2-40B4-BE49-F238E27FC236}">
                <a16:creationId xmlns:a16="http://schemas.microsoft.com/office/drawing/2014/main" id="{1E6DEDCA-0500-4DF6-A961-922812362D1E}"/>
              </a:ext>
            </a:extLst>
          </p:cNvPr>
          <p:cNvCxnSpPr>
            <a:cxnSpLocks noChangeAspect="1" noChangeShapeType="1"/>
            <a:stCxn id="456711" idx="4"/>
            <a:endCxn id="456716" idx="0"/>
          </p:cNvCxnSpPr>
          <p:nvPr/>
        </p:nvCxnSpPr>
        <p:spPr bwMode="auto">
          <a:xfrm>
            <a:off x="7486650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24" name="AutoShape 20">
            <a:extLst>
              <a:ext uri="{FF2B5EF4-FFF2-40B4-BE49-F238E27FC236}">
                <a16:creationId xmlns:a16="http://schemas.microsoft.com/office/drawing/2014/main" id="{74AD6E31-22A0-4C32-A005-599F6965237A}"/>
              </a:ext>
            </a:extLst>
          </p:cNvPr>
          <p:cNvCxnSpPr>
            <a:cxnSpLocks noChangeAspect="1" noChangeShapeType="1"/>
            <a:stCxn id="456716" idx="7"/>
            <a:endCxn id="456712" idx="3"/>
          </p:cNvCxnSpPr>
          <p:nvPr/>
        </p:nvCxnSpPr>
        <p:spPr bwMode="auto">
          <a:xfrm flipV="1">
            <a:off x="7635875" y="52562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25" name="AutoShape 21">
            <a:extLst>
              <a:ext uri="{FF2B5EF4-FFF2-40B4-BE49-F238E27FC236}">
                <a16:creationId xmlns:a16="http://schemas.microsoft.com/office/drawing/2014/main" id="{6ED07269-EAA4-4621-9BE2-529F4C5F9416}"/>
              </a:ext>
            </a:extLst>
          </p:cNvPr>
          <p:cNvCxnSpPr>
            <a:cxnSpLocks noChangeAspect="1" noChangeShapeType="1"/>
            <a:stCxn id="456710" idx="5"/>
            <a:endCxn id="456716" idx="1"/>
          </p:cNvCxnSpPr>
          <p:nvPr/>
        </p:nvCxnSpPr>
        <p:spPr bwMode="auto">
          <a:xfrm>
            <a:off x="6399213" y="4516438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6726" name="Text Box 22">
            <a:extLst>
              <a:ext uri="{FF2B5EF4-FFF2-40B4-BE49-F238E27FC236}">
                <a16:creationId xmlns:a16="http://schemas.microsoft.com/office/drawing/2014/main" id="{42EB45E9-BF88-4C55-9E24-46AADD68584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43788" y="5038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56727" name="Text Box 23">
            <a:extLst>
              <a:ext uri="{FF2B5EF4-FFF2-40B4-BE49-F238E27FC236}">
                <a16:creationId xmlns:a16="http://schemas.microsoft.com/office/drawing/2014/main" id="{452CF4D1-34BA-4BA2-8442-128CAFC5769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053388" y="5457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56728" name="Text Box 24">
            <a:extLst>
              <a:ext uri="{FF2B5EF4-FFF2-40B4-BE49-F238E27FC236}">
                <a16:creationId xmlns:a16="http://schemas.microsoft.com/office/drawing/2014/main" id="{050FB07C-C2D0-4C50-8930-D52D1AAC56F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01013" y="4502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56729" name="Text Box 25">
            <a:extLst>
              <a:ext uri="{FF2B5EF4-FFF2-40B4-BE49-F238E27FC236}">
                <a16:creationId xmlns:a16="http://schemas.microsoft.com/office/drawing/2014/main" id="{812F6C16-7092-4092-BEB4-4B97F3F5992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45263" y="4932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56730" name="AutoShape 26">
            <a:extLst>
              <a:ext uri="{FF2B5EF4-FFF2-40B4-BE49-F238E27FC236}">
                <a16:creationId xmlns:a16="http://schemas.microsoft.com/office/drawing/2014/main" id="{15AB59B9-EEEE-452B-A97E-3E301ACD7493}"/>
              </a:ext>
            </a:extLst>
          </p:cNvPr>
          <p:cNvCxnSpPr>
            <a:cxnSpLocks noChangeAspect="1" noChangeShapeType="1"/>
            <a:stCxn id="456715" idx="6"/>
            <a:endCxn id="456716" idx="2"/>
          </p:cNvCxnSpPr>
          <p:nvPr/>
        </p:nvCxnSpPr>
        <p:spPr bwMode="auto">
          <a:xfrm>
            <a:off x="6461125" y="58959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31" name="AutoShape 27">
            <a:extLst>
              <a:ext uri="{FF2B5EF4-FFF2-40B4-BE49-F238E27FC236}">
                <a16:creationId xmlns:a16="http://schemas.microsoft.com/office/drawing/2014/main" id="{5720D89F-8078-4C35-971A-6C2F41AF6E7E}"/>
              </a:ext>
            </a:extLst>
          </p:cNvPr>
          <p:cNvCxnSpPr>
            <a:cxnSpLocks noChangeAspect="1" noChangeShapeType="1"/>
            <a:stCxn id="456713" idx="5"/>
            <a:endCxn id="456715" idx="1"/>
          </p:cNvCxnSpPr>
          <p:nvPr/>
        </p:nvCxnSpPr>
        <p:spPr bwMode="auto">
          <a:xfrm>
            <a:off x="5780088" y="52562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6732" name="Text Box 28">
            <a:extLst>
              <a:ext uri="{FF2B5EF4-FFF2-40B4-BE49-F238E27FC236}">
                <a16:creationId xmlns:a16="http://schemas.microsoft.com/office/drawing/2014/main" id="{2BAAE01C-ADBB-45D3-B362-454D6BE3E79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08650" y="5416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56733" name="Text Box 29">
            <a:extLst>
              <a:ext uri="{FF2B5EF4-FFF2-40B4-BE49-F238E27FC236}">
                <a16:creationId xmlns:a16="http://schemas.microsoft.com/office/drawing/2014/main" id="{D5ED5E13-1D99-41E1-8717-38358B69EA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35763" y="5854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56734" name="Text Box 30">
            <a:extLst>
              <a:ext uri="{FF2B5EF4-FFF2-40B4-BE49-F238E27FC236}">
                <a16:creationId xmlns:a16="http://schemas.microsoft.com/office/drawing/2014/main" id="{28985CC4-AEA4-4FF7-B00C-FC0252BCD71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883275" y="4629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56735" name="AutoShape 31">
            <a:extLst>
              <a:ext uri="{FF2B5EF4-FFF2-40B4-BE49-F238E27FC236}">
                <a16:creationId xmlns:a16="http://schemas.microsoft.com/office/drawing/2014/main" id="{013F8782-3C5D-48F8-83EC-116E569656FA}"/>
              </a:ext>
            </a:extLst>
          </p:cNvPr>
          <p:cNvCxnSpPr>
            <a:cxnSpLocks noChangeAspect="1" noChangeShapeType="1"/>
            <a:stCxn id="456713" idx="7"/>
            <a:endCxn id="456710" idx="3"/>
          </p:cNvCxnSpPr>
          <p:nvPr/>
        </p:nvCxnSpPr>
        <p:spPr bwMode="auto">
          <a:xfrm flipV="1">
            <a:off x="5780088" y="4516438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36" name="AutoShape 32">
            <a:extLst>
              <a:ext uri="{FF2B5EF4-FFF2-40B4-BE49-F238E27FC236}">
                <a16:creationId xmlns:a16="http://schemas.microsoft.com/office/drawing/2014/main" id="{3BD114CD-53B3-474B-97DF-5261D1840BD7}"/>
              </a:ext>
            </a:extLst>
          </p:cNvPr>
          <p:cNvCxnSpPr>
            <a:cxnSpLocks noChangeAspect="1" noChangeShapeType="1"/>
            <a:stCxn id="456709" idx="4"/>
            <a:endCxn id="456714" idx="0"/>
          </p:cNvCxnSpPr>
          <p:nvPr/>
        </p:nvCxnSpPr>
        <p:spPr bwMode="auto">
          <a:xfrm>
            <a:off x="5013325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37" name="AutoShape 33">
            <a:extLst>
              <a:ext uri="{FF2B5EF4-FFF2-40B4-BE49-F238E27FC236}">
                <a16:creationId xmlns:a16="http://schemas.microsoft.com/office/drawing/2014/main" id="{FD133233-B680-49F7-A423-C467B1944A8A}"/>
              </a:ext>
            </a:extLst>
          </p:cNvPr>
          <p:cNvCxnSpPr>
            <a:cxnSpLocks noChangeAspect="1" noChangeShapeType="1"/>
            <a:stCxn id="456708" idx="5"/>
            <a:endCxn id="456714" idx="1"/>
          </p:cNvCxnSpPr>
          <p:nvPr/>
        </p:nvCxnSpPr>
        <p:spPr bwMode="auto">
          <a:xfrm>
            <a:off x="4175125" y="5256213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38" name="AutoShape 34">
            <a:extLst>
              <a:ext uri="{FF2B5EF4-FFF2-40B4-BE49-F238E27FC236}">
                <a16:creationId xmlns:a16="http://schemas.microsoft.com/office/drawing/2014/main" id="{3C3AD02C-99A9-40C8-A7A9-E8315C15BB0D}"/>
              </a:ext>
            </a:extLst>
          </p:cNvPr>
          <p:cNvCxnSpPr>
            <a:cxnSpLocks noChangeAspect="1" noChangeShapeType="1"/>
            <a:stCxn id="456714" idx="6"/>
            <a:endCxn id="456715" idx="2"/>
          </p:cNvCxnSpPr>
          <p:nvPr/>
        </p:nvCxnSpPr>
        <p:spPr bwMode="auto">
          <a:xfrm>
            <a:off x="5224463" y="58959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39" name="AutoShape 35">
            <a:extLst>
              <a:ext uri="{FF2B5EF4-FFF2-40B4-BE49-F238E27FC236}">
                <a16:creationId xmlns:a16="http://schemas.microsoft.com/office/drawing/2014/main" id="{8A74CD3C-4AEF-4F93-AFA7-366AD602E30D}"/>
              </a:ext>
            </a:extLst>
          </p:cNvPr>
          <p:cNvCxnSpPr>
            <a:cxnSpLocks noChangeAspect="1" noChangeShapeType="1"/>
            <a:stCxn id="456714" idx="7"/>
            <a:endCxn id="456713" idx="3"/>
          </p:cNvCxnSpPr>
          <p:nvPr/>
        </p:nvCxnSpPr>
        <p:spPr bwMode="auto">
          <a:xfrm flipV="1">
            <a:off x="5162550" y="52562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6740" name="Text Box 36">
            <a:extLst>
              <a:ext uri="{FF2B5EF4-FFF2-40B4-BE49-F238E27FC236}">
                <a16:creationId xmlns:a16="http://schemas.microsoft.com/office/drawing/2014/main" id="{F4B0656E-B893-4628-A9B0-5E7C53090FA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4025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56741" name="Text Box 37">
            <a:extLst>
              <a:ext uri="{FF2B5EF4-FFF2-40B4-BE49-F238E27FC236}">
                <a16:creationId xmlns:a16="http://schemas.microsoft.com/office/drawing/2014/main" id="{9751F4F5-9858-4491-90C2-CB45A9936E6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97488" y="5411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56742" name="Text Box 38">
            <a:extLst>
              <a:ext uri="{FF2B5EF4-FFF2-40B4-BE49-F238E27FC236}">
                <a16:creationId xmlns:a16="http://schemas.microsoft.com/office/drawing/2014/main" id="{97F91074-6460-45AF-815B-A086CAA198B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95825" y="49085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56743" name="Text Box 39">
            <a:extLst>
              <a:ext uri="{FF2B5EF4-FFF2-40B4-BE49-F238E27FC236}">
                <a16:creationId xmlns:a16="http://schemas.microsoft.com/office/drawing/2014/main" id="{46E79431-E369-43FD-AA70-ABF14BA041A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6744" name="Oval 40">
            <a:extLst>
              <a:ext uri="{FF2B5EF4-FFF2-40B4-BE49-F238E27FC236}">
                <a16:creationId xmlns:a16="http://schemas.microsoft.com/office/drawing/2014/main" id="{E2843E70-B0D4-482C-9DBC-A821133FB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38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56745" name="Oval 41">
            <a:extLst>
              <a:ext uri="{FF2B5EF4-FFF2-40B4-BE49-F238E27FC236}">
                <a16:creationId xmlns:a16="http://schemas.microsoft.com/office/drawing/2014/main" id="{C486836E-F869-4F11-932E-0FBB4FCF97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6988" y="1974850"/>
            <a:ext cx="423862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56746" name="Oval 42">
            <a:extLst>
              <a:ext uri="{FF2B5EF4-FFF2-40B4-BE49-F238E27FC236}">
                <a16:creationId xmlns:a16="http://schemas.microsoft.com/office/drawing/2014/main" id="{5AEF1B4D-ABF5-4E4B-977F-43653185AB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063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56747" name="Oval 43">
            <a:extLst>
              <a:ext uri="{FF2B5EF4-FFF2-40B4-BE49-F238E27FC236}">
                <a16:creationId xmlns:a16="http://schemas.microsoft.com/office/drawing/2014/main" id="{A95F9F95-7DA4-4F07-AB6B-21F9508F71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8725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56748" name="Oval 44">
            <a:extLst>
              <a:ext uri="{FF2B5EF4-FFF2-40B4-BE49-F238E27FC236}">
                <a16:creationId xmlns:a16="http://schemas.microsoft.com/office/drawing/2014/main" id="{5906663C-7162-4FDD-B730-55A94178C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5388" y="2716213"/>
            <a:ext cx="425450" cy="288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56749" name="Oval 45">
            <a:extLst>
              <a:ext uri="{FF2B5EF4-FFF2-40B4-BE49-F238E27FC236}">
                <a16:creationId xmlns:a16="http://schemas.microsoft.com/office/drawing/2014/main" id="{E9C763FF-54F6-4ABA-8FFE-18FB58AF3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293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56750" name="Oval 46">
            <a:extLst>
              <a:ext uri="{FF2B5EF4-FFF2-40B4-BE49-F238E27FC236}">
                <a16:creationId xmlns:a16="http://schemas.microsoft.com/office/drawing/2014/main" id="{1909A0E4-4078-445C-A615-1622F9490C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6988" y="3459163"/>
            <a:ext cx="423862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56751" name="Oval 47">
            <a:extLst>
              <a:ext uri="{FF2B5EF4-FFF2-40B4-BE49-F238E27FC236}">
                <a16:creationId xmlns:a16="http://schemas.microsoft.com/office/drawing/2014/main" id="{D973E869-F257-4F72-8FAD-EB099CCECF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063" y="345916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56752" name="Oval 48">
            <a:extLst>
              <a:ext uri="{FF2B5EF4-FFF2-40B4-BE49-F238E27FC236}">
                <a16:creationId xmlns:a16="http://schemas.microsoft.com/office/drawing/2014/main" id="{C30E786B-6165-432C-AD38-CBAECD14F4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8725" y="3459163"/>
            <a:ext cx="425450" cy="2873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56753" name="AutoShape 49">
            <a:extLst>
              <a:ext uri="{FF2B5EF4-FFF2-40B4-BE49-F238E27FC236}">
                <a16:creationId xmlns:a16="http://schemas.microsoft.com/office/drawing/2014/main" id="{8FB38473-FA0E-4C44-93BD-9BF99DC85FA1}"/>
              </a:ext>
            </a:extLst>
          </p:cNvPr>
          <p:cNvCxnSpPr>
            <a:cxnSpLocks noChangeAspect="1" noChangeShapeType="1"/>
            <a:stCxn id="456744" idx="7"/>
            <a:endCxn id="456745" idx="3"/>
          </p:cNvCxnSpPr>
          <p:nvPr/>
        </p:nvCxnSpPr>
        <p:spPr bwMode="auto">
          <a:xfrm flipV="1">
            <a:off x="671513" y="2222500"/>
            <a:ext cx="687387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54" name="AutoShape 50">
            <a:extLst>
              <a:ext uri="{FF2B5EF4-FFF2-40B4-BE49-F238E27FC236}">
                <a16:creationId xmlns:a16="http://schemas.microsoft.com/office/drawing/2014/main" id="{EA26B383-CB88-4B6F-973D-A7E368C0DCC3}"/>
              </a:ext>
            </a:extLst>
          </p:cNvPr>
          <p:cNvCxnSpPr>
            <a:cxnSpLocks noChangeAspect="1" noChangeShapeType="1"/>
            <a:stCxn id="456745" idx="6"/>
            <a:endCxn id="456746" idx="2"/>
          </p:cNvCxnSpPr>
          <p:nvPr/>
        </p:nvCxnSpPr>
        <p:spPr bwMode="auto">
          <a:xfrm>
            <a:off x="1720850" y="211931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6755" name="Text Box 51">
            <a:extLst>
              <a:ext uri="{FF2B5EF4-FFF2-40B4-BE49-F238E27FC236}">
                <a16:creationId xmlns:a16="http://schemas.microsoft.com/office/drawing/2014/main" id="{209C0622-08D6-41A3-BF20-66F1B9D485C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1525" y="2217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56756" name="Text Box 52">
            <a:extLst>
              <a:ext uri="{FF2B5EF4-FFF2-40B4-BE49-F238E27FC236}">
                <a16:creationId xmlns:a16="http://schemas.microsoft.com/office/drawing/2014/main" id="{F1C1B36D-5F56-4C70-B0F7-EB93873E08B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17713" y="1803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56757" name="Text Box 53">
            <a:extLst>
              <a:ext uri="{FF2B5EF4-FFF2-40B4-BE49-F238E27FC236}">
                <a16:creationId xmlns:a16="http://schemas.microsoft.com/office/drawing/2014/main" id="{133DCFCA-5352-47AC-A150-EE4076173B2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59138" y="1812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56758" name="AutoShape 54">
            <a:extLst>
              <a:ext uri="{FF2B5EF4-FFF2-40B4-BE49-F238E27FC236}">
                <a16:creationId xmlns:a16="http://schemas.microsoft.com/office/drawing/2014/main" id="{A7F21214-B044-456A-A45B-FBA2DBE55407}"/>
              </a:ext>
            </a:extLst>
          </p:cNvPr>
          <p:cNvCxnSpPr>
            <a:cxnSpLocks noChangeAspect="1" noChangeShapeType="1"/>
            <a:stCxn id="456746" idx="6"/>
            <a:endCxn id="456747" idx="2"/>
          </p:cNvCxnSpPr>
          <p:nvPr/>
        </p:nvCxnSpPr>
        <p:spPr bwMode="auto">
          <a:xfrm>
            <a:off x="2957513" y="211931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59" name="AutoShape 55">
            <a:extLst>
              <a:ext uri="{FF2B5EF4-FFF2-40B4-BE49-F238E27FC236}">
                <a16:creationId xmlns:a16="http://schemas.microsoft.com/office/drawing/2014/main" id="{4EED1558-EE3C-45B2-A6D1-2ABC1D61CC73}"/>
              </a:ext>
            </a:extLst>
          </p:cNvPr>
          <p:cNvCxnSpPr>
            <a:cxnSpLocks noChangeAspect="1" noChangeShapeType="1"/>
            <a:stCxn id="456747" idx="5"/>
            <a:endCxn id="456748" idx="1"/>
          </p:cNvCxnSpPr>
          <p:nvPr/>
        </p:nvCxnSpPr>
        <p:spPr bwMode="auto">
          <a:xfrm>
            <a:off x="4132263" y="2222500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60" name="AutoShape 56">
            <a:extLst>
              <a:ext uri="{FF2B5EF4-FFF2-40B4-BE49-F238E27FC236}">
                <a16:creationId xmlns:a16="http://schemas.microsoft.com/office/drawing/2014/main" id="{AACD753D-E1BB-4879-AD22-C4E51D9E22E7}"/>
              </a:ext>
            </a:extLst>
          </p:cNvPr>
          <p:cNvCxnSpPr>
            <a:cxnSpLocks noChangeAspect="1" noChangeShapeType="1"/>
            <a:stCxn id="456747" idx="4"/>
            <a:endCxn id="456752" idx="0"/>
          </p:cNvCxnSpPr>
          <p:nvPr/>
        </p:nvCxnSpPr>
        <p:spPr bwMode="auto">
          <a:xfrm>
            <a:off x="3983038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61" name="AutoShape 57">
            <a:extLst>
              <a:ext uri="{FF2B5EF4-FFF2-40B4-BE49-F238E27FC236}">
                <a16:creationId xmlns:a16="http://schemas.microsoft.com/office/drawing/2014/main" id="{4C7D67F9-4F29-4859-AE93-EF596BFC0829}"/>
              </a:ext>
            </a:extLst>
          </p:cNvPr>
          <p:cNvCxnSpPr>
            <a:cxnSpLocks noChangeAspect="1" noChangeShapeType="1"/>
            <a:stCxn id="456752" idx="7"/>
            <a:endCxn id="456748" idx="3"/>
          </p:cNvCxnSpPr>
          <p:nvPr/>
        </p:nvCxnSpPr>
        <p:spPr bwMode="auto">
          <a:xfrm flipV="1">
            <a:off x="4132263" y="296227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62" name="AutoShape 58">
            <a:extLst>
              <a:ext uri="{FF2B5EF4-FFF2-40B4-BE49-F238E27FC236}">
                <a16:creationId xmlns:a16="http://schemas.microsoft.com/office/drawing/2014/main" id="{A0CDD0A0-317C-48C5-8BC5-06D82A92AEF1}"/>
              </a:ext>
            </a:extLst>
          </p:cNvPr>
          <p:cNvCxnSpPr>
            <a:cxnSpLocks noChangeAspect="1" noChangeShapeType="1"/>
            <a:stCxn id="456746" idx="5"/>
            <a:endCxn id="456752" idx="1"/>
          </p:cNvCxnSpPr>
          <p:nvPr/>
        </p:nvCxnSpPr>
        <p:spPr bwMode="auto">
          <a:xfrm>
            <a:off x="2895600" y="2222500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6763" name="Text Box 59">
            <a:extLst>
              <a:ext uri="{FF2B5EF4-FFF2-40B4-BE49-F238E27FC236}">
                <a16:creationId xmlns:a16="http://schemas.microsoft.com/office/drawing/2014/main" id="{85FF83E2-6BC7-43AE-B8B0-23234BB30F0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40175" y="2744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56764" name="Text Box 60">
            <a:extLst>
              <a:ext uri="{FF2B5EF4-FFF2-40B4-BE49-F238E27FC236}">
                <a16:creationId xmlns:a16="http://schemas.microsoft.com/office/drawing/2014/main" id="{8D6A10BC-D661-4249-9F2B-D863487F97A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49775" y="3163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56765" name="Text Box 61">
            <a:extLst>
              <a:ext uri="{FF2B5EF4-FFF2-40B4-BE49-F238E27FC236}">
                <a16:creationId xmlns:a16="http://schemas.microsoft.com/office/drawing/2014/main" id="{2CEF07B1-26A9-49C7-92CE-B6D60AC75FF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97400" y="220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56766" name="Text Box 62">
            <a:extLst>
              <a:ext uri="{FF2B5EF4-FFF2-40B4-BE49-F238E27FC236}">
                <a16:creationId xmlns:a16="http://schemas.microsoft.com/office/drawing/2014/main" id="{A691A395-061A-40B2-A7FA-8D311997C68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1650" y="2638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56767" name="AutoShape 63">
            <a:extLst>
              <a:ext uri="{FF2B5EF4-FFF2-40B4-BE49-F238E27FC236}">
                <a16:creationId xmlns:a16="http://schemas.microsoft.com/office/drawing/2014/main" id="{210279A7-D459-4AB2-9B7D-21494493D2CB}"/>
              </a:ext>
            </a:extLst>
          </p:cNvPr>
          <p:cNvCxnSpPr>
            <a:cxnSpLocks noChangeAspect="1" noChangeShapeType="1"/>
            <a:stCxn id="456751" idx="6"/>
            <a:endCxn id="456752" idx="2"/>
          </p:cNvCxnSpPr>
          <p:nvPr/>
        </p:nvCxnSpPr>
        <p:spPr bwMode="auto">
          <a:xfrm>
            <a:off x="2957513" y="360203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68" name="AutoShape 64">
            <a:extLst>
              <a:ext uri="{FF2B5EF4-FFF2-40B4-BE49-F238E27FC236}">
                <a16:creationId xmlns:a16="http://schemas.microsoft.com/office/drawing/2014/main" id="{04C04375-7B5D-4038-A724-FAD1383897EE}"/>
              </a:ext>
            </a:extLst>
          </p:cNvPr>
          <p:cNvCxnSpPr>
            <a:cxnSpLocks noChangeAspect="1" noChangeShapeType="1"/>
            <a:stCxn id="456749" idx="5"/>
            <a:endCxn id="456751" idx="1"/>
          </p:cNvCxnSpPr>
          <p:nvPr/>
        </p:nvCxnSpPr>
        <p:spPr bwMode="auto">
          <a:xfrm>
            <a:off x="2276475" y="296227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6769" name="Text Box 65">
            <a:extLst>
              <a:ext uri="{FF2B5EF4-FFF2-40B4-BE49-F238E27FC236}">
                <a16:creationId xmlns:a16="http://schemas.microsoft.com/office/drawing/2014/main" id="{7948C7ED-343F-41E2-801A-1C6D8B44B3D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05038" y="3122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56770" name="Text Box 66">
            <a:extLst>
              <a:ext uri="{FF2B5EF4-FFF2-40B4-BE49-F238E27FC236}">
                <a16:creationId xmlns:a16="http://schemas.microsoft.com/office/drawing/2014/main" id="{78A2B1C2-7B42-46E1-9149-24E047B03D6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32150" y="3560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56771" name="Text Box 67">
            <a:extLst>
              <a:ext uri="{FF2B5EF4-FFF2-40B4-BE49-F238E27FC236}">
                <a16:creationId xmlns:a16="http://schemas.microsoft.com/office/drawing/2014/main" id="{79A98278-2090-43F5-A4F7-45C3A7D8D42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79663" y="2335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56772" name="AutoShape 68">
            <a:extLst>
              <a:ext uri="{FF2B5EF4-FFF2-40B4-BE49-F238E27FC236}">
                <a16:creationId xmlns:a16="http://schemas.microsoft.com/office/drawing/2014/main" id="{55C96E0A-09F1-4B11-849E-16B954BCDB96}"/>
              </a:ext>
            </a:extLst>
          </p:cNvPr>
          <p:cNvCxnSpPr>
            <a:cxnSpLocks noChangeAspect="1" noChangeShapeType="1"/>
            <a:stCxn id="456749" idx="7"/>
            <a:endCxn id="456746" idx="3"/>
          </p:cNvCxnSpPr>
          <p:nvPr/>
        </p:nvCxnSpPr>
        <p:spPr bwMode="auto">
          <a:xfrm flipV="1">
            <a:off x="2276475" y="222250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73" name="AutoShape 69">
            <a:extLst>
              <a:ext uri="{FF2B5EF4-FFF2-40B4-BE49-F238E27FC236}">
                <a16:creationId xmlns:a16="http://schemas.microsoft.com/office/drawing/2014/main" id="{B95E1547-2A77-4EE0-B543-4163C983BF4B}"/>
              </a:ext>
            </a:extLst>
          </p:cNvPr>
          <p:cNvCxnSpPr>
            <a:cxnSpLocks noChangeAspect="1" noChangeShapeType="1"/>
            <a:stCxn id="456745" idx="4"/>
            <a:endCxn id="456750" idx="0"/>
          </p:cNvCxnSpPr>
          <p:nvPr/>
        </p:nvCxnSpPr>
        <p:spPr bwMode="auto">
          <a:xfrm>
            <a:off x="1509713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74" name="AutoShape 70">
            <a:extLst>
              <a:ext uri="{FF2B5EF4-FFF2-40B4-BE49-F238E27FC236}">
                <a16:creationId xmlns:a16="http://schemas.microsoft.com/office/drawing/2014/main" id="{57D333AA-AC0A-45F2-97C4-96EB88220092}"/>
              </a:ext>
            </a:extLst>
          </p:cNvPr>
          <p:cNvCxnSpPr>
            <a:cxnSpLocks noChangeAspect="1" noChangeShapeType="1"/>
            <a:stCxn id="456744" idx="5"/>
            <a:endCxn id="456750" idx="1"/>
          </p:cNvCxnSpPr>
          <p:nvPr/>
        </p:nvCxnSpPr>
        <p:spPr bwMode="auto">
          <a:xfrm>
            <a:off x="671513" y="2962275"/>
            <a:ext cx="687387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75" name="AutoShape 71">
            <a:extLst>
              <a:ext uri="{FF2B5EF4-FFF2-40B4-BE49-F238E27FC236}">
                <a16:creationId xmlns:a16="http://schemas.microsoft.com/office/drawing/2014/main" id="{84497332-1707-4976-ABB2-A554C42EDF0F}"/>
              </a:ext>
            </a:extLst>
          </p:cNvPr>
          <p:cNvCxnSpPr>
            <a:cxnSpLocks noChangeAspect="1" noChangeShapeType="1"/>
            <a:stCxn id="456750" idx="6"/>
            <a:endCxn id="456751" idx="2"/>
          </p:cNvCxnSpPr>
          <p:nvPr/>
        </p:nvCxnSpPr>
        <p:spPr bwMode="auto">
          <a:xfrm>
            <a:off x="1720850" y="3602038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6776" name="AutoShape 72">
            <a:extLst>
              <a:ext uri="{FF2B5EF4-FFF2-40B4-BE49-F238E27FC236}">
                <a16:creationId xmlns:a16="http://schemas.microsoft.com/office/drawing/2014/main" id="{A3F3E194-FBAA-425E-9B89-4E2B1108578D}"/>
              </a:ext>
            </a:extLst>
          </p:cNvPr>
          <p:cNvCxnSpPr>
            <a:cxnSpLocks noChangeAspect="1" noChangeShapeType="1"/>
            <a:stCxn id="456750" idx="7"/>
            <a:endCxn id="456749" idx="3"/>
          </p:cNvCxnSpPr>
          <p:nvPr/>
        </p:nvCxnSpPr>
        <p:spPr bwMode="auto">
          <a:xfrm flipV="1">
            <a:off x="1658938" y="2962275"/>
            <a:ext cx="315912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6777" name="Text Box 73">
            <a:extLst>
              <a:ext uri="{FF2B5EF4-FFF2-40B4-BE49-F238E27FC236}">
                <a16:creationId xmlns:a16="http://schemas.microsoft.com/office/drawing/2014/main" id="{0FC1CDE6-7E01-41F1-97A0-9AA2245C801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30413" y="3568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56778" name="Text Box 74">
            <a:extLst>
              <a:ext uri="{FF2B5EF4-FFF2-40B4-BE49-F238E27FC236}">
                <a16:creationId xmlns:a16="http://schemas.microsoft.com/office/drawing/2014/main" id="{A39F8974-D156-44C8-804E-ACF235BEE3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93875" y="3117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56779" name="Text Box 75">
            <a:extLst>
              <a:ext uri="{FF2B5EF4-FFF2-40B4-BE49-F238E27FC236}">
                <a16:creationId xmlns:a16="http://schemas.microsoft.com/office/drawing/2014/main" id="{F4287A13-455E-4188-9183-B4BC8F5F31A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92213" y="2614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56780" name="Text Box 76">
            <a:extLst>
              <a:ext uri="{FF2B5EF4-FFF2-40B4-BE49-F238E27FC236}">
                <a16:creationId xmlns:a16="http://schemas.microsoft.com/office/drawing/2014/main" id="{7CAC7A8F-5C56-443A-AD7D-E4D0617BDD0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09625" y="3190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D4B0446-1687-4CA3-9E54-F8C83CCF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C882-92F4-4375-A0FB-01866B08EF01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16AFE8-7A97-4EE6-AE35-8DE7F86D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0BF3CC-0034-4603-B429-B8A45977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BCED-51DE-476F-B4A7-54BC5CCEC56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37682A21-E27D-44B0-9911-C2395D041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Path Definitions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CBDA5590-6DF8-4936-9B22-4429A8983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</a:t>
            </a:r>
            <a:r>
              <a:rPr lang="en-US" altLang="en-US" sz="2800" i="1">
                <a:solidFill>
                  <a:srgbClr val="FF0000"/>
                </a:solidFill>
              </a:rPr>
              <a:t>path</a:t>
            </a:r>
            <a:r>
              <a:rPr lang="en-US" altLang="en-US" sz="2800"/>
              <a:t> in a graph is a sequence of vertices </a:t>
            </a:r>
            <a:r>
              <a:rPr lang="en-US" altLang="en-US" sz="2800" i="1"/>
              <a:t>w</a:t>
            </a:r>
            <a:r>
              <a:rPr lang="en-US" altLang="en-US" sz="2800" i="1" baseline="-25000"/>
              <a:t>1</a:t>
            </a:r>
            <a:r>
              <a:rPr lang="en-US" altLang="en-US" sz="2800" i="1"/>
              <a:t>, w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, …,w</a:t>
            </a:r>
            <a:r>
              <a:rPr lang="en-US" altLang="en-US" sz="2800" i="1" baseline="-25000"/>
              <a:t>n</a:t>
            </a:r>
            <a:r>
              <a:rPr lang="en-US" altLang="en-US" sz="2800"/>
              <a:t> where each edge </a:t>
            </a:r>
            <a:r>
              <a:rPr lang="en-US" altLang="en-US" sz="2800" i="1"/>
              <a:t>(w</a:t>
            </a:r>
            <a:r>
              <a:rPr lang="en-US" altLang="en-US" sz="2800" i="1" baseline="-25000"/>
              <a:t>i</a:t>
            </a:r>
            <a:r>
              <a:rPr lang="en-US" altLang="en-US" sz="2800" i="1"/>
              <a:t>, w</a:t>
            </a:r>
            <a:r>
              <a:rPr lang="en-US" altLang="en-US" sz="2800" i="1" baseline="-25000"/>
              <a:t>i+1</a:t>
            </a:r>
            <a:r>
              <a:rPr lang="en-US" altLang="en-US" sz="2800" i="1"/>
              <a:t>)</a:t>
            </a:r>
            <a:r>
              <a:rPr lang="en-US" altLang="en-US" sz="2800" i="1">
                <a:sym typeface="Symbol" panose="05050102010706020507" pitchFamily="18" charset="2"/>
              </a:rPr>
              <a:t></a:t>
            </a:r>
            <a:r>
              <a:rPr lang="en-US" altLang="en-US" sz="2800" i="1"/>
              <a:t>E</a:t>
            </a:r>
            <a:r>
              <a:rPr lang="en-US" altLang="en-US" sz="2800"/>
              <a:t> for </a:t>
            </a:r>
            <a:r>
              <a:rPr lang="en-US" altLang="en-US" sz="2800" i="1"/>
              <a:t>1</a:t>
            </a:r>
            <a:r>
              <a:rPr lang="en-US" altLang="en-US" sz="2800" i="1">
                <a:sym typeface="Symbol" panose="05050102010706020507" pitchFamily="18" charset="2"/>
              </a:rPr>
              <a:t></a:t>
            </a:r>
            <a:r>
              <a:rPr lang="en-US" altLang="en-US" sz="2800" i="1"/>
              <a:t>i&lt;n</a:t>
            </a:r>
            <a:r>
              <a:rPr lang="en-US" altLang="en-US" sz="2800"/>
              <a:t>.  </a:t>
            </a:r>
          </a:p>
          <a:p>
            <a:r>
              <a:rPr lang="en-US" altLang="en-US" sz="2800"/>
              <a:t>The </a:t>
            </a:r>
            <a:r>
              <a:rPr lang="en-US" altLang="en-US" sz="2800" i="1">
                <a:solidFill>
                  <a:srgbClr val="FF0000"/>
                </a:solidFill>
              </a:rPr>
              <a:t>length of a path</a:t>
            </a:r>
            <a:r>
              <a:rPr lang="en-US" altLang="en-US" sz="2800"/>
              <a:t> is the number of edges on the path, (i.e., </a:t>
            </a:r>
            <a:r>
              <a:rPr lang="en-US" altLang="en-US" sz="2800" i="1"/>
              <a:t>n-1 </a:t>
            </a:r>
            <a:r>
              <a:rPr lang="en-US" altLang="en-US" sz="2800"/>
              <a:t>for the above path).  A path from a vertex to itself, containing no edges has a length 0.  </a:t>
            </a:r>
          </a:p>
          <a:p>
            <a:r>
              <a:rPr lang="en-US" altLang="en-US" sz="2800"/>
              <a:t>An edge </a:t>
            </a:r>
            <a:r>
              <a:rPr lang="en-US" altLang="en-US" sz="2800" i="1"/>
              <a:t>(v,v)</a:t>
            </a:r>
            <a:r>
              <a:rPr lang="en-US" altLang="en-US" sz="2800"/>
              <a:t> is called a </a:t>
            </a:r>
            <a:r>
              <a:rPr lang="en-US" altLang="en-US" sz="2800" i="1">
                <a:solidFill>
                  <a:srgbClr val="FF0000"/>
                </a:solidFill>
              </a:rPr>
              <a:t>loop</a:t>
            </a:r>
            <a:r>
              <a:rPr lang="en-US" altLang="en-US" sz="2800"/>
              <a:t>.  </a:t>
            </a:r>
          </a:p>
          <a:p>
            <a:r>
              <a:rPr lang="en-US" altLang="en-US" sz="2800"/>
              <a:t>A </a:t>
            </a:r>
            <a:r>
              <a:rPr lang="en-US" altLang="en-US" sz="2800" i="1">
                <a:solidFill>
                  <a:srgbClr val="FF0000"/>
                </a:solidFill>
              </a:rPr>
              <a:t>simple</a:t>
            </a:r>
            <a:r>
              <a:rPr lang="en-US" altLang="en-US" sz="2800"/>
              <a:t> </a:t>
            </a:r>
            <a:r>
              <a:rPr lang="en-US" altLang="en-US" sz="2800">
                <a:solidFill>
                  <a:srgbClr val="FF0000"/>
                </a:solidFill>
              </a:rPr>
              <a:t>path</a:t>
            </a:r>
            <a:r>
              <a:rPr lang="en-US" altLang="en-US" sz="2800"/>
              <a:t> is one in which all vertices, except</a:t>
            </a:r>
            <a:r>
              <a:rPr lang="tr-TR" altLang="en-US" sz="2800"/>
              <a:t> possibly</a:t>
            </a:r>
            <a:r>
              <a:rPr lang="en-US" altLang="en-US" sz="2800"/>
              <a:t> the first and the last, are distinct.</a:t>
            </a:r>
            <a:endParaRPr lang="tr-TR" altLang="en-US" sz="2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Veri Yer Tutucusu 3">
            <a:extLst>
              <a:ext uri="{FF2B5EF4-FFF2-40B4-BE49-F238E27FC236}">
                <a16:creationId xmlns:a16="http://schemas.microsoft.com/office/drawing/2014/main" id="{D731703A-BAE4-493C-93CF-A0BCA715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3F94-4921-4644-B606-E0B5DB67426B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78" name="Alt Bilgi Yer Tutucusu 4">
            <a:extLst>
              <a:ext uri="{FF2B5EF4-FFF2-40B4-BE49-F238E27FC236}">
                <a16:creationId xmlns:a16="http://schemas.microsoft.com/office/drawing/2014/main" id="{09191ED5-2DF3-49FC-9FA8-95849CC2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" name="Slayt Numarası Yer Tutucusu 5">
            <a:extLst>
              <a:ext uri="{FF2B5EF4-FFF2-40B4-BE49-F238E27FC236}">
                <a16:creationId xmlns:a16="http://schemas.microsoft.com/office/drawing/2014/main" id="{D90593B3-A3E6-49B7-BF19-0DFEF134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297E6-4C1D-41F5-B606-502C64B3B01B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464898" name="Rectangle 2">
            <a:extLst>
              <a:ext uri="{FF2B5EF4-FFF2-40B4-BE49-F238E27FC236}">
                <a16:creationId xmlns:a16="http://schemas.microsoft.com/office/drawing/2014/main" id="{9569D000-58D0-48F6-8E15-53BC789DF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Kruskal’s Algorithm – Example</a:t>
            </a:r>
            <a:br>
              <a:rPr lang="en-US" altLang="en-US" sz="4000"/>
            </a:br>
            <a:r>
              <a:rPr lang="en-US" altLang="en-US" sz="4000"/>
              <a:t>Two Alternatives</a:t>
            </a:r>
          </a:p>
        </p:txBody>
      </p:sp>
      <p:sp>
        <p:nvSpPr>
          <p:cNvPr id="464899" name="Text Box 3">
            <a:extLst>
              <a:ext uri="{FF2B5EF4-FFF2-40B4-BE49-F238E27FC236}">
                <a16:creationId xmlns:a16="http://schemas.microsoft.com/office/drawing/2014/main" id="{E117CE0F-1F33-4BA8-AB6B-9A14011D90F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94188" y="45116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64900" name="Oval 4">
            <a:extLst>
              <a:ext uri="{FF2B5EF4-FFF2-40B4-BE49-F238E27FC236}">
                <a16:creationId xmlns:a16="http://schemas.microsoft.com/office/drawing/2014/main" id="{F3DBEB9C-8787-47BC-BCCF-563626128F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64901" name="Oval 5">
            <a:extLst>
              <a:ext uri="{FF2B5EF4-FFF2-40B4-BE49-F238E27FC236}">
                <a16:creationId xmlns:a16="http://schemas.microsoft.com/office/drawing/2014/main" id="{02CCB302-9E2A-48B3-9433-1C2D6F4861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268788"/>
            <a:ext cx="423863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64902" name="Oval 6">
            <a:extLst>
              <a:ext uri="{FF2B5EF4-FFF2-40B4-BE49-F238E27FC236}">
                <a16:creationId xmlns:a16="http://schemas.microsoft.com/office/drawing/2014/main" id="{051E9675-743A-422C-B06C-D3F71B4F1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5675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64903" name="Oval 7">
            <a:extLst>
              <a:ext uri="{FF2B5EF4-FFF2-40B4-BE49-F238E27FC236}">
                <a16:creationId xmlns:a16="http://schemas.microsoft.com/office/drawing/2014/main" id="{EF9AC47B-64B3-46B2-AC6A-1EE7AFCF12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4268788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64904" name="Oval 8">
            <a:extLst>
              <a:ext uri="{FF2B5EF4-FFF2-40B4-BE49-F238E27FC236}">
                <a16:creationId xmlns:a16="http://schemas.microsoft.com/office/drawing/2014/main" id="{9291F8FA-8E3C-454C-A9A5-D8C6D991A7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0900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64905" name="Oval 9">
            <a:extLst>
              <a:ext uri="{FF2B5EF4-FFF2-40B4-BE49-F238E27FC236}">
                <a16:creationId xmlns:a16="http://schemas.microsoft.com/office/drawing/2014/main" id="{8650EA7F-AC79-42D1-AD69-AE1B91E8D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6550" y="50101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64906" name="Oval 10">
            <a:extLst>
              <a:ext uri="{FF2B5EF4-FFF2-40B4-BE49-F238E27FC236}">
                <a16:creationId xmlns:a16="http://schemas.microsoft.com/office/drawing/2014/main" id="{BB317BC4-8842-4518-B90D-D68D097498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5753100"/>
            <a:ext cx="423863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64907" name="Oval 11">
            <a:extLst>
              <a:ext uri="{FF2B5EF4-FFF2-40B4-BE49-F238E27FC236}">
                <a16:creationId xmlns:a16="http://schemas.microsoft.com/office/drawing/2014/main" id="{CF14B8F4-F4F6-42AC-A58A-E2D6F4B62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5675" y="5753100"/>
            <a:ext cx="425450" cy="287338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64908" name="Oval 12">
            <a:extLst>
              <a:ext uri="{FF2B5EF4-FFF2-40B4-BE49-F238E27FC236}">
                <a16:creationId xmlns:a16="http://schemas.microsoft.com/office/drawing/2014/main" id="{B4B1151D-1B01-4B3C-BAF5-006036713D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72338" y="5753100"/>
            <a:ext cx="425450" cy="287338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64909" name="AutoShape 13">
            <a:extLst>
              <a:ext uri="{FF2B5EF4-FFF2-40B4-BE49-F238E27FC236}">
                <a16:creationId xmlns:a16="http://schemas.microsoft.com/office/drawing/2014/main" id="{5C5E06FE-F879-42E1-9E5F-F2978002EDDC}"/>
              </a:ext>
            </a:extLst>
          </p:cNvPr>
          <p:cNvCxnSpPr>
            <a:cxnSpLocks noChangeAspect="1" noChangeShapeType="1"/>
            <a:stCxn id="464900" idx="7"/>
            <a:endCxn id="464901" idx="3"/>
          </p:cNvCxnSpPr>
          <p:nvPr/>
        </p:nvCxnSpPr>
        <p:spPr bwMode="auto">
          <a:xfrm flipV="1">
            <a:off x="4175125" y="4516438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0" name="AutoShape 14">
            <a:extLst>
              <a:ext uri="{FF2B5EF4-FFF2-40B4-BE49-F238E27FC236}">
                <a16:creationId xmlns:a16="http://schemas.microsoft.com/office/drawing/2014/main" id="{7FA1C9D5-162A-425A-BE35-8DA2738B23E9}"/>
              </a:ext>
            </a:extLst>
          </p:cNvPr>
          <p:cNvCxnSpPr>
            <a:cxnSpLocks noChangeAspect="1" noChangeShapeType="1"/>
            <a:stCxn id="464901" idx="6"/>
            <a:endCxn id="464902" idx="2"/>
          </p:cNvCxnSpPr>
          <p:nvPr/>
        </p:nvCxnSpPr>
        <p:spPr bwMode="auto">
          <a:xfrm>
            <a:off x="5224463" y="4413250"/>
            <a:ext cx="8112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11" name="Text Box 15">
            <a:extLst>
              <a:ext uri="{FF2B5EF4-FFF2-40B4-BE49-F238E27FC236}">
                <a16:creationId xmlns:a16="http://schemas.microsoft.com/office/drawing/2014/main" id="{8E7E6B16-A267-4AC8-9049-7FFEA82827C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21325" y="4097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4912" name="Text Box 16">
            <a:extLst>
              <a:ext uri="{FF2B5EF4-FFF2-40B4-BE49-F238E27FC236}">
                <a16:creationId xmlns:a16="http://schemas.microsoft.com/office/drawing/2014/main" id="{50B65DD0-FC8C-46C7-AD8A-3690DBE2C3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62750" y="4106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64913" name="AutoShape 17">
            <a:extLst>
              <a:ext uri="{FF2B5EF4-FFF2-40B4-BE49-F238E27FC236}">
                <a16:creationId xmlns:a16="http://schemas.microsoft.com/office/drawing/2014/main" id="{5F3B997A-28A2-452F-BD94-1688EB05C20C}"/>
              </a:ext>
            </a:extLst>
          </p:cNvPr>
          <p:cNvCxnSpPr>
            <a:cxnSpLocks noChangeAspect="1" noChangeShapeType="1"/>
            <a:stCxn id="464902" idx="6"/>
            <a:endCxn id="464903" idx="2"/>
          </p:cNvCxnSpPr>
          <p:nvPr/>
        </p:nvCxnSpPr>
        <p:spPr bwMode="auto">
          <a:xfrm>
            <a:off x="6461125" y="4413250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4" name="AutoShape 18">
            <a:extLst>
              <a:ext uri="{FF2B5EF4-FFF2-40B4-BE49-F238E27FC236}">
                <a16:creationId xmlns:a16="http://schemas.microsoft.com/office/drawing/2014/main" id="{658DD1BD-5FFF-486C-A359-6526967BACC3}"/>
              </a:ext>
            </a:extLst>
          </p:cNvPr>
          <p:cNvCxnSpPr>
            <a:cxnSpLocks noChangeAspect="1" noChangeShapeType="1"/>
            <a:stCxn id="464903" idx="5"/>
            <a:endCxn id="464904" idx="1"/>
          </p:cNvCxnSpPr>
          <p:nvPr/>
        </p:nvCxnSpPr>
        <p:spPr bwMode="auto">
          <a:xfrm>
            <a:off x="7635875" y="4516438"/>
            <a:ext cx="93345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5" name="AutoShape 19">
            <a:extLst>
              <a:ext uri="{FF2B5EF4-FFF2-40B4-BE49-F238E27FC236}">
                <a16:creationId xmlns:a16="http://schemas.microsoft.com/office/drawing/2014/main" id="{B115BDD4-2F4C-4A25-A838-2B532D0E5270}"/>
              </a:ext>
            </a:extLst>
          </p:cNvPr>
          <p:cNvCxnSpPr>
            <a:cxnSpLocks noChangeAspect="1" noChangeShapeType="1"/>
            <a:stCxn id="464903" idx="4"/>
            <a:endCxn id="464908" idx="0"/>
          </p:cNvCxnSpPr>
          <p:nvPr/>
        </p:nvCxnSpPr>
        <p:spPr bwMode="auto">
          <a:xfrm>
            <a:off x="7486650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6" name="AutoShape 20">
            <a:extLst>
              <a:ext uri="{FF2B5EF4-FFF2-40B4-BE49-F238E27FC236}">
                <a16:creationId xmlns:a16="http://schemas.microsoft.com/office/drawing/2014/main" id="{45C8E21D-A4CB-4409-962B-14AE6B38067A}"/>
              </a:ext>
            </a:extLst>
          </p:cNvPr>
          <p:cNvCxnSpPr>
            <a:cxnSpLocks noChangeAspect="1" noChangeShapeType="1"/>
            <a:stCxn id="464908" idx="7"/>
            <a:endCxn id="464904" idx="3"/>
          </p:cNvCxnSpPr>
          <p:nvPr/>
        </p:nvCxnSpPr>
        <p:spPr bwMode="auto">
          <a:xfrm flipV="1">
            <a:off x="7635875" y="5256213"/>
            <a:ext cx="93345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7" name="AutoShape 21">
            <a:extLst>
              <a:ext uri="{FF2B5EF4-FFF2-40B4-BE49-F238E27FC236}">
                <a16:creationId xmlns:a16="http://schemas.microsoft.com/office/drawing/2014/main" id="{AC424EF1-C201-4689-BFDB-C3392CC97A2D}"/>
              </a:ext>
            </a:extLst>
          </p:cNvPr>
          <p:cNvCxnSpPr>
            <a:cxnSpLocks noChangeAspect="1" noChangeShapeType="1"/>
            <a:stCxn id="464902" idx="5"/>
            <a:endCxn id="464908" idx="1"/>
          </p:cNvCxnSpPr>
          <p:nvPr/>
        </p:nvCxnSpPr>
        <p:spPr bwMode="auto">
          <a:xfrm>
            <a:off x="6399213" y="4516438"/>
            <a:ext cx="936625" cy="12779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18" name="Text Box 22">
            <a:extLst>
              <a:ext uri="{FF2B5EF4-FFF2-40B4-BE49-F238E27FC236}">
                <a16:creationId xmlns:a16="http://schemas.microsoft.com/office/drawing/2014/main" id="{498C94C3-C036-4707-A57F-F5B85011B0B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43788" y="5038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64919" name="Text Box 23">
            <a:extLst>
              <a:ext uri="{FF2B5EF4-FFF2-40B4-BE49-F238E27FC236}">
                <a16:creationId xmlns:a16="http://schemas.microsoft.com/office/drawing/2014/main" id="{7F943FDB-637D-4AC2-89FA-ED0CA9511DF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053388" y="54578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64920" name="Text Box 24">
            <a:extLst>
              <a:ext uri="{FF2B5EF4-FFF2-40B4-BE49-F238E27FC236}">
                <a16:creationId xmlns:a16="http://schemas.microsoft.com/office/drawing/2014/main" id="{BBD27CB2-FAD9-4031-B3C1-22507059AF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101013" y="4502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64921" name="Text Box 25">
            <a:extLst>
              <a:ext uri="{FF2B5EF4-FFF2-40B4-BE49-F238E27FC236}">
                <a16:creationId xmlns:a16="http://schemas.microsoft.com/office/drawing/2014/main" id="{5954CEE6-A22F-4040-8205-CA44520399B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45263" y="4932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64922" name="AutoShape 26">
            <a:extLst>
              <a:ext uri="{FF2B5EF4-FFF2-40B4-BE49-F238E27FC236}">
                <a16:creationId xmlns:a16="http://schemas.microsoft.com/office/drawing/2014/main" id="{A5C3D1FF-1D62-4BFA-9DD6-017AF34544B0}"/>
              </a:ext>
            </a:extLst>
          </p:cNvPr>
          <p:cNvCxnSpPr>
            <a:cxnSpLocks noChangeAspect="1" noChangeShapeType="1"/>
            <a:stCxn id="464907" idx="6"/>
            <a:endCxn id="464908" idx="2"/>
          </p:cNvCxnSpPr>
          <p:nvPr/>
        </p:nvCxnSpPr>
        <p:spPr bwMode="auto">
          <a:xfrm>
            <a:off x="6461125" y="5895975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23" name="AutoShape 27">
            <a:extLst>
              <a:ext uri="{FF2B5EF4-FFF2-40B4-BE49-F238E27FC236}">
                <a16:creationId xmlns:a16="http://schemas.microsoft.com/office/drawing/2014/main" id="{96AFBDB8-9FE9-414E-8ECB-01151166EE90}"/>
              </a:ext>
            </a:extLst>
          </p:cNvPr>
          <p:cNvCxnSpPr>
            <a:cxnSpLocks noChangeAspect="1" noChangeShapeType="1"/>
            <a:stCxn id="464905" idx="5"/>
            <a:endCxn id="464907" idx="1"/>
          </p:cNvCxnSpPr>
          <p:nvPr/>
        </p:nvCxnSpPr>
        <p:spPr bwMode="auto">
          <a:xfrm>
            <a:off x="5780088" y="5256213"/>
            <a:ext cx="3175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24" name="Text Box 28">
            <a:extLst>
              <a:ext uri="{FF2B5EF4-FFF2-40B4-BE49-F238E27FC236}">
                <a16:creationId xmlns:a16="http://schemas.microsoft.com/office/drawing/2014/main" id="{EFFCE12F-9223-47F9-B6F3-405160DA53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08650" y="5416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64925" name="Text Box 29">
            <a:extLst>
              <a:ext uri="{FF2B5EF4-FFF2-40B4-BE49-F238E27FC236}">
                <a16:creationId xmlns:a16="http://schemas.microsoft.com/office/drawing/2014/main" id="{B4C709F5-606C-4559-BFCD-9937E35FD4E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35763" y="5854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64926" name="Text Box 30">
            <a:extLst>
              <a:ext uri="{FF2B5EF4-FFF2-40B4-BE49-F238E27FC236}">
                <a16:creationId xmlns:a16="http://schemas.microsoft.com/office/drawing/2014/main" id="{5B21C31E-A436-4F3B-8C96-B12869317CC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883275" y="4629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64927" name="AutoShape 31">
            <a:extLst>
              <a:ext uri="{FF2B5EF4-FFF2-40B4-BE49-F238E27FC236}">
                <a16:creationId xmlns:a16="http://schemas.microsoft.com/office/drawing/2014/main" id="{F25ED7AD-50BF-48AD-BCCE-2FD7263635FD}"/>
              </a:ext>
            </a:extLst>
          </p:cNvPr>
          <p:cNvCxnSpPr>
            <a:cxnSpLocks noChangeAspect="1" noChangeShapeType="1"/>
            <a:stCxn id="464905" idx="7"/>
            <a:endCxn id="464902" idx="3"/>
          </p:cNvCxnSpPr>
          <p:nvPr/>
        </p:nvCxnSpPr>
        <p:spPr bwMode="auto">
          <a:xfrm flipV="1">
            <a:off x="5780088" y="4516438"/>
            <a:ext cx="317500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28" name="AutoShape 32">
            <a:extLst>
              <a:ext uri="{FF2B5EF4-FFF2-40B4-BE49-F238E27FC236}">
                <a16:creationId xmlns:a16="http://schemas.microsoft.com/office/drawing/2014/main" id="{7D52A7C8-F2BA-4EC7-BC0E-61A4138AA502}"/>
              </a:ext>
            </a:extLst>
          </p:cNvPr>
          <p:cNvCxnSpPr>
            <a:cxnSpLocks noChangeAspect="1" noChangeShapeType="1"/>
            <a:stCxn id="464901" idx="4"/>
            <a:endCxn id="464906" idx="0"/>
          </p:cNvCxnSpPr>
          <p:nvPr/>
        </p:nvCxnSpPr>
        <p:spPr bwMode="auto">
          <a:xfrm>
            <a:off x="5013325" y="4557713"/>
            <a:ext cx="0" cy="1195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29" name="AutoShape 33">
            <a:extLst>
              <a:ext uri="{FF2B5EF4-FFF2-40B4-BE49-F238E27FC236}">
                <a16:creationId xmlns:a16="http://schemas.microsoft.com/office/drawing/2014/main" id="{1975EC9D-090C-43F4-9392-A431864548AF}"/>
              </a:ext>
            </a:extLst>
          </p:cNvPr>
          <p:cNvCxnSpPr>
            <a:cxnSpLocks noChangeAspect="1" noChangeShapeType="1"/>
            <a:stCxn id="464900" idx="5"/>
            <a:endCxn id="464906" idx="1"/>
          </p:cNvCxnSpPr>
          <p:nvPr/>
        </p:nvCxnSpPr>
        <p:spPr bwMode="auto">
          <a:xfrm>
            <a:off x="4175125" y="5256213"/>
            <a:ext cx="687388" cy="5381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30" name="AutoShape 34">
            <a:extLst>
              <a:ext uri="{FF2B5EF4-FFF2-40B4-BE49-F238E27FC236}">
                <a16:creationId xmlns:a16="http://schemas.microsoft.com/office/drawing/2014/main" id="{A7D3A45A-5A99-46E4-8B50-BCC322DF510A}"/>
              </a:ext>
            </a:extLst>
          </p:cNvPr>
          <p:cNvCxnSpPr>
            <a:cxnSpLocks noChangeAspect="1" noChangeShapeType="1"/>
            <a:stCxn id="464906" idx="6"/>
            <a:endCxn id="464907" idx="2"/>
          </p:cNvCxnSpPr>
          <p:nvPr/>
        </p:nvCxnSpPr>
        <p:spPr bwMode="auto">
          <a:xfrm>
            <a:off x="5224463" y="5895975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31" name="AutoShape 35">
            <a:extLst>
              <a:ext uri="{FF2B5EF4-FFF2-40B4-BE49-F238E27FC236}">
                <a16:creationId xmlns:a16="http://schemas.microsoft.com/office/drawing/2014/main" id="{635D1604-F43C-46B3-91CF-31AEFB0F20CA}"/>
              </a:ext>
            </a:extLst>
          </p:cNvPr>
          <p:cNvCxnSpPr>
            <a:cxnSpLocks noChangeAspect="1" noChangeShapeType="1"/>
            <a:stCxn id="464906" idx="7"/>
            <a:endCxn id="464905" idx="3"/>
          </p:cNvCxnSpPr>
          <p:nvPr/>
        </p:nvCxnSpPr>
        <p:spPr bwMode="auto">
          <a:xfrm flipV="1">
            <a:off x="5162550" y="5256213"/>
            <a:ext cx="315913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32" name="Text Box 36">
            <a:extLst>
              <a:ext uri="{FF2B5EF4-FFF2-40B4-BE49-F238E27FC236}">
                <a16:creationId xmlns:a16="http://schemas.microsoft.com/office/drawing/2014/main" id="{6467BD86-757F-4FDF-AE90-95B29967E20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4025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64933" name="Text Box 37">
            <a:extLst>
              <a:ext uri="{FF2B5EF4-FFF2-40B4-BE49-F238E27FC236}">
                <a16:creationId xmlns:a16="http://schemas.microsoft.com/office/drawing/2014/main" id="{34B36523-83AF-40E4-A4A0-910C88A944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97488" y="5411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64934" name="Text Box 38">
            <a:extLst>
              <a:ext uri="{FF2B5EF4-FFF2-40B4-BE49-F238E27FC236}">
                <a16:creationId xmlns:a16="http://schemas.microsoft.com/office/drawing/2014/main" id="{E79695EC-8D9F-4D1A-8B90-66D2D7E98B8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95825" y="49085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64935" name="Text Box 39">
            <a:extLst>
              <a:ext uri="{FF2B5EF4-FFF2-40B4-BE49-F238E27FC236}">
                <a16:creationId xmlns:a16="http://schemas.microsoft.com/office/drawing/2014/main" id="{CA4982F4-F0EB-45E6-A38A-7E4F7ABC67D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46538" y="5294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4936" name="Oval 40">
            <a:extLst>
              <a:ext uri="{FF2B5EF4-FFF2-40B4-BE49-F238E27FC236}">
                <a16:creationId xmlns:a16="http://schemas.microsoft.com/office/drawing/2014/main" id="{5BDCE39C-64A1-4D3A-A773-E1B25D61DF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638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a</a:t>
            </a:r>
          </a:p>
        </p:txBody>
      </p:sp>
      <p:sp>
        <p:nvSpPr>
          <p:cNvPr id="464937" name="Oval 41">
            <a:extLst>
              <a:ext uri="{FF2B5EF4-FFF2-40B4-BE49-F238E27FC236}">
                <a16:creationId xmlns:a16="http://schemas.microsoft.com/office/drawing/2014/main" id="{FA6BCA78-F0BE-4BF2-B61F-6651D80F4E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6988" y="1974850"/>
            <a:ext cx="423862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b</a:t>
            </a:r>
          </a:p>
        </p:txBody>
      </p:sp>
      <p:sp>
        <p:nvSpPr>
          <p:cNvPr id="464938" name="Oval 42">
            <a:extLst>
              <a:ext uri="{FF2B5EF4-FFF2-40B4-BE49-F238E27FC236}">
                <a16:creationId xmlns:a16="http://schemas.microsoft.com/office/drawing/2014/main" id="{FEC245FC-97BD-434F-82B5-FEC73346B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063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c</a:t>
            </a:r>
          </a:p>
        </p:txBody>
      </p:sp>
      <p:sp>
        <p:nvSpPr>
          <p:cNvPr id="464939" name="Oval 43">
            <a:extLst>
              <a:ext uri="{FF2B5EF4-FFF2-40B4-BE49-F238E27FC236}">
                <a16:creationId xmlns:a16="http://schemas.microsoft.com/office/drawing/2014/main" id="{99E7B133-C141-4091-9914-33C96BB5E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8725" y="1974850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d</a:t>
            </a:r>
          </a:p>
        </p:txBody>
      </p:sp>
      <p:sp>
        <p:nvSpPr>
          <p:cNvPr id="464940" name="Oval 44">
            <a:extLst>
              <a:ext uri="{FF2B5EF4-FFF2-40B4-BE49-F238E27FC236}">
                <a16:creationId xmlns:a16="http://schemas.microsoft.com/office/drawing/2014/main" id="{27359B41-7CE7-4F51-B63F-E583A05C9A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0538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e</a:t>
            </a:r>
          </a:p>
        </p:txBody>
      </p:sp>
      <p:sp>
        <p:nvSpPr>
          <p:cNvPr id="464941" name="Oval 45">
            <a:extLst>
              <a:ext uri="{FF2B5EF4-FFF2-40B4-BE49-F238E27FC236}">
                <a16:creationId xmlns:a16="http://schemas.microsoft.com/office/drawing/2014/main" id="{BC147257-AA2A-4E11-A80C-A6D6F9003A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12938" y="2716213"/>
            <a:ext cx="425450" cy="28892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i</a:t>
            </a:r>
          </a:p>
        </p:txBody>
      </p:sp>
      <p:sp>
        <p:nvSpPr>
          <p:cNvPr id="464942" name="Oval 46">
            <a:extLst>
              <a:ext uri="{FF2B5EF4-FFF2-40B4-BE49-F238E27FC236}">
                <a16:creationId xmlns:a16="http://schemas.microsoft.com/office/drawing/2014/main" id="{D543B241-644E-4861-94AD-C846079D4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6988" y="3459163"/>
            <a:ext cx="423862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h</a:t>
            </a:r>
          </a:p>
        </p:txBody>
      </p:sp>
      <p:sp>
        <p:nvSpPr>
          <p:cNvPr id="464943" name="Oval 47">
            <a:extLst>
              <a:ext uri="{FF2B5EF4-FFF2-40B4-BE49-F238E27FC236}">
                <a16:creationId xmlns:a16="http://schemas.microsoft.com/office/drawing/2014/main" id="{AB88454E-4CFC-421C-B95A-166076C37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2063" y="3459163"/>
            <a:ext cx="425450" cy="28733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g</a:t>
            </a:r>
          </a:p>
        </p:txBody>
      </p:sp>
      <p:sp>
        <p:nvSpPr>
          <p:cNvPr id="464944" name="Oval 48">
            <a:extLst>
              <a:ext uri="{FF2B5EF4-FFF2-40B4-BE49-F238E27FC236}">
                <a16:creationId xmlns:a16="http://schemas.microsoft.com/office/drawing/2014/main" id="{BC959483-04F8-48DF-AFFE-A83BDD1B8A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8725" y="3459163"/>
            <a:ext cx="425450" cy="287337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f</a:t>
            </a:r>
          </a:p>
        </p:txBody>
      </p:sp>
      <p:cxnSp>
        <p:nvCxnSpPr>
          <p:cNvPr id="464945" name="AutoShape 49">
            <a:extLst>
              <a:ext uri="{FF2B5EF4-FFF2-40B4-BE49-F238E27FC236}">
                <a16:creationId xmlns:a16="http://schemas.microsoft.com/office/drawing/2014/main" id="{EFAA7C3F-2A85-42DC-BAF0-0FFD1E16F01C}"/>
              </a:ext>
            </a:extLst>
          </p:cNvPr>
          <p:cNvCxnSpPr>
            <a:cxnSpLocks noChangeAspect="1" noChangeShapeType="1"/>
            <a:stCxn id="464936" idx="7"/>
            <a:endCxn id="464937" idx="3"/>
          </p:cNvCxnSpPr>
          <p:nvPr/>
        </p:nvCxnSpPr>
        <p:spPr bwMode="auto">
          <a:xfrm flipV="1">
            <a:off x="671513" y="2222500"/>
            <a:ext cx="687387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46" name="AutoShape 50">
            <a:extLst>
              <a:ext uri="{FF2B5EF4-FFF2-40B4-BE49-F238E27FC236}">
                <a16:creationId xmlns:a16="http://schemas.microsoft.com/office/drawing/2014/main" id="{6EFA6125-9D4F-4443-ABD3-B3C61CFC025F}"/>
              </a:ext>
            </a:extLst>
          </p:cNvPr>
          <p:cNvCxnSpPr>
            <a:cxnSpLocks noChangeAspect="1" noChangeShapeType="1"/>
            <a:stCxn id="464937" idx="6"/>
            <a:endCxn id="464938" idx="2"/>
          </p:cNvCxnSpPr>
          <p:nvPr/>
        </p:nvCxnSpPr>
        <p:spPr bwMode="auto">
          <a:xfrm>
            <a:off x="1720850" y="2119313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47" name="Text Box 51">
            <a:extLst>
              <a:ext uri="{FF2B5EF4-FFF2-40B4-BE49-F238E27FC236}">
                <a16:creationId xmlns:a16="http://schemas.microsoft.com/office/drawing/2014/main" id="{CC06ADAA-8AFD-4D9A-ACEC-EA7D0C58631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1525" y="2217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sp>
        <p:nvSpPr>
          <p:cNvPr id="464948" name="Text Box 52">
            <a:extLst>
              <a:ext uri="{FF2B5EF4-FFF2-40B4-BE49-F238E27FC236}">
                <a16:creationId xmlns:a16="http://schemas.microsoft.com/office/drawing/2014/main" id="{944579AE-28B2-4285-BA5F-FE62FC23C54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17713" y="1803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  <p:sp>
        <p:nvSpPr>
          <p:cNvPr id="464949" name="Text Box 53">
            <a:extLst>
              <a:ext uri="{FF2B5EF4-FFF2-40B4-BE49-F238E27FC236}">
                <a16:creationId xmlns:a16="http://schemas.microsoft.com/office/drawing/2014/main" id="{3E018F93-E738-437B-8631-88F2C548029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59138" y="1812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cxnSp>
        <p:nvCxnSpPr>
          <p:cNvPr id="464950" name="AutoShape 54">
            <a:extLst>
              <a:ext uri="{FF2B5EF4-FFF2-40B4-BE49-F238E27FC236}">
                <a16:creationId xmlns:a16="http://schemas.microsoft.com/office/drawing/2014/main" id="{67D56B0F-D27D-4966-8EAC-629C238B9B62}"/>
              </a:ext>
            </a:extLst>
          </p:cNvPr>
          <p:cNvCxnSpPr>
            <a:cxnSpLocks noChangeAspect="1" noChangeShapeType="1"/>
            <a:stCxn id="464938" idx="6"/>
            <a:endCxn id="464939" idx="2"/>
          </p:cNvCxnSpPr>
          <p:nvPr/>
        </p:nvCxnSpPr>
        <p:spPr bwMode="auto">
          <a:xfrm>
            <a:off x="2957513" y="2119313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51" name="AutoShape 55">
            <a:extLst>
              <a:ext uri="{FF2B5EF4-FFF2-40B4-BE49-F238E27FC236}">
                <a16:creationId xmlns:a16="http://schemas.microsoft.com/office/drawing/2014/main" id="{507DC75E-F67C-4B3A-933A-B0EC9AE5B0AC}"/>
              </a:ext>
            </a:extLst>
          </p:cNvPr>
          <p:cNvCxnSpPr>
            <a:cxnSpLocks noChangeAspect="1" noChangeShapeType="1"/>
            <a:stCxn id="464939" idx="5"/>
            <a:endCxn id="464940" idx="1"/>
          </p:cNvCxnSpPr>
          <p:nvPr/>
        </p:nvCxnSpPr>
        <p:spPr bwMode="auto">
          <a:xfrm>
            <a:off x="4132263" y="2222500"/>
            <a:ext cx="93345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52" name="AutoShape 56">
            <a:extLst>
              <a:ext uri="{FF2B5EF4-FFF2-40B4-BE49-F238E27FC236}">
                <a16:creationId xmlns:a16="http://schemas.microsoft.com/office/drawing/2014/main" id="{E90598EC-BFFD-4C55-AEDC-DC3160DC2725}"/>
              </a:ext>
            </a:extLst>
          </p:cNvPr>
          <p:cNvCxnSpPr>
            <a:cxnSpLocks noChangeAspect="1" noChangeShapeType="1"/>
            <a:stCxn id="464939" idx="4"/>
            <a:endCxn id="464944" idx="0"/>
          </p:cNvCxnSpPr>
          <p:nvPr/>
        </p:nvCxnSpPr>
        <p:spPr bwMode="auto">
          <a:xfrm>
            <a:off x="3983038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53" name="AutoShape 57">
            <a:extLst>
              <a:ext uri="{FF2B5EF4-FFF2-40B4-BE49-F238E27FC236}">
                <a16:creationId xmlns:a16="http://schemas.microsoft.com/office/drawing/2014/main" id="{A8F2D917-639F-4F6C-9D6B-301CB35B8952}"/>
              </a:ext>
            </a:extLst>
          </p:cNvPr>
          <p:cNvCxnSpPr>
            <a:cxnSpLocks noChangeAspect="1" noChangeShapeType="1"/>
            <a:stCxn id="464944" idx="7"/>
            <a:endCxn id="464940" idx="3"/>
          </p:cNvCxnSpPr>
          <p:nvPr/>
        </p:nvCxnSpPr>
        <p:spPr bwMode="auto">
          <a:xfrm flipV="1">
            <a:off x="4132263" y="2962275"/>
            <a:ext cx="93345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54" name="AutoShape 58">
            <a:extLst>
              <a:ext uri="{FF2B5EF4-FFF2-40B4-BE49-F238E27FC236}">
                <a16:creationId xmlns:a16="http://schemas.microsoft.com/office/drawing/2014/main" id="{CB927209-EBA5-4004-81F3-6533A996A85F}"/>
              </a:ext>
            </a:extLst>
          </p:cNvPr>
          <p:cNvCxnSpPr>
            <a:cxnSpLocks noChangeAspect="1" noChangeShapeType="1"/>
            <a:stCxn id="464938" idx="5"/>
            <a:endCxn id="464944" idx="1"/>
          </p:cNvCxnSpPr>
          <p:nvPr/>
        </p:nvCxnSpPr>
        <p:spPr bwMode="auto">
          <a:xfrm>
            <a:off x="2895600" y="2222500"/>
            <a:ext cx="936625" cy="12779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55" name="Text Box 59">
            <a:extLst>
              <a:ext uri="{FF2B5EF4-FFF2-40B4-BE49-F238E27FC236}">
                <a16:creationId xmlns:a16="http://schemas.microsoft.com/office/drawing/2014/main" id="{764ED715-49E7-4B99-9936-EE8AF966B00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40175" y="2744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14</a:t>
            </a:r>
          </a:p>
        </p:txBody>
      </p:sp>
      <p:sp>
        <p:nvSpPr>
          <p:cNvPr id="464956" name="Text Box 60">
            <a:extLst>
              <a:ext uri="{FF2B5EF4-FFF2-40B4-BE49-F238E27FC236}">
                <a16:creationId xmlns:a16="http://schemas.microsoft.com/office/drawing/2014/main" id="{90734EE7-6D91-4E09-8B86-C9452FDC7A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49775" y="31638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10</a:t>
            </a:r>
          </a:p>
        </p:txBody>
      </p:sp>
      <p:sp>
        <p:nvSpPr>
          <p:cNvPr id="464957" name="Text Box 61">
            <a:extLst>
              <a:ext uri="{FF2B5EF4-FFF2-40B4-BE49-F238E27FC236}">
                <a16:creationId xmlns:a16="http://schemas.microsoft.com/office/drawing/2014/main" id="{E680BA99-E254-4876-80F9-9B582294B8F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597400" y="2208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9</a:t>
            </a:r>
          </a:p>
        </p:txBody>
      </p:sp>
      <p:sp>
        <p:nvSpPr>
          <p:cNvPr id="464958" name="Text Box 62">
            <a:extLst>
              <a:ext uri="{FF2B5EF4-FFF2-40B4-BE49-F238E27FC236}">
                <a16:creationId xmlns:a16="http://schemas.microsoft.com/office/drawing/2014/main" id="{DAFD8E3C-9F7F-4049-A94B-98BB8E7FEF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1650" y="2638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4</a:t>
            </a:r>
          </a:p>
        </p:txBody>
      </p:sp>
      <p:cxnSp>
        <p:nvCxnSpPr>
          <p:cNvPr id="464959" name="AutoShape 63">
            <a:extLst>
              <a:ext uri="{FF2B5EF4-FFF2-40B4-BE49-F238E27FC236}">
                <a16:creationId xmlns:a16="http://schemas.microsoft.com/office/drawing/2014/main" id="{E49429B6-049C-4610-A235-FDC8FDCE2D17}"/>
              </a:ext>
            </a:extLst>
          </p:cNvPr>
          <p:cNvCxnSpPr>
            <a:cxnSpLocks noChangeAspect="1" noChangeShapeType="1"/>
            <a:stCxn id="464943" idx="6"/>
            <a:endCxn id="464944" idx="2"/>
          </p:cNvCxnSpPr>
          <p:nvPr/>
        </p:nvCxnSpPr>
        <p:spPr bwMode="auto">
          <a:xfrm>
            <a:off x="2957513" y="3602038"/>
            <a:ext cx="81121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60" name="AutoShape 64">
            <a:extLst>
              <a:ext uri="{FF2B5EF4-FFF2-40B4-BE49-F238E27FC236}">
                <a16:creationId xmlns:a16="http://schemas.microsoft.com/office/drawing/2014/main" id="{F1C6B0D8-1CA3-4B4D-B57C-A42CC1E52C23}"/>
              </a:ext>
            </a:extLst>
          </p:cNvPr>
          <p:cNvCxnSpPr>
            <a:cxnSpLocks noChangeAspect="1" noChangeShapeType="1"/>
            <a:stCxn id="464941" idx="5"/>
            <a:endCxn id="464943" idx="1"/>
          </p:cNvCxnSpPr>
          <p:nvPr/>
        </p:nvCxnSpPr>
        <p:spPr bwMode="auto">
          <a:xfrm>
            <a:off x="2276475" y="2962275"/>
            <a:ext cx="317500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61" name="Text Box 65">
            <a:extLst>
              <a:ext uri="{FF2B5EF4-FFF2-40B4-BE49-F238E27FC236}">
                <a16:creationId xmlns:a16="http://schemas.microsoft.com/office/drawing/2014/main" id="{2FE50918-51ED-4869-AAEF-5F9EABA6C4B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05038" y="3122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6</a:t>
            </a:r>
          </a:p>
        </p:txBody>
      </p:sp>
      <p:sp>
        <p:nvSpPr>
          <p:cNvPr id="464962" name="Text Box 66">
            <a:extLst>
              <a:ext uri="{FF2B5EF4-FFF2-40B4-BE49-F238E27FC236}">
                <a16:creationId xmlns:a16="http://schemas.microsoft.com/office/drawing/2014/main" id="{81BA2DED-BFC2-412F-8D34-89A95259443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232150" y="3560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sp>
        <p:nvSpPr>
          <p:cNvPr id="464963" name="Text Box 67">
            <a:extLst>
              <a:ext uri="{FF2B5EF4-FFF2-40B4-BE49-F238E27FC236}">
                <a16:creationId xmlns:a16="http://schemas.microsoft.com/office/drawing/2014/main" id="{8312864E-311E-41F9-850D-64B89988159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379663" y="2335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2</a:t>
            </a:r>
          </a:p>
        </p:txBody>
      </p:sp>
      <p:cxnSp>
        <p:nvCxnSpPr>
          <p:cNvPr id="464964" name="AutoShape 68">
            <a:extLst>
              <a:ext uri="{FF2B5EF4-FFF2-40B4-BE49-F238E27FC236}">
                <a16:creationId xmlns:a16="http://schemas.microsoft.com/office/drawing/2014/main" id="{271F242A-0F53-4337-9A03-D986153B97AC}"/>
              </a:ext>
            </a:extLst>
          </p:cNvPr>
          <p:cNvCxnSpPr>
            <a:cxnSpLocks noChangeAspect="1" noChangeShapeType="1"/>
            <a:stCxn id="464941" idx="7"/>
            <a:endCxn id="464938" idx="3"/>
          </p:cNvCxnSpPr>
          <p:nvPr/>
        </p:nvCxnSpPr>
        <p:spPr bwMode="auto">
          <a:xfrm flipV="1">
            <a:off x="2276475" y="2222500"/>
            <a:ext cx="317500" cy="5381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65" name="AutoShape 69">
            <a:extLst>
              <a:ext uri="{FF2B5EF4-FFF2-40B4-BE49-F238E27FC236}">
                <a16:creationId xmlns:a16="http://schemas.microsoft.com/office/drawing/2014/main" id="{99BA81E9-DDB9-49F8-9010-9D2D80377F7C}"/>
              </a:ext>
            </a:extLst>
          </p:cNvPr>
          <p:cNvCxnSpPr>
            <a:cxnSpLocks noChangeAspect="1" noChangeShapeType="1"/>
            <a:stCxn id="464937" idx="4"/>
            <a:endCxn id="464942" idx="0"/>
          </p:cNvCxnSpPr>
          <p:nvPr/>
        </p:nvCxnSpPr>
        <p:spPr bwMode="auto">
          <a:xfrm>
            <a:off x="1509713" y="2263775"/>
            <a:ext cx="0" cy="11953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66" name="AutoShape 70">
            <a:extLst>
              <a:ext uri="{FF2B5EF4-FFF2-40B4-BE49-F238E27FC236}">
                <a16:creationId xmlns:a16="http://schemas.microsoft.com/office/drawing/2014/main" id="{BB27CCC9-8B29-416C-B158-A057F7DFC94D}"/>
              </a:ext>
            </a:extLst>
          </p:cNvPr>
          <p:cNvCxnSpPr>
            <a:cxnSpLocks noChangeAspect="1" noChangeShapeType="1"/>
            <a:stCxn id="464936" idx="5"/>
            <a:endCxn id="464942" idx="1"/>
          </p:cNvCxnSpPr>
          <p:nvPr/>
        </p:nvCxnSpPr>
        <p:spPr bwMode="auto">
          <a:xfrm>
            <a:off x="671513" y="2962275"/>
            <a:ext cx="687387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67" name="AutoShape 71">
            <a:extLst>
              <a:ext uri="{FF2B5EF4-FFF2-40B4-BE49-F238E27FC236}">
                <a16:creationId xmlns:a16="http://schemas.microsoft.com/office/drawing/2014/main" id="{07E9CB48-BBB2-420B-83DD-94FC38C5E516}"/>
              </a:ext>
            </a:extLst>
          </p:cNvPr>
          <p:cNvCxnSpPr>
            <a:cxnSpLocks noChangeAspect="1" noChangeShapeType="1"/>
            <a:stCxn id="464942" idx="6"/>
            <a:endCxn id="464943" idx="2"/>
          </p:cNvCxnSpPr>
          <p:nvPr/>
        </p:nvCxnSpPr>
        <p:spPr bwMode="auto">
          <a:xfrm>
            <a:off x="1720850" y="3602038"/>
            <a:ext cx="8112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68" name="AutoShape 72">
            <a:extLst>
              <a:ext uri="{FF2B5EF4-FFF2-40B4-BE49-F238E27FC236}">
                <a16:creationId xmlns:a16="http://schemas.microsoft.com/office/drawing/2014/main" id="{BF45392F-0C15-4288-9956-C38B69F57BE5}"/>
              </a:ext>
            </a:extLst>
          </p:cNvPr>
          <p:cNvCxnSpPr>
            <a:cxnSpLocks noChangeAspect="1" noChangeShapeType="1"/>
            <a:stCxn id="464942" idx="7"/>
            <a:endCxn id="464941" idx="3"/>
          </p:cNvCxnSpPr>
          <p:nvPr/>
        </p:nvCxnSpPr>
        <p:spPr bwMode="auto">
          <a:xfrm flipV="1">
            <a:off x="1658938" y="2962275"/>
            <a:ext cx="315912" cy="5381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69" name="Text Box 73">
            <a:extLst>
              <a:ext uri="{FF2B5EF4-FFF2-40B4-BE49-F238E27FC236}">
                <a16:creationId xmlns:a16="http://schemas.microsoft.com/office/drawing/2014/main" id="{F4014D28-1C15-4AAE-AC19-965CC5F9C17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30413" y="3568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</a:t>
            </a:r>
          </a:p>
        </p:txBody>
      </p:sp>
      <p:sp>
        <p:nvSpPr>
          <p:cNvPr id="464970" name="Text Box 74">
            <a:extLst>
              <a:ext uri="{FF2B5EF4-FFF2-40B4-BE49-F238E27FC236}">
                <a16:creationId xmlns:a16="http://schemas.microsoft.com/office/drawing/2014/main" id="{5FC432D9-228B-44F4-B143-B5441A084A4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93875" y="3117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7</a:t>
            </a:r>
          </a:p>
        </p:txBody>
      </p:sp>
      <p:sp>
        <p:nvSpPr>
          <p:cNvPr id="464971" name="Text Box 75">
            <a:extLst>
              <a:ext uri="{FF2B5EF4-FFF2-40B4-BE49-F238E27FC236}">
                <a16:creationId xmlns:a16="http://schemas.microsoft.com/office/drawing/2014/main" id="{3F1BF3F9-788E-4397-8967-88224AB978A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92213" y="261461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11</a:t>
            </a:r>
          </a:p>
        </p:txBody>
      </p:sp>
      <p:sp>
        <p:nvSpPr>
          <p:cNvPr id="464972" name="Text Box 76">
            <a:extLst>
              <a:ext uri="{FF2B5EF4-FFF2-40B4-BE49-F238E27FC236}">
                <a16:creationId xmlns:a16="http://schemas.microsoft.com/office/drawing/2014/main" id="{679B8F4F-118C-4AF9-AFE3-1C3D354A437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09625" y="3190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8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1C7A8D-0245-43FC-8F6C-CC7CA5FC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06B8-78C5-44E9-AA2D-B1C15C48ABBD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A37659-EB79-440C-8A84-40B962BF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E39A98-8D75-46E4-B591-B29AC62C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FF4A-4AB4-441F-8789-5E0E7ED74A8B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404482" name="Rectangle 2">
            <a:extLst>
              <a:ext uri="{FF2B5EF4-FFF2-40B4-BE49-F238E27FC236}">
                <a16:creationId xmlns:a16="http://schemas.microsoft.com/office/drawing/2014/main" id="{AD63C545-000E-445C-8304-05AD1B53B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References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C04C02B4-0AF6-4A48-9B6F-CA8820A10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en-US"/>
              <a:t>[1] T.H. Cormen, C.E. Leiserson, R.L. Rivest, C. Stein, “Introduction to Algorithms,” 2</a:t>
            </a:r>
            <a:r>
              <a:rPr lang="tr-TR" altLang="en-US" baseline="30000"/>
              <a:t>nd</a:t>
            </a:r>
            <a:r>
              <a:rPr lang="tr-TR" altLang="en-US"/>
              <a:t> Edition, 2003, MIT Press</a:t>
            </a:r>
          </a:p>
          <a:p>
            <a:r>
              <a:rPr lang="tr-TR" altLang="en-US"/>
              <a:t>[2] M.A. Weiss, “Data Structures and Algorithm Analysis in C,” 2</a:t>
            </a:r>
            <a:r>
              <a:rPr lang="tr-TR" altLang="en-US" baseline="30000"/>
              <a:t>nd</a:t>
            </a:r>
            <a:r>
              <a:rPr lang="tr-TR" altLang="en-US"/>
              <a:t> Edition, 1997, Addison Wesley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99F067-41BC-45D2-832E-351C44AF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5C36-CC10-4AFE-9DC5-758FAF527B1E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856E530-DDFE-4689-B791-3C62A808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22A4D5-60FA-48BC-8AAE-6155B462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55A6E-DC12-4B18-941E-2B74F1F9E01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4B5FA8B4-F89D-4701-AF05-848D8FC94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 More Definitions</a:t>
            </a:r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02BF4BAA-F5E5-420B-A316-1314B7994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AU" altLang="en-US">
                <a:cs typeface="Times New Roman" panose="02020603050405020304" pitchFamily="18" charset="0"/>
              </a:rPr>
              <a:t>A </a:t>
            </a:r>
            <a:r>
              <a:rPr lang="en-AU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cycle</a:t>
            </a:r>
            <a:r>
              <a:rPr lang="en-AU" altLang="en-US">
                <a:cs typeface="Times New Roman" panose="02020603050405020304" pitchFamily="18" charset="0"/>
              </a:rPr>
              <a:t> is a path such that the vertex at the destination of the last edge is the source of the first edge. </a:t>
            </a:r>
            <a:endParaRPr lang="tr-TR" altLang="en-US">
              <a:cs typeface="Times New Roman" panose="02020603050405020304" pitchFamily="18" charset="0"/>
            </a:endParaRPr>
          </a:p>
          <a:p>
            <a:pPr lvl="1" algn="just"/>
            <a:r>
              <a:rPr lang="en-AU" altLang="en-US">
                <a:cs typeface="Times New Roman" panose="02020603050405020304" pitchFamily="18" charset="0"/>
              </a:rPr>
              <a:t>A digraph is </a:t>
            </a:r>
            <a:r>
              <a:rPr lang="en-AU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acyclic</a:t>
            </a:r>
            <a:r>
              <a:rPr lang="en-AU" altLang="en-US">
                <a:cs typeface="Times New Roman" panose="02020603050405020304" pitchFamily="18" charset="0"/>
              </a:rPr>
              <a:t> </a:t>
            </a:r>
            <a:r>
              <a:rPr lang="tr-TR" altLang="en-US">
                <a:cs typeface="Times New Roman" panose="02020603050405020304" pitchFamily="18" charset="0"/>
              </a:rPr>
              <a:t>iff</a:t>
            </a:r>
            <a:r>
              <a:rPr lang="en-AU" altLang="en-US">
                <a:cs typeface="Times New Roman" panose="02020603050405020304" pitchFamily="18" charset="0"/>
              </a:rPr>
              <a:t> it has no cycles in it. </a:t>
            </a:r>
          </a:p>
          <a:p>
            <a:pPr algn="just"/>
            <a:r>
              <a:rPr lang="en-AU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In-degree</a:t>
            </a:r>
            <a:r>
              <a:rPr lang="en-AU" altLang="en-US">
                <a:cs typeface="Times New Roman" panose="02020603050405020304" pitchFamily="18" charset="0"/>
              </a:rPr>
              <a:t> of a vertex is the </a:t>
            </a:r>
            <a:r>
              <a:rPr lang="en-AU" altLang="en-US" i="1">
                <a:cs typeface="Times New Roman" panose="02020603050405020304" pitchFamily="18" charset="0"/>
              </a:rPr>
              <a:t>number of edges arriving</a:t>
            </a:r>
            <a:r>
              <a:rPr lang="en-AU" altLang="en-US">
                <a:cs typeface="Times New Roman" panose="02020603050405020304" pitchFamily="18" charset="0"/>
              </a:rPr>
              <a:t> at that vertex</a:t>
            </a:r>
            <a:r>
              <a:rPr lang="tr-TR" altLang="en-US">
                <a:cs typeface="Times New Roman" panose="02020603050405020304" pitchFamily="18" charset="0"/>
              </a:rPr>
              <a:t>.</a:t>
            </a:r>
            <a:endParaRPr lang="en-AU" altLang="en-US">
              <a:cs typeface="Times New Roman" panose="02020603050405020304" pitchFamily="18" charset="0"/>
            </a:endParaRPr>
          </a:p>
          <a:p>
            <a:pPr algn="just"/>
            <a:r>
              <a:rPr lang="en-AU" altLang="en-US" i="1">
                <a:solidFill>
                  <a:srgbClr val="FF0000"/>
                </a:solidFill>
                <a:cs typeface="Times New Roman" panose="02020603050405020304" pitchFamily="18" charset="0"/>
              </a:rPr>
              <a:t>Out-degree</a:t>
            </a:r>
            <a:r>
              <a:rPr lang="en-AU" altLang="en-US">
                <a:cs typeface="Times New Roman" panose="02020603050405020304" pitchFamily="18" charset="0"/>
              </a:rPr>
              <a:t> of a vertex is the </a:t>
            </a:r>
            <a:r>
              <a:rPr lang="en-AU" altLang="en-US" i="1">
                <a:cs typeface="Times New Roman" panose="02020603050405020304" pitchFamily="18" charset="0"/>
              </a:rPr>
              <a:t>number of edges leaving</a:t>
            </a:r>
            <a:r>
              <a:rPr lang="en-AU" altLang="en-US">
                <a:cs typeface="Times New Roman" panose="02020603050405020304" pitchFamily="18" charset="0"/>
              </a:rPr>
              <a:t> that vertex</a:t>
            </a:r>
            <a:r>
              <a:rPr lang="tr-TR" altLang="en-US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9062AE-2548-4C6A-8170-A43AF565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BFFC-A400-40BE-A4F9-C95BA914E087}" type="datetime4">
              <a:rPr lang="en-US" altLang="en-US"/>
              <a:pPr/>
              <a:t>January 6, 2023</a:t>
            </a:fld>
            <a:endParaRPr lang="en-US" alt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A667C9-7864-47E6-AE93-1583AF73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C7E029-63D0-4644-BD6D-2D56B6EA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CD97F-84B8-4827-8A82-B8E20EF6CC2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82C0B5E4-15EF-4F39-9EA7-2734E2B78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Connectedness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5CCA5E59-B6C9-44D3-9B5B-C333FD065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An undirected graph is </a:t>
            </a:r>
            <a:r>
              <a:rPr lang="en-US" altLang="en-US" sz="2800" i="1">
                <a:solidFill>
                  <a:srgbClr val="FF0000"/>
                </a:solidFill>
              </a:rPr>
              <a:t>connected</a:t>
            </a:r>
            <a:r>
              <a:rPr lang="en-US" altLang="en-US" sz="2800"/>
              <a:t> if there exists a path from every vertex to every other vertex.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digraph with the same property is called </a:t>
            </a:r>
            <a:r>
              <a:rPr lang="en-US" altLang="en-US" sz="2800" i="1">
                <a:solidFill>
                  <a:srgbClr val="FF0000"/>
                </a:solidFill>
              </a:rPr>
              <a:t>strongly connected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If a digraph is not strongly connected, but the underlying graph</a:t>
            </a:r>
            <a:r>
              <a:rPr lang="tr-TR" altLang="en-US" sz="2800"/>
              <a:t> (i.e., the undirected graph with the same topology)</a:t>
            </a:r>
            <a:r>
              <a:rPr lang="en-US" altLang="en-US" sz="2800"/>
              <a:t> is connected, then the digraph is said to be </a:t>
            </a:r>
            <a:r>
              <a:rPr lang="en-US" altLang="en-US" sz="2800" i="1">
                <a:solidFill>
                  <a:srgbClr val="FF0000"/>
                </a:solidFill>
              </a:rPr>
              <a:t>weakly connected</a:t>
            </a:r>
            <a:r>
              <a:rPr lang="en-US" altLang="en-US" sz="28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graph is </a:t>
            </a:r>
            <a:r>
              <a:rPr lang="en-US" altLang="en-US" sz="2800" i="1">
                <a:solidFill>
                  <a:srgbClr val="FF0000"/>
                </a:solidFill>
              </a:rPr>
              <a:t>complete</a:t>
            </a:r>
            <a:r>
              <a:rPr lang="en-US" altLang="en-US" sz="2800"/>
              <a:t> </a:t>
            </a:r>
            <a:r>
              <a:rPr lang="tr-TR" altLang="en-US" sz="2800"/>
              <a:t>or </a:t>
            </a:r>
            <a:r>
              <a:rPr lang="tr-TR" altLang="en-US" sz="2800" i="1">
                <a:solidFill>
                  <a:srgbClr val="FF0000"/>
                </a:solidFill>
              </a:rPr>
              <a:t>fully connected</a:t>
            </a:r>
            <a:r>
              <a:rPr lang="tr-TR" altLang="en-US" sz="2800"/>
              <a:t> </a:t>
            </a:r>
            <a:r>
              <a:rPr lang="en-US" altLang="en-US" sz="2800"/>
              <a:t>if there is an edge between every pair of vertices</a:t>
            </a:r>
            <a:r>
              <a:rPr lang="tr-TR" altLang="en-US" sz="280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38194</TotalTime>
  <Words>5571</Words>
  <Application>Microsoft Office PowerPoint</Application>
  <PresentationFormat>Ekran Gösterisi (4:3)</PresentationFormat>
  <Paragraphs>2676</Paragraphs>
  <Slides>71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81" baseType="lpstr">
      <vt:lpstr>Batang</vt:lpstr>
      <vt:lpstr>MS Mincho</vt:lpstr>
      <vt:lpstr>Arial</vt:lpstr>
      <vt:lpstr>Arial Unicode MS</vt:lpstr>
      <vt:lpstr>Cataneo BT</vt:lpstr>
      <vt:lpstr>Symbol</vt:lpstr>
      <vt:lpstr>Tahoma</vt:lpstr>
      <vt:lpstr>Times New Roman</vt:lpstr>
      <vt:lpstr>Default Design</vt:lpstr>
      <vt:lpstr>Equation</vt:lpstr>
      <vt:lpstr>Data Structures – Week #10</vt:lpstr>
      <vt:lpstr>Outline</vt:lpstr>
      <vt:lpstr>Graphs &amp; Graph Algorithms</vt:lpstr>
      <vt:lpstr>Motivation</vt:lpstr>
      <vt:lpstr>Graph Definitions</vt:lpstr>
      <vt:lpstr>Adjacency Set and Being Adjacent</vt:lpstr>
      <vt:lpstr>Path Definitions</vt:lpstr>
      <vt:lpstr> More Definitions</vt:lpstr>
      <vt:lpstr>Connectedness</vt:lpstr>
      <vt:lpstr>Representation of Graphs</vt:lpstr>
      <vt:lpstr>Adjacency Matrix Representation</vt:lpstr>
      <vt:lpstr>Adjacency matrix representation (AMR)</vt:lpstr>
      <vt:lpstr>Adjacency List Representation</vt:lpstr>
      <vt:lpstr>Adjacency list representation (ALR)</vt:lpstr>
      <vt:lpstr>Topological Sort</vt:lpstr>
      <vt:lpstr>Algorithm for Topological Sort*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An Example to Topological Sort</vt:lpstr>
      <vt:lpstr>Breadth-First Search (BFS)</vt:lpstr>
      <vt:lpstr>Breadth-First Search (BFS)</vt:lpstr>
      <vt:lpstr>Algorithm for Breadth-First Search*</vt:lpstr>
      <vt:lpstr>An Example to BFS </vt:lpstr>
      <vt:lpstr>Rest of Example</vt:lpstr>
      <vt:lpstr>Depth-First Search (DFS)</vt:lpstr>
      <vt:lpstr>Algorithm for Depth-First Search*</vt:lpstr>
      <vt:lpstr>Depth-First Search</vt:lpstr>
      <vt:lpstr>An example to DFS </vt:lpstr>
      <vt:lpstr>Example cont’d...</vt:lpstr>
      <vt:lpstr>Example cont’d...</vt:lpstr>
      <vt:lpstr>End of Example</vt:lpstr>
      <vt:lpstr>Single-Source Shortest Paths (SSSP)</vt:lpstr>
      <vt:lpstr>Dijkstra’s Algorithm</vt:lpstr>
      <vt:lpstr>Dijkstra’s Algorithm</vt:lpstr>
      <vt:lpstr>Dijkstra’s Algorithm – An Example</vt:lpstr>
      <vt:lpstr>Dijkstra’s Algorithm – An Example</vt:lpstr>
      <vt:lpstr>Resulting Shortest Paths</vt:lpstr>
      <vt:lpstr>Minimum Spanning Trees (MSTs)</vt:lpstr>
      <vt:lpstr>Minimum Spanning Trees (MSTs)</vt:lpstr>
      <vt:lpstr>Prim’s Algorithm</vt:lpstr>
      <vt:lpstr>Prim’s Algorithm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Prim’s Algorithm - Example</vt:lpstr>
      <vt:lpstr>Kruskal’s Algorithm</vt:lpstr>
      <vt:lpstr>Kruskal’s Algorithm</vt:lpstr>
      <vt:lpstr>Kruskal’s Algorithm - Example</vt:lpstr>
      <vt:lpstr>Kruskal’s Algorithm - Example</vt:lpstr>
      <vt:lpstr>Kruskal’s Algorithm - Example</vt:lpstr>
      <vt:lpstr>Kruskal’s Algorithm – Example Two Alternatives</vt:lpstr>
      <vt:lpstr>Kruskal’s Algorithm - Example</vt:lpstr>
      <vt:lpstr>Kruskal’s Algorithm – Example Two Alternatives</vt:lpstr>
      <vt:lpstr>Kruskal’s Algorithm - Example</vt:lpstr>
      <vt:lpstr>Kruskal’s Algorithm - Example</vt:lpstr>
      <vt:lpstr>Kruskal’s Algorithm – Example Two Alternatives</vt:lpstr>
      <vt:lpstr>Kruskal’s Algorithm – Example Two Alternatives</vt:lpstr>
      <vt:lpstr>Kruskal’s Algorithm – Example Two Alternatives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– Week #1</dc:title>
  <dc:creator>PINAR TUMER</dc:creator>
  <cp:lastModifiedBy>Borahan Tümer</cp:lastModifiedBy>
  <cp:revision>362</cp:revision>
  <dcterms:created xsi:type="dcterms:W3CDTF">2005-09-19T13:51:52Z</dcterms:created>
  <dcterms:modified xsi:type="dcterms:W3CDTF">2023-01-06T14:22:59Z</dcterms:modified>
</cp:coreProperties>
</file>