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32"/>
  </p:notesMasterIdLst>
  <p:handoutMasterIdLst>
    <p:handoutMasterId r:id="rId33"/>
  </p:handoutMasterIdLst>
  <p:sldIdLst>
    <p:sldId id="256" r:id="rId2"/>
    <p:sldId id="284" r:id="rId3"/>
    <p:sldId id="325" r:id="rId4"/>
    <p:sldId id="328" r:id="rId5"/>
    <p:sldId id="369" r:id="rId6"/>
    <p:sldId id="329" r:id="rId7"/>
    <p:sldId id="351" r:id="rId8"/>
    <p:sldId id="330" r:id="rId9"/>
    <p:sldId id="331" r:id="rId10"/>
    <p:sldId id="352" r:id="rId11"/>
    <p:sldId id="355" r:id="rId12"/>
    <p:sldId id="353" r:id="rId13"/>
    <p:sldId id="356" r:id="rId14"/>
    <p:sldId id="354" r:id="rId15"/>
    <p:sldId id="357" r:id="rId16"/>
    <p:sldId id="370" r:id="rId17"/>
    <p:sldId id="361" r:id="rId18"/>
    <p:sldId id="360" r:id="rId19"/>
    <p:sldId id="362" r:id="rId20"/>
    <p:sldId id="363" r:id="rId21"/>
    <p:sldId id="359" r:id="rId22"/>
    <p:sldId id="327" r:id="rId23"/>
    <p:sldId id="337" r:id="rId24"/>
    <p:sldId id="338" r:id="rId25"/>
    <p:sldId id="336" r:id="rId26"/>
    <p:sldId id="365" r:id="rId27"/>
    <p:sldId id="364" r:id="rId28"/>
    <p:sldId id="366" r:id="rId29"/>
    <p:sldId id="367" r:id="rId30"/>
    <p:sldId id="36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NAR TUM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image" Target="../media/image34.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image" Target="../media/image44.png"/><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FDB2D4C-CC72-4312-A468-9A66223F41C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6083" name="Rectangle 3">
            <a:extLst>
              <a:ext uri="{FF2B5EF4-FFF2-40B4-BE49-F238E27FC236}">
                <a16:creationId xmlns:a16="http://schemas.microsoft.com/office/drawing/2014/main" id="{F7EF45B9-1FB3-457A-8B8E-720AB415B1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r>
              <a:rPr lang="en-US" altLang="en-US"/>
              <a:t>Week #1</a:t>
            </a:r>
          </a:p>
        </p:txBody>
      </p:sp>
      <p:sp>
        <p:nvSpPr>
          <p:cNvPr id="46084" name="Rectangle 4">
            <a:extLst>
              <a:ext uri="{FF2B5EF4-FFF2-40B4-BE49-F238E27FC236}">
                <a16:creationId xmlns:a16="http://schemas.microsoft.com/office/drawing/2014/main" id="{E9E8E966-D747-4356-8EC7-EC24A4E2EF09}"/>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6085" name="Rectangle 5">
            <a:extLst>
              <a:ext uri="{FF2B5EF4-FFF2-40B4-BE49-F238E27FC236}">
                <a16:creationId xmlns:a16="http://schemas.microsoft.com/office/drawing/2014/main" id="{9D174F37-3471-4879-9DDE-005FB15BC29E}"/>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FE7938F-0E10-4768-ABC3-DD931A253B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6884F5F-6915-4FAA-9907-108A1739896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41987" name="Rectangle 3">
            <a:extLst>
              <a:ext uri="{FF2B5EF4-FFF2-40B4-BE49-F238E27FC236}">
                <a16:creationId xmlns:a16="http://schemas.microsoft.com/office/drawing/2014/main" id="{13A96070-85BB-4C1A-B091-31589E2FDF6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r>
              <a:rPr lang="en-US" altLang="en-US"/>
              <a:t>Week #1</a:t>
            </a:r>
          </a:p>
        </p:txBody>
      </p:sp>
      <p:sp>
        <p:nvSpPr>
          <p:cNvPr id="2052" name="Rectangle 4">
            <a:extLst>
              <a:ext uri="{FF2B5EF4-FFF2-40B4-BE49-F238E27FC236}">
                <a16:creationId xmlns:a16="http://schemas.microsoft.com/office/drawing/2014/main" id="{821BF77B-B2CD-4842-BB65-7F4F08C9F7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a:extLst>
              <a:ext uri="{FF2B5EF4-FFF2-40B4-BE49-F238E27FC236}">
                <a16:creationId xmlns:a16="http://schemas.microsoft.com/office/drawing/2014/main" id="{7686BC1D-2D3F-4EA8-8398-CC2E06F680E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990" name="Rectangle 6">
            <a:extLst>
              <a:ext uri="{FF2B5EF4-FFF2-40B4-BE49-F238E27FC236}">
                <a16:creationId xmlns:a16="http://schemas.microsoft.com/office/drawing/2014/main" id="{7E866800-DCB7-41BA-A8CF-AE595BA63FE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41991" name="Rectangle 7">
            <a:extLst>
              <a:ext uri="{FF2B5EF4-FFF2-40B4-BE49-F238E27FC236}">
                <a16:creationId xmlns:a16="http://schemas.microsoft.com/office/drawing/2014/main" id="{190119DE-42DB-4A95-BECC-ADB15743C1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85638A6-BD88-4220-8662-DE6BAD2F414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FE4B3E6A-507D-405C-AF86-66110E85C511}"/>
              </a:ext>
            </a:extLst>
          </p:cNvPr>
          <p:cNvSpPr>
            <a:spLocks noGrp="1" noChangeArrowheads="1"/>
          </p:cNvSpPr>
          <p:nvPr>
            <p:ph type="dt" sz="quarter" idx="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Week #1</a:t>
            </a:r>
          </a:p>
        </p:txBody>
      </p:sp>
      <p:sp>
        <p:nvSpPr>
          <p:cNvPr id="5123" name="Rectangle 7">
            <a:extLst>
              <a:ext uri="{FF2B5EF4-FFF2-40B4-BE49-F238E27FC236}">
                <a16:creationId xmlns:a16="http://schemas.microsoft.com/office/drawing/2014/main" id="{6760091F-15A8-44E3-A8F1-1726883DCB78}"/>
              </a:ext>
            </a:extLst>
          </p:cNvPr>
          <p:cNvSpPr>
            <a:spLocks noGrp="1" noChangeArrowheads="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403AD6B-02F6-4616-B87E-D588DA771CC9}" type="slidenum">
              <a:rPr lang="en-US" altLang="en-US"/>
              <a:pPr/>
              <a:t>1</a:t>
            </a:fld>
            <a:endParaRPr lang="en-US" altLang="en-US"/>
          </a:p>
        </p:txBody>
      </p:sp>
      <p:sp>
        <p:nvSpPr>
          <p:cNvPr id="5124" name="Rectangle 2">
            <a:extLst>
              <a:ext uri="{FF2B5EF4-FFF2-40B4-BE49-F238E27FC236}">
                <a16:creationId xmlns:a16="http://schemas.microsoft.com/office/drawing/2014/main" id="{BF1C5707-31AF-4D2D-A6D2-997D95F89DE4}"/>
              </a:ext>
            </a:extLst>
          </p:cNvPr>
          <p:cNvSpPr>
            <a:spLocks noGrp="1" noRot="1" noChangeAspect="1" noChangeArrowheads="1" noTextEdit="1"/>
          </p:cNvSpPr>
          <p:nvPr>
            <p:ph type="sldImg"/>
          </p:nvPr>
        </p:nvSpPr>
        <p:spPr>
          <a:ln/>
        </p:spPr>
      </p:sp>
      <p:sp>
        <p:nvSpPr>
          <p:cNvPr id="5125" name="Rectangle 3">
            <a:extLst>
              <a:ext uri="{FF2B5EF4-FFF2-40B4-BE49-F238E27FC236}">
                <a16:creationId xmlns:a16="http://schemas.microsoft.com/office/drawing/2014/main" id="{77BF5759-3AFE-4AC7-A91F-91BC6C8A7DDC}"/>
              </a:ext>
            </a:extLst>
          </p:cNvPr>
          <p:cNvSpPr>
            <a:spLocks noGrp="1" noChangeArrowheads="1"/>
          </p:cNvSpPr>
          <p:nvPr>
            <p:ph type="body" idx="1"/>
          </p:nvPr>
        </p:nvSpPr>
        <p:spPr>
          <a:noFill/>
        </p:spPr>
        <p:txBody>
          <a:bodyPr/>
          <a:lstStyle/>
          <a:p>
            <a:pPr eaLnBrk="1" hangingPunct="1"/>
            <a:endParaRPr lang="tr-T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4962F89-61AE-406E-9570-5802EFD03DB9}"/>
              </a:ext>
            </a:extLst>
          </p:cNvPr>
          <p:cNvSpPr>
            <a:spLocks noGrp="1"/>
          </p:cNvSpPr>
          <p:nvPr>
            <p:ph type="ctrTitle"/>
          </p:nvPr>
        </p:nvSpPr>
        <p:spPr>
          <a:xfrm>
            <a:off x="1143000" y="1122363"/>
            <a:ext cx="6858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EFD954C2-0A00-49EE-B762-DB7DDC4D7BF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Rectangle 4">
            <a:extLst>
              <a:ext uri="{FF2B5EF4-FFF2-40B4-BE49-F238E27FC236}">
                <a16:creationId xmlns:a16="http://schemas.microsoft.com/office/drawing/2014/main" id="{297F39CF-60AB-4930-949A-7AE62369FC21}"/>
              </a:ext>
            </a:extLst>
          </p:cNvPr>
          <p:cNvSpPr>
            <a:spLocks noGrp="1" noChangeArrowheads="1"/>
          </p:cNvSpPr>
          <p:nvPr>
            <p:ph type="dt" sz="half" idx="10"/>
          </p:nvPr>
        </p:nvSpPr>
        <p:spPr>
          <a:ln/>
        </p:spPr>
        <p:txBody>
          <a:bodyPr/>
          <a:lstStyle>
            <a:lvl1pPr>
              <a:defRPr/>
            </a:lvl1pPr>
          </a:lstStyle>
          <a:p>
            <a:pPr>
              <a:defRPr/>
            </a:pPr>
            <a:fld id="{ED727DDD-531F-4845-9D96-95F056B34E38}" type="datetime4">
              <a:rPr lang="en-US" altLang="en-US"/>
              <a:pPr>
                <a:defRPr/>
              </a:pPr>
              <a:t>November 3, 2022</a:t>
            </a:fld>
            <a:endParaRPr lang="en-US" altLang="en-US"/>
          </a:p>
        </p:txBody>
      </p:sp>
      <p:sp>
        <p:nvSpPr>
          <p:cNvPr id="5" name="Rectangle 5">
            <a:extLst>
              <a:ext uri="{FF2B5EF4-FFF2-40B4-BE49-F238E27FC236}">
                <a16:creationId xmlns:a16="http://schemas.microsoft.com/office/drawing/2014/main" id="{CAEA9FAD-F810-4354-90FB-5081B33F9DB1}"/>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a:extLst>
              <a:ext uri="{FF2B5EF4-FFF2-40B4-BE49-F238E27FC236}">
                <a16:creationId xmlns:a16="http://schemas.microsoft.com/office/drawing/2014/main" id="{552E9E02-70D9-4B91-A9A5-82A47C57517A}"/>
              </a:ext>
            </a:extLst>
          </p:cNvPr>
          <p:cNvSpPr>
            <a:spLocks noGrp="1" noChangeArrowheads="1"/>
          </p:cNvSpPr>
          <p:nvPr>
            <p:ph type="sldNum" sz="quarter" idx="12"/>
          </p:nvPr>
        </p:nvSpPr>
        <p:spPr>
          <a:ln/>
        </p:spPr>
        <p:txBody>
          <a:bodyPr/>
          <a:lstStyle>
            <a:lvl1pPr>
              <a:defRPr/>
            </a:lvl1pPr>
          </a:lstStyle>
          <a:p>
            <a:pPr>
              <a:defRPr/>
            </a:pPr>
            <a:fld id="{C42671D1-012C-4C4E-AD51-0CE4CFA59924}" type="slidenum">
              <a:rPr lang="en-US" altLang="en-US"/>
              <a:pPr>
                <a:defRPr/>
              </a:pPr>
              <a:t>‹#›</a:t>
            </a:fld>
            <a:endParaRPr lang="en-US" altLang="en-US"/>
          </a:p>
        </p:txBody>
      </p:sp>
    </p:spTree>
    <p:extLst>
      <p:ext uri="{BB962C8B-B14F-4D97-AF65-F5344CB8AC3E}">
        <p14:creationId xmlns:p14="http://schemas.microsoft.com/office/powerpoint/2010/main" val="27386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822AD52-7F32-4015-8C88-49A25E137CE8}"/>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D869399A-0102-4611-953D-268D0D6CC582}"/>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Rectangle 4">
            <a:extLst>
              <a:ext uri="{FF2B5EF4-FFF2-40B4-BE49-F238E27FC236}">
                <a16:creationId xmlns:a16="http://schemas.microsoft.com/office/drawing/2014/main" id="{E95D8912-421C-4EB4-8DBA-5669F91CD51B}"/>
              </a:ext>
            </a:extLst>
          </p:cNvPr>
          <p:cNvSpPr>
            <a:spLocks noGrp="1" noChangeArrowheads="1"/>
          </p:cNvSpPr>
          <p:nvPr>
            <p:ph type="dt" sz="half" idx="10"/>
          </p:nvPr>
        </p:nvSpPr>
        <p:spPr>
          <a:ln/>
        </p:spPr>
        <p:txBody>
          <a:bodyPr/>
          <a:lstStyle>
            <a:lvl1pPr>
              <a:defRPr/>
            </a:lvl1pPr>
          </a:lstStyle>
          <a:p>
            <a:pPr>
              <a:defRPr/>
            </a:pPr>
            <a:fld id="{25AAD86E-78C3-4C16-8517-911E1F6ED800}" type="datetime4">
              <a:rPr lang="en-US" altLang="en-US"/>
              <a:pPr>
                <a:defRPr/>
              </a:pPr>
              <a:t>November 3, 2022</a:t>
            </a:fld>
            <a:endParaRPr lang="en-US" altLang="en-US"/>
          </a:p>
        </p:txBody>
      </p:sp>
      <p:sp>
        <p:nvSpPr>
          <p:cNvPr id="5" name="Rectangle 5">
            <a:extLst>
              <a:ext uri="{FF2B5EF4-FFF2-40B4-BE49-F238E27FC236}">
                <a16:creationId xmlns:a16="http://schemas.microsoft.com/office/drawing/2014/main" id="{A8CFEB43-E111-4313-802A-283F8029E7B6}"/>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a:extLst>
              <a:ext uri="{FF2B5EF4-FFF2-40B4-BE49-F238E27FC236}">
                <a16:creationId xmlns:a16="http://schemas.microsoft.com/office/drawing/2014/main" id="{29EDDBEB-9EBA-4D3B-9286-68328F70752B}"/>
              </a:ext>
            </a:extLst>
          </p:cNvPr>
          <p:cNvSpPr>
            <a:spLocks noGrp="1" noChangeArrowheads="1"/>
          </p:cNvSpPr>
          <p:nvPr>
            <p:ph type="sldNum" sz="quarter" idx="12"/>
          </p:nvPr>
        </p:nvSpPr>
        <p:spPr>
          <a:ln/>
        </p:spPr>
        <p:txBody>
          <a:bodyPr/>
          <a:lstStyle>
            <a:lvl1pPr>
              <a:defRPr/>
            </a:lvl1pPr>
          </a:lstStyle>
          <a:p>
            <a:pPr>
              <a:defRPr/>
            </a:pPr>
            <a:fld id="{4E04FB2F-5637-465C-B008-65F02E74F8E7}" type="slidenum">
              <a:rPr lang="en-US" altLang="en-US"/>
              <a:pPr>
                <a:defRPr/>
              </a:pPr>
              <a:t>‹#›</a:t>
            </a:fld>
            <a:endParaRPr lang="en-US" altLang="en-US"/>
          </a:p>
        </p:txBody>
      </p:sp>
    </p:spTree>
    <p:extLst>
      <p:ext uri="{BB962C8B-B14F-4D97-AF65-F5344CB8AC3E}">
        <p14:creationId xmlns:p14="http://schemas.microsoft.com/office/powerpoint/2010/main" val="303296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EBE2172-2EA3-4258-8AC7-CDF1A2F26B85}"/>
              </a:ext>
            </a:extLst>
          </p:cNvPr>
          <p:cNvSpPr>
            <a:spLocks noGrp="1"/>
          </p:cNvSpPr>
          <p:nvPr>
            <p:ph type="title" orient="vert"/>
          </p:nvPr>
        </p:nvSpPr>
        <p:spPr>
          <a:xfrm>
            <a:off x="6629400" y="274638"/>
            <a:ext cx="2057400" cy="5851525"/>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476717F-DFD8-4F8B-A5CB-EA3ABDF625D4}"/>
              </a:ext>
            </a:extLst>
          </p:cNvPr>
          <p:cNvSpPr>
            <a:spLocks noGrp="1"/>
          </p:cNvSpPr>
          <p:nvPr>
            <p:ph type="body" orient="vert" idx="1"/>
          </p:nvPr>
        </p:nvSpPr>
        <p:spPr>
          <a:xfrm>
            <a:off x="457200" y="274638"/>
            <a:ext cx="6019800" cy="585152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Rectangle 4">
            <a:extLst>
              <a:ext uri="{FF2B5EF4-FFF2-40B4-BE49-F238E27FC236}">
                <a16:creationId xmlns:a16="http://schemas.microsoft.com/office/drawing/2014/main" id="{1AEF9991-FFBD-494A-9CB9-22279E9D4823}"/>
              </a:ext>
            </a:extLst>
          </p:cNvPr>
          <p:cNvSpPr>
            <a:spLocks noGrp="1" noChangeArrowheads="1"/>
          </p:cNvSpPr>
          <p:nvPr>
            <p:ph type="dt" sz="half" idx="10"/>
          </p:nvPr>
        </p:nvSpPr>
        <p:spPr>
          <a:ln/>
        </p:spPr>
        <p:txBody>
          <a:bodyPr/>
          <a:lstStyle>
            <a:lvl1pPr>
              <a:defRPr/>
            </a:lvl1pPr>
          </a:lstStyle>
          <a:p>
            <a:pPr>
              <a:defRPr/>
            </a:pPr>
            <a:fld id="{87D37990-47D4-4B27-847D-36EBC44465BC}" type="datetime4">
              <a:rPr lang="en-US" altLang="en-US"/>
              <a:pPr>
                <a:defRPr/>
              </a:pPr>
              <a:t>November 3, 2022</a:t>
            </a:fld>
            <a:endParaRPr lang="en-US" altLang="en-US"/>
          </a:p>
        </p:txBody>
      </p:sp>
      <p:sp>
        <p:nvSpPr>
          <p:cNvPr id="5" name="Rectangle 5">
            <a:extLst>
              <a:ext uri="{FF2B5EF4-FFF2-40B4-BE49-F238E27FC236}">
                <a16:creationId xmlns:a16="http://schemas.microsoft.com/office/drawing/2014/main" id="{C7D8B127-CEC1-446B-812F-13164980D1AB}"/>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a:extLst>
              <a:ext uri="{FF2B5EF4-FFF2-40B4-BE49-F238E27FC236}">
                <a16:creationId xmlns:a16="http://schemas.microsoft.com/office/drawing/2014/main" id="{62B6110B-4A09-4638-9F51-0680ACC0E57B}"/>
              </a:ext>
            </a:extLst>
          </p:cNvPr>
          <p:cNvSpPr>
            <a:spLocks noGrp="1" noChangeArrowheads="1"/>
          </p:cNvSpPr>
          <p:nvPr>
            <p:ph type="sldNum" sz="quarter" idx="12"/>
          </p:nvPr>
        </p:nvSpPr>
        <p:spPr>
          <a:ln/>
        </p:spPr>
        <p:txBody>
          <a:bodyPr/>
          <a:lstStyle>
            <a:lvl1pPr>
              <a:defRPr/>
            </a:lvl1pPr>
          </a:lstStyle>
          <a:p>
            <a:pPr>
              <a:defRPr/>
            </a:pPr>
            <a:fld id="{3E64ACF6-1E37-43D3-802C-7AAE75F6B6D9}" type="slidenum">
              <a:rPr lang="en-US" altLang="en-US"/>
              <a:pPr>
                <a:defRPr/>
              </a:pPr>
              <a:t>‹#›</a:t>
            </a:fld>
            <a:endParaRPr lang="en-US" altLang="en-US"/>
          </a:p>
        </p:txBody>
      </p:sp>
    </p:spTree>
    <p:extLst>
      <p:ext uri="{BB962C8B-B14F-4D97-AF65-F5344CB8AC3E}">
        <p14:creationId xmlns:p14="http://schemas.microsoft.com/office/powerpoint/2010/main" val="427261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Başlık, İçerik ve 2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EC1F412-B64D-4B23-8CB9-BF220C7240EC}"/>
              </a:ext>
            </a:extLst>
          </p:cNvPr>
          <p:cNvSpPr>
            <a:spLocks noGrp="1"/>
          </p:cNvSpPr>
          <p:nvPr>
            <p:ph type="title"/>
          </p:nvPr>
        </p:nvSpPr>
        <p:spPr>
          <a:xfrm>
            <a:off x="457200" y="274638"/>
            <a:ext cx="8229600" cy="1143000"/>
          </a:xfrm>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92873024-DECA-4EE9-A477-A6DDE48EF895}"/>
              </a:ext>
            </a:extLst>
          </p:cNvPr>
          <p:cNvSpPr>
            <a:spLocks noGrp="1"/>
          </p:cNvSpPr>
          <p:nvPr>
            <p:ph sz="half" idx="1"/>
          </p:nvPr>
        </p:nvSpPr>
        <p:spPr>
          <a:xfrm>
            <a:off x="457200" y="1600200"/>
            <a:ext cx="4038600" cy="452596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A82878A-E5DD-4AB3-9151-0CD8F4DF640B}"/>
              </a:ext>
            </a:extLst>
          </p:cNvPr>
          <p:cNvSpPr>
            <a:spLocks noGrp="1"/>
          </p:cNvSpPr>
          <p:nvPr>
            <p:ph sz="quarter" idx="2"/>
          </p:nvPr>
        </p:nvSpPr>
        <p:spPr>
          <a:xfrm>
            <a:off x="4648200" y="1600200"/>
            <a:ext cx="4038600" cy="21859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İçerik Yer Tutucusu 4">
            <a:extLst>
              <a:ext uri="{FF2B5EF4-FFF2-40B4-BE49-F238E27FC236}">
                <a16:creationId xmlns:a16="http://schemas.microsoft.com/office/drawing/2014/main" id="{A3F4E137-23DB-4863-8EEB-B31C327C6683}"/>
              </a:ext>
            </a:extLst>
          </p:cNvPr>
          <p:cNvSpPr>
            <a:spLocks noGrp="1"/>
          </p:cNvSpPr>
          <p:nvPr>
            <p:ph sz="quarter" idx="3"/>
          </p:nvPr>
        </p:nvSpPr>
        <p:spPr>
          <a:xfrm>
            <a:off x="4648200" y="3938588"/>
            <a:ext cx="4038600" cy="218757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Rectangle 4">
            <a:extLst>
              <a:ext uri="{FF2B5EF4-FFF2-40B4-BE49-F238E27FC236}">
                <a16:creationId xmlns:a16="http://schemas.microsoft.com/office/drawing/2014/main" id="{14C7DCFA-9B2D-4740-A87C-C9EB0C1C58E3}"/>
              </a:ext>
            </a:extLst>
          </p:cNvPr>
          <p:cNvSpPr>
            <a:spLocks noGrp="1" noChangeArrowheads="1"/>
          </p:cNvSpPr>
          <p:nvPr>
            <p:ph type="dt" sz="half" idx="10"/>
          </p:nvPr>
        </p:nvSpPr>
        <p:spPr>
          <a:ln/>
        </p:spPr>
        <p:txBody>
          <a:bodyPr/>
          <a:lstStyle>
            <a:lvl1pPr>
              <a:defRPr/>
            </a:lvl1pPr>
          </a:lstStyle>
          <a:p>
            <a:pPr>
              <a:defRPr/>
            </a:pPr>
            <a:fld id="{C460186F-2D9B-4FAC-9624-520798D85326}" type="datetime4">
              <a:rPr lang="en-US" altLang="en-US"/>
              <a:pPr>
                <a:defRPr/>
              </a:pPr>
              <a:t>November 3, 2022</a:t>
            </a:fld>
            <a:endParaRPr lang="en-US" altLang="en-US"/>
          </a:p>
        </p:txBody>
      </p:sp>
      <p:sp>
        <p:nvSpPr>
          <p:cNvPr id="7" name="Rectangle 5">
            <a:extLst>
              <a:ext uri="{FF2B5EF4-FFF2-40B4-BE49-F238E27FC236}">
                <a16:creationId xmlns:a16="http://schemas.microsoft.com/office/drawing/2014/main" id="{91EECCF8-3706-475A-8681-5F0FE79796D8}"/>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8" name="Rectangle 6">
            <a:extLst>
              <a:ext uri="{FF2B5EF4-FFF2-40B4-BE49-F238E27FC236}">
                <a16:creationId xmlns:a16="http://schemas.microsoft.com/office/drawing/2014/main" id="{2E6BC8CD-6C7A-438D-BE43-3F4C99AB5F3B}"/>
              </a:ext>
            </a:extLst>
          </p:cNvPr>
          <p:cNvSpPr>
            <a:spLocks noGrp="1" noChangeArrowheads="1"/>
          </p:cNvSpPr>
          <p:nvPr>
            <p:ph type="sldNum" sz="quarter" idx="12"/>
          </p:nvPr>
        </p:nvSpPr>
        <p:spPr>
          <a:ln/>
        </p:spPr>
        <p:txBody>
          <a:bodyPr/>
          <a:lstStyle>
            <a:lvl1pPr>
              <a:defRPr/>
            </a:lvl1pPr>
          </a:lstStyle>
          <a:p>
            <a:pPr>
              <a:defRPr/>
            </a:pPr>
            <a:fld id="{E78E036C-F711-405F-80F0-D4133F662243}" type="slidenum">
              <a:rPr lang="en-US" altLang="en-US"/>
              <a:pPr>
                <a:defRPr/>
              </a:pPr>
              <a:t>‹#›</a:t>
            </a:fld>
            <a:endParaRPr lang="en-US" altLang="en-US"/>
          </a:p>
        </p:txBody>
      </p:sp>
    </p:spTree>
    <p:extLst>
      <p:ext uri="{BB962C8B-B14F-4D97-AF65-F5344CB8AC3E}">
        <p14:creationId xmlns:p14="http://schemas.microsoft.com/office/powerpoint/2010/main" val="23618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8C90BC5-F59A-488E-8622-A6D1DBCAD67B}"/>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AB5DFA9A-5A03-4EC4-8CCA-EF0A3192160E}"/>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Rectangle 4">
            <a:extLst>
              <a:ext uri="{FF2B5EF4-FFF2-40B4-BE49-F238E27FC236}">
                <a16:creationId xmlns:a16="http://schemas.microsoft.com/office/drawing/2014/main" id="{F359123D-88EE-45D6-B64D-15A56FFAD13F}"/>
              </a:ext>
            </a:extLst>
          </p:cNvPr>
          <p:cNvSpPr>
            <a:spLocks noGrp="1" noChangeArrowheads="1"/>
          </p:cNvSpPr>
          <p:nvPr>
            <p:ph type="dt" sz="half" idx="10"/>
          </p:nvPr>
        </p:nvSpPr>
        <p:spPr>
          <a:ln/>
        </p:spPr>
        <p:txBody>
          <a:bodyPr/>
          <a:lstStyle>
            <a:lvl1pPr>
              <a:defRPr/>
            </a:lvl1pPr>
          </a:lstStyle>
          <a:p>
            <a:pPr>
              <a:defRPr/>
            </a:pPr>
            <a:fld id="{6F4FD08C-11FF-4E7B-8562-07319BDF6129}" type="datetime4">
              <a:rPr lang="en-US" altLang="en-US"/>
              <a:pPr>
                <a:defRPr/>
              </a:pPr>
              <a:t>November 3, 2022</a:t>
            </a:fld>
            <a:endParaRPr lang="en-US" altLang="en-US"/>
          </a:p>
        </p:txBody>
      </p:sp>
      <p:sp>
        <p:nvSpPr>
          <p:cNvPr id="5" name="Rectangle 5">
            <a:extLst>
              <a:ext uri="{FF2B5EF4-FFF2-40B4-BE49-F238E27FC236}">
                <a16:creationId xmlns:a16="http://schemas.microsoft.com/office/drawing/2014/main" id="{1BE3C771-00BA-4560-8C7B-0C394D08F46C}"/>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a:extLst>
              <a:ext uri="{FF2B5EF4-FFF2-40B4-BE49-F238E27FC236}">
                <a16:creationId xmlns:a16="http://schemas.microsoft.com/office/drawing/2014/main" id="{9533314E-AF18-4110-BF6C-80DC8B27437D}"/>
              </a:ext>
            </a:extLst>
          </p:cNvPr>
          <p:cNvSpPr>
            <a:spLocks noGrp="1" noChangeArrowheads="1"/>
          </p:cNvSpPr>
          <p:nvPr>
            <p:ph type="sldNum" sz="quarter" idx="12"/>
          </p:nvPr>
        </p:nvSpPr>
        <p:spPr>
          <a:ln/>
        </p:spPr>
        <p:txBody>
          <a:bodyPr/>
          <a:lstStyle>
            <a:lvl1pPr>
              <a:defRPr/>
            </a:lvl1pPr>
          </a:lstStyle>
          <a:p>
            <a:pPr>
              <a:defRPr/>
            </a:pPr>
            <a:fld id="{AEEB16E5-3807-4E7A-926E-D5BF6A85820B}" type="slidenum">
              <a:rPr lang="en-US" altLang="en-US"/>
              <a:pPr>
                <a:defRPr/>
              </a:pPr>
              <a:t>‹#›</a:t>
            </a:fld>
            <a:endParaRPr lang="en-US" altLang="en-US"/>
          </a:p>
        </p:txBody>
      </p:sp>
    </p:spTree>
    <p:extLst>
      <p:ext uri="{BB962C8B-B14F-4D97-AF65-F5344CB8AC3E}">
        <p14:creationId xmlns:p14="http://schemas.microsoft.com/office/powerpoint/2010/main" val="3530715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A98BD2-32CF-467C-B19F-0E86EEB1B802}"/>
              </a:ext>
            </a:extLst>
          </p:cNvPr>
          <p:cNvSpPr>
            <a:spLocks noGrp="1"/>
          </p:cNvSpPr>
          <p:nvPr>
            <p:ph type="title"/>
          </p:nvPr>
        </p:nvSpPr>
        <p:spPr>
          <a:xfrm>
            <a:off x="623888" y="1709738"/>
            <a:ext cx="78867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B2DD87B-9B4F-4B4F-BFA3-2A84D873A73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a:t>Asıl metin stillerini düzenle</a:t>
            </a:r>
          </a:p>
        </p:txBody>
      </p:sp>
      <p:sp>
        <p:nvSpPr>
          <p:cNvPr id="4" name="Rectangle 4">
            <a:extLst>
              <a:ext uri="{FF2B5EF4-FFF2-40B4-BE49-F238E27FC236}">
                <a16:creationId xmlns:a16="http://schemas.microsoft.com/office/drawing/2014/main" id="{98F6033E-5963-4E03-A559-C6CF888E0800}"/>
              </a:ext>
            </a:extLst>
          </p:cNvPr>
          <p:cNvSpPr>
            <a:spLocks noGrp="1" noChangeArrowheads="1"/>
          </p:cNvSpPr>
          <p:nvPr>
            <p:ph type="dt" sz="half" idx="10"/>
          </p:nvPr>
        </p:nvSpPr>
        <p:spPr>
          <a:ln/>
        </p:spPr>
        <p:txBody>
          <a:bodyPr/>
          <a:lstStyle>
            <a:lvl1pPr>
              <a:defRPr/>
            </a:lvl1pPr>
          </a:lstStyle>
          <a:p>
            <a:pPr>
              <a:defRPr/>
            </a:pPr>
            <a:fld id="{AA214FEA-D656-4D45-A765-C84EB63097B1}" type="datetime4">
              <a:rPr lang="en-US" altLang="en-US"/>
              <a:pPr>
                <a:defRPr/>
              </a:pPr>
              <a:t>November 3, 2022</a:t>
            </a:fld>
            <a:endParaRPr lang="en-US" altLang="en-US"/>
          </a:p>
        </p:txBody>
      </p:sp>
      <p:sp>
        <p:nvSpPr>
          <p:cNvPr id="5" name="Rectangle 5">
            <a:extLst>
              <a:ext uri="{FF2B5EF4-FFF2-40B4-BE49-F238E27FC236}">
                <a16:creationId xmlns:a16="http://schemas.microsoft.com/office/drawing/2014/main" id="{1A439591-0DE6-40E5-8C84-5049FDDD3D84}"/>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6" name="Rectangle 6">
            <a:extLst>
              <a:ext uri="{FF2B5EF4-FFF2-40B4-BE49-F238E27FC236}">
                <a16:creationId xmlns:a16="http://schemas.microsoft.com/office/drawing/2014/main" id="{1222C444-8E02-4443-BAAF-BE4CFC767A05}"/>
              </a:ext>
            </a:extLst>
          </p:cNvPr>
          <p:cNvSpPr>
            <a:spLocks noGrp="1" noChangeArrowheads="1"/>
          </p:cNvSpPr>
          <p:nvPr>
            <p:ph type="sldNum" sz="quarter" idx="12"/>
          </p:nvPr>
        </p:nvSpPr>
        <p:spPr>
          <a:ln/>
        </p:spPr>
        <p:txBody>
          <a:bodyPr/>
          <a:lstStyle>
            <a:lvl1pPr>
              <a:defRPr/>
            </a:lvl1pPr>
          </a:lstStyle>
          <a:p>
            <a:pPr>
              <a:defRPr/>
            </a:pPr>
            <a:fld id="{C579ED44-CE90-4263-B622-F499C13B90B0}" type="slidenum">
              <a:rPr lang="en-US" altLang="en-US"/>
              <a:pPr>
                <a:defRPr/>
              </a:pPr>
              <a:t>‹#›</a:t>
            </a:fld>
            <a:endParaRPr lang="en-US" altLang="en-US"/>
          </a:p>
        </p:txBody>
      </p:sp>
    </p:spTree>
    <p:extLst>
      <p:ext uri="{BB962C8B-B14F-4D97-AF65-F5344CB8AC3E}">
        <p14:creationId xmlns:p14="http://schemas.microsoft.com/office/powerpoint/2010/main" val="35085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7E27570-1310-4A26-857F-B56FDFE1E5AA}"/>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A3CBE45D-958E-4CEF-9003-9E5C97F6F98D}"/>
              </a:ext>
            </a:extLst>
          </p:cNvPr>
          <p:cNvSpPr>
            <a:spLocks noGrp="1"/>
          </p:cNvSpPr>
          <p:nvPr>
            <p:ph sz="half" idx="1"/>
          </p:nvPr>
        </p:nvSpPr>
        <p:spPr>
          <a:xfrm>
            <a:off x="457200" y="1600200"/>
            <a:ext cx="4038600" cy="452596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6C0641AE-C1E9-4D2D-8700-5D2206A00F15}"/>
              </a:ext>
            </a:extLst>
          </p:cNvPr>
          <p:cNvSpPr>
            <a:spLocks noGrp="1"/>
          </p:cNvSpPr>
          <p:nvPr>
            <p:ph sz="half" idx="2"/>
          </p:nvPr>
        </p:nvSpPr>
        <p:spPr>
          <a:xfrm>
            <a:off x="4648200" y="1600200"/>
            <a:ext cx="4038600" cy="452596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4">
            <a:extLst>
              <a:ext uri="{FF2B5EF4-FFF2-40B4-BE49-F238E27FC236}">
                <a16:creationId xmlns:a16="http://schemas.microsoft.com/office/drawing/2014/main" id="{5E5488EF-3EAC-4A6F-B8C3-E25B19FD8713}"/>
              </a:ext>
            </a:extLst>
          </p:cNvPr>
          <p:cNvSpPr>
            <a:spLocks noGrp="1" noChangeArrowheads="1"/>
          </p:cNvSpPr>
          <p:nvPr>
            <p:ph type="dt" sz="half" idx="10"/>
          </p:nvPr>
        </p:nvSpPr>
        <p:spPr>
          <a:ln/>
        </p:spPr>
        <p:txBody>
          <a:bodyPr/>
          <a:lstStyle>
            <a:lvl1pPr>
              <a:defRPr/>
            </a:lvl1pPr>
          </a:lstStyle>
          <a:p>
            <a:pPr>
              <a:defRPr/>
            </a:pPr>
            <a:fld id="{DDAE35B5-272C-4C3A-9C88-00D16845A22A}" type="datetime4">
              <a:rPr lang="en-US" altLang="en-US"/>
              <a:pPr>
                <a:defRPr/>
              </a:pPr>
              <a:t>November 3, 2022</a:t>
            </a:fld>
            <a:endParaRPr lang="en-US" altLang="en-US"/>
          </a:p>
        </p:txBody>
      </p:sp>
      <p:sp>
        <p:nvSpPr>
          <p:cNvPr id="6" name="Rectangle 5">
            <a:extLst>
              <a:ext uri="{FF2B5EF4-FFF2-40B4-BE49-F238E27FC236}">
                <a16:creationId xmlns:a16="http://schemas.microsoft.com/office/drawing/2014/main" id="{FD584A31-0117-40A6-A013-A0CE4AF1C524}"/>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a:extLst>
              <a:ext uri="{FF2B5EF4-FFF2-40B4-BE49-F238E27FC236}">
                <a16:creationId xmlns:a16="http://schemas.microsoft.com/office/drawing/2014/main" id="{5B7ECF0B-4CD5-45DA-9121-BEFA131E9970}"/>
              </a:ext>
            </a:extLst>
          </p:cNvPr>
          <p:cNvSpPr>
            <a:spLocks noGrp="1" noChangeArrowheads="1"/>
          </p:cNvSpPr>
          <p:nvPr>
            <p:ph type="sldNum" sz="quarter" idx="12"/>
          </p:nvPr>
        </p:nvSpPr>
        <p:spPr>
          <a:ln/>
        </p:spPr>
        <p:txBody>
          <a:bodyPr/>
          <a:lstStyle>
            <a:lvl1pPr>
              <a:defRPr/>
            </a:lvl1pPr>
          </a:lstStyle>
          <a:p>
            <a:pPr>
              <a:defRPr/>
            </a:pPr>
            <a:fld id="{4A7584BC-CB5D-4E66-99CE-55C4E3E2136A}" type="slidenum">
              <a:rPr lang="en-US" altLang="en-US"/>
              <a:pPr>
                <a:defRPr/>
              </a:pPr>
              <a:t>‹#›</a:t>
            </a:fld>
            <a:endParaRPr lang="en-US" altLang="en-US"/>
          </a:p>
        </p:txBody>
      </p:sp>
    </p:spTree>
    <p:extLst>
      <p:ext uri="{BB962C8B-B14F-4D97-AF65-F5344CB8AC3E}">
        <p14:creationId xmlns:p14="http://schemas.microsoft.com/office/powerpoint/2010/main" val="266340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FC52E3-687D-48B7-A592-39CD00697ED1}"/>
              </a:ext>
            </a:extLst>
          </p:cNvPr>
          <p:cNvSpPr>
            <a:spLocks noGrp="1"/>
          </p:cNvSpPr>
          <p:nvPr>
            <p:ph type="title"/>
          </p:nvPr>
        </p:nvSpPr>
        <p:spPr>
          <a:xfrm>
            <a:off x="630238" y="365125"/>
            <a:ext cx="78867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B9D5DBE4-8D57-4949-9CD3-45C4440C686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8F69C215-263A-4D39-B1A9-B5028FD88870}"/>
              </a:ext>
            </a:extLst>
          </p:cNvPr>
          <p:cNvSpPr>
            <a:spLocks noGrp="1"/>
          </p:cNvSpPr>
          <p:nvPr>
            <p:ph sz="half" idx="2"/>
          </p:nvPr>
        </p:nvSpPr>
        <p:spPr>
          <a:xfrm>
            <a:off x="630238" y="2505075"/>
            <a:ext cx="386873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08506623-C51E-467D-907F-F052B329799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831FB10B-6357-49B4-B10E-6421DCDD3FCC}"/>
              </a:ext>
            </a:extLst>
          </p:cNvPr>
          <p:cNvSpPr>
            <a:spLocks noGrp="1"/>
          </p:cNvSpPr>
          <p:nvPr>
            <p:ph sz="quarter" idx="4"/>
          </p:nvPr>
        </p:nvSpPr>
        <p:spPr>
          <a:xfrm>
            <a:off x="4629150" y="2505075"/>
            <a:ext cx="38877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Rectangle 4">
            <a:extLst>
              <a:ext uri="{FF2B5EF4-FFF2-40B4-BE49-F238E27FC236}">
                <a16:creationId xmlns:a16="http://schemas.microsoft.com/office/drawing/2014/main" id="{4A797B5D-5713-4A96-90B0-CE3CECD641EC}"/>
              </a:ext>
            </a:extLst>
          </p:cNvPr>
          <p:cNvSpPr>
            <a:spLocks noGrp="1" noChangeArrowheads="1"/>
          </p:cNvSpPr>
          <p:nvPr>
            <p:ph type="dt" sz="half" idx="10"/>
          </p:nvPr>
        </p:nvSpPr>
        <p:spPr>
          <a:ln/>
        </p:spPr>
        <p:txBody>
          <a:bodyPr/>
          <a:lstStyle>
            <a:lvl1pPr>
              <a:defRPr/>
            </a:lvl1pPr>
          </a:lstStyle>
          <a:p>
            <a:pPr>
              <a:defRPr/>
            </a:pPr>
            <a:fld id="{A1FB4F5E-1F5F-482D-BE3A-D5F6F02F2018}" type="datetime4">
              <a:rPr lang="en-US" altLang="en-US"/>
              <a:pPr>
                <a:defRPr/>
              </a:pPr>
              <a:t>November 3, 2022</a:t>
            </a:fld>
            <a:endParaRPr lang="en-US" altLang="en-US"/>
          </a:p>
        </p:txBody>
      </p:sp>
      <p:sp>
        <p:nvSpPr>
          <p:cNvPr id="8" name="Rectangle 5">
            <a:extLst>
              <a:ext uri="{FF2B5EF4-FFF2-40B4-BE49-F238E27FC236}">
                <a16:creationId xmlns:a16="http://schemas.microsoft.com/office/drawing/2014/main" id="{E5F5A7F5-20CC-421A-94D3-3D3364A45551}"/>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9" name="Rectangle 6">
            <a:extLst>
              <a:ext uri="{FF2B5EF4-FFF2-40B4-BE49-F238E27FC236}">
                <a16:creationId xmlns:a16="http://schemas.microsoft.com/office/drawing/2014/main" id="{8F21A670-35BB-40CD-9A2B-E2D81C1C8A3F}"/>
              </a:ext>
            </a:extLst>
          </p:cNvPr>
          <p:cNvSpPr>
            <a:spLocks noGrp="1" noChangeArrowheads="1"/>
          </p:cNvSpPr>
          <p:nvPr>
            <p:ph type="sldNum" sz="quarter" idx="12"/>
          </p:nvPr>
        </p:nvSpPr>
        <p:spPr>
          <a:ln/>
        </p:spPr>
        <p:txBody>
          <a:bodyPr/>
          <a:lstStyle>
            <a:lvl1pPr>
              <a:defRPr/>
            </a:lvl1pPr>
          </a:lstStyle>
          <a:p>
            <a:pPr>
              <a:defRPr/>
            </a:pPr>
            <a:fld id="{F6D0F0F4-8D12-4AD8-9C07-28DCB547ABAA}" type="slidenum">
              <a:rPr lang="en-US" altLang="en-US"/>
              <a:pPr>
                <a:defRPr/>
              </a:pPr>
              <a:t>‹#›</a:t>
            </a:fld>
            <a:endParaRPr lang="en-US" altLang="en-US"/>
          </a:p>
        </p:txBody>
      </p:sp>
    </p:spTree>
    <p:extLst>
      <p:ext uri="{BB962C8B-B14F-4D97-AF65-F5344CB8AC3E}">
        <p14:creationId xmlns:p14="http://schemas.microsoft.com/office/powerpoint/2010/main" val="415150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92D4108-172A-4D90-ACB9-F160D35A321D}"/>
              </a:ext>
            </a:extLst>
          </p:cNvPr>
          <p:cNvSpPr>
            <a:spLocks noGrp="1"/>
          </p:cNvSpPr>
          <p:nvPr>
            <p:ph type="title"/>
          </p:nvPr>
        </p:nvSpPr>
        <p:spPr/>
        <p:txBody>
          <a:bodyPr/>
          <a:lstStyle/>
          <a:p>
            <a:r>
              <a:rPr lang="tr-TR"/>
              <a:t>Asıl başlık stilini düzenlemek için tıklayın</a:t>
            </a:r>
            <a:endParaRPr lang="en-US"/>
          </a:p>
        </p:txBody>
      </p:sp>
      <p:sp>
        <p:nvSpPr>
          <p:cNvPr id="3" name="Rectangle 4">
            <a:extLst>
              <a:ext uri="{FF2B5EF4-FFF2-40B4-BE49-F238E27FC236}">
                <a16:creationId xmlns:a16="http://schemas.microsoft.com/office/drawing/2014/main" id="{EEE72887-9615-48A6-982E-11B41A8B8248}"/>
              </a:ext>
            </a:extLst>
          </p:cNvPr>
          <p:cNvSpPr>
            <a:spLocks noGrp="1" noChangeArrowheads="1"/>
          </p:cNvSpPr>
          <p:nvPr>
            <p:ph type="dt" sz="half" idx="10"/>
          </p:nvPr>
        </p:nvSpPr>
        <p:spPr>
          <a:ln/>
        </p:spPr>
        <p:txBody>
          <a:bodyPr/>
          <a:lstStyle>
            <a:lvl1pPr>
              <a:defRPr/>
            </a:lvl1pPr>
          </a:lstStyle>
          <a:p>
            <a:pPr>
              <a:defRPr/>
            </a:pPr>
            <a:fld id="{5D5D0408-E84A-4C94-92F7-CA158D294A1A}" type="datetime4">
              <a:rPr lang="en-US" altLang="en-US"/>
              <a:pPr>
                <a:defRPr/>
              </a:pPr>
              <a:t>November 3, 2022</a:t>
            </a:fld>
            <a:endParaRPr lang="en-US" altLang="en-US"/>
          </a:p>
        </p:txBody>
      </p:sp>
      <p:sp>
        <p:nvSpPr>
          <p:cNvPr id="4" name="Rectangle 5">
            <a:extLst>
              <a:ext uri="{FF2B5EF4-FFF2-40B4-BE49-F238E27FC236}">
                <a16:creationId xmlns:a16="http://schemas.microsoft.com/office/drawing/2014/main" id="{42482203-ADF4-4DD1-90C6-442CFF832B37}"/>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5" name="Rectangle 6">
            <a:extLst>
              <a:ext uri="{FF2B5EF4-FFF2-40B4-BE49-F238E27FC236}">
                <a16:creationId xmlns:a16="http://schemas.microsoft.com/office/drawing/2014/main" id="{02DFD57E-38E4-486C-9487-C873C43F9730}"/>
              </a:ext>
            </a:extLst>
          </p:cNvPr>
          <p:cNvSpPr>
            <a:spLocks noGrp="1" noChangeArrowheads="1"/>
          </p:cNvSpPr>
          <p:nvPr>
            <p:ph type="sldNum" sz="quarter" idx="12"/>
          </p:nvPr>
        </p:nvSpPr>
        <p:spPr>
          <a:ln/>
        </p:spPr>
        <p:txBody>
          <a:bodyPr/>
          <a:lstStyle>
            <a:lvl1pPr>
              <a:defRPr/>
            </a:lvl1pPr>
          </a:lstStyle>
          <a:p>
            <a:pPr>
              <a:defRPr/>
            </a:pPr>
            <a:fld id="{2E563733-49EA-4031-9377-832A562A1777}" type="slidenum">
              <a:rPr lang="en-US" altLang="en-US"/>
              <a:pPr>
                <a:defRPr/>
              </a:pPr>
              <a:t>‹#›</a:t>
            </a:fld>
            <a:endParaRPr lang="en-US" altLang="en-US"/>
          </a:p>
        </p:txBody>
      </p:sp>
    </p:spTree>
    <p:extLst>
      <p:ext uri="{BB962C8B-B14F-4D97-AF65-F5344CB8AC3E}">
        <p14:creationId xmlns:p14="http://schemas.microsoft.com/office/powerpoint/2010/main" val="300303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22F1D28-E623-4C92-AA99-C9782F2CF58A}"/>
              </a:ext>
            </a:extLst>
          </p:cNvPr>
          <p:cNvSpPr>
            <a:spLocks noGrp="1" noChangeArrowheads="1"/>
          </p:cNvSpPr>
          <p:nvPr>
            <p:ph type="dt" sz="half" idx="10"/>
          </p:nvPr>
        </p:nvSpPr>
        <p:spPr>
          <a:ln/>
        </p:spPr>
        <p:txBody>
          <a:bodyPr/>
          <a:lstStyle>
            <a:lvl1pPr>
              <a:defRPr/>
            </a:lvl1pPr>
          </a:lstStyle>
          <a:p>
            <a:pPr>
              <a:defRPr/>
            </a:pPr>
            <a:fld id="{9F058102-44A6-4EAF-A40C-3C09007498AC}" type="datetime4">
              <a:rPr lang="en-US" altLang="en-US"/>
              <a:pPr>
                <a:defRPr/>
              </a:pPr>
              <a:t>November 3, 2022</a:t>
            </a:fld>
            <a:endParaRPr lang="en-US" altLang="en-US"/>
          </a:p>
        </p:txBody>
      </p:sp>
      <p:sp>
        <p:nvSpPr>
          <p:cNvPr id="3" name="Rectangle 5">
            <a:extLst>
              <a:ext uri="{FF2B5EF4-FFF2-40B4-BE49-F238E27FC236}">
                <a16:creationId xmlns:a16="http://schemas.microsoft.com/office/drawing/2014/main" id="{4D87D442-7A23-46D4-A9C7-1FF4DDC7FE0F}"/>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4" name="Rectangle 6">
            <a:extLst>
              <a:ext uri="{FF2B5EF4-FFF2-40B4-BE49-F238E27FC236}">
                <a16:creationId xmlns:a16="http://schemas.microsoft.com/office/drawing/2014/main" id="{3C166669-638A-4780-BAF5-80B8891A53AA}"/>
              </a:ext>
            </a:extLst>
          </p:cNvPr>
          <p:cNvSpPr>
            <a:spLocks noGrp="1" noChangeArrowheads="1"/>
          </p:cNvSpPr>
          <p:nvPr>
            <p:ph type="sldNum" sz="quarter" idx="12"/>
          </p:nvPr>
        </p:nvSpPr>
        <p:spPr>
          <a:ln/>
        </p:spPr>
        <p:txBody>
          <a:bodyPr/>
          <a:lstStyle>
            <a:lvl1pPr>
              <a:defRPr/>
            </a:lvl1pPr>
          </a:lstStyle>
          <a:p>
            <a:pPr>
              <a:defRPr/>
            </a:pPr>
            <a:fld id="{5ACC1734-B7AA-44B3-AA92-38066BBB5FAA}" type="slidenum">
              <a:rPr lang="en-US" altLang="en-US"/>
              <a:pPr>
                <a:defRPr/>
              </a:pPr>
              <a:t>‹#›</a:t>
            </a:fld>
            <a:endParaRPr lang="en-US" altLang="en-US"/>
          </a:p>
        </p:txBody>
      </p:sp>
    </p:spTree>
    <p:extLst>
      <p:ext uri="{BB962C8B-B14F-4D97-AF65-F5344CB8AC3E}">
        <p14:creationId xmlns:p14="http://schemas.microsoft.com/office/powerpoint/2010/main" val="334083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414204F-3C63-4B05-BECB-59CDB6E29B65}"/>
              </a:ext>
            </a:extLst>
          </p:cNvPr>
          <p:cNvSpPr>
            <a:spLocks noGrp="1"/>
          </p:cNvSpPr>
          <p:nvPr>
            <p:ph type="title"/>
          </p:nvPr>
        </p:nvSpPr>
        <p:spPr>
          <a:xfrm>
            <a:off x="630238" y="457200"/>
            <a:ext cx="2949575"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5CA359FE-692C-4F5B-994C-71FA8CBE533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D165FFF7-9A78-4857-965C-76976D673F3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Rectangle 4">
            <a:extLst>
              <a:ext uri="{FF2B5EF4-FFF2-40B4-BE49-F238E27FC236}">
                <a16:creationId xmlns:a16="http://schemas.microsoft.com/office/drawing/2014/main" id="{00CCBCCB-BE1A-45EE-9FA7-FA5E677AE95F}"/>
              </a:ext>
            </a:extLst>
          </p:cNvPr>
          <p:cNvSpPr>
            <a:spLocks noGrp="1" noChangeArrowheads="1"/>
          </p:cNvSpPr>
          <p:nvPr>
            <p:ph type="dt" sz="half" idx="10"/>
          </p:nvPr>
        </p:nvSpPr>
        <p:spPr>
          <a:ln/>
        </p:spPr>
        <p:txBody>
          <a:bodyPr/>
          <a:lstStyle>
            <a:lvl1pPr>
              <a:defRPr/>
            </a:lvl1pPr>
          </a:lstStyle>
          <a:p>
            <a:pPr>
              <a:defRPr/>
            </a:pPr>
            <a:fld id="{062E9137-9C6D-458D-BE4F-91F99B20ADCF}" type="datetime4">
              <a:rPr lang="en-US" altLang="en-US"/>
              <a:pPr>
                <a:defRPr/>
              </a:pPr>
              <a:t>November 3, 2022</a:t>
            </a:fld>
            <a:endParaRPr lang="en-US" altLang="en-US"/>
          </a:p>
        </p:txBody>
      </p:sp>
      <p:sp>
        <p:nvSpPr>
          <p:cNvPr id="6" name="Rectangle 5">
            <a:extLst>
              <a:ext uri="{FF2B5EF4-FFF2-40B4-BE49-F238E27FC236}">
                <a16:creationId xmlns:a16="http://schemas.microsoft.com/office/drawing/2014/main" id="{D5F16688-4490-40A3-AE5C-506C32C8723E}"/>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a:extLst>
              <a:ext uri="{FF2B5EF4-FFF2-40B4-BE49-F238E27FC236}">
                <a16:creationId xmlns:a16="http://schemas.microsoft.com/office/drawing/2014/main" id="{92EB8B86-DC0F-4E07-9421-3A12143857DA}"/>
              </a:ext>
            </a:extLst>
          </p:cNvPr>
          <p:cNvSpPr>
            <a:spLocks noGrp="1" noChangeArrowheads="1"/>
          </p:cNvSpPr>
          <p:nvPr>
            <p:ph type="sldNum" sz="quarter" idx="12"/>
          </p:nvPr>
        </p:nvSpPr>
        <p:spPr>
          <a:ln/>
        </p:spPr>
        <p:txBody>
          <a:bodyPr/>
          <a:lstStyle>
            <a:lvl1pPr>
              <a:defRPr/>
            </a:lvl1pPr>
          </a:lstStyle>
          <a:p>
            <a:pPr>
              <a:defRPr/>
            </a:pPr>
            <a:fld id="{5D793B11-9992-4D79-94E8-6D3947F8ACD2}" type="slidenum">
              <a:rPr lang="en-US" altLang="en-US"/>
              <a:pPr>
                <a:defRPr/>
              </a:pPr>
              <a:t>‹#›</a:t>
            </a:fld>
            <a:endParaRPr lang="en-US" altLang="en-US"/>
          </a:p>
        </p:txBody>
      </p:sp>
    </p:spTree>
    <p:extLst>
      <p:ext uri="{BB962C8B-B14F-4D97-AF65-F5344CB8AC3E}">
        <p14:creationId xmlns:p14="http://schemas.microsoft.com/office/powerpoint/2010/main" val="340518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A183F6B-AA6F-492A-80AF-824B9D23B21A}"/>
              </a:ext>
            </a:extLst>
          </p:cNvPr>
          <p:cNvSpPr>
            <a:spLocks noGrp="1"/>
          </p:cNvSpPr>
          <p:nvPr>
            <p:ph type="title"/>
          </p:nvPr>
        </p:nvSpPr>
        <p:spPr>
          <a:xfrm>
            <a:off x="630238" y="457200"/>
            <a:ext cx="2949575"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FD7DFB3D-7035-4A1F-BDFE-ECE62B7DD2F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Metin Yer Tutucusu 3">
            <a:extLst>
              <a:ext uri="{FF2B5EF4-FFF2-40B4-BE49-F238E27FC236}">
                <a16:creationId xmlns:a16="http://schemas.microsoft.com/office/drawing/2014/main" id="{60EECE63-910D-433F-B982-50FE6E0154C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Rectangle 4">
            <a:extLst>
              <a:ext uri="{FF2B5EF4-FFF2-40B4-BE49-F238E27FC236}">
                <a16:creationId xmlns:a16="http://schemas.microsoft.com/office/drawing/2014/main" id="{D303DD7A-1601-473F-9DDB-AC7CF595DD25}"/>
              </a:ext>
            </a:extLst>
          </p:cNvPr>
          <p:cNvSpPr>
            <a:spLocks noGrp="1" noChangeArrowheads="1"/>
          </p:cNvSpPr>
          <p:nvPr>
            <p:ph type="dt" sz="half" idx="10"/>
          </p:nvPr>
        </p:nvSpPr>
        <p:spPr>
          <a:ln/>
        </p:spPr>
        <p:txBody>
          <a:bodyPr/>
          <a:lstStyle>
            <a:lvl1pPr>
              <a:defRPr/>
            </a:lvl1pPr>
          </a:lstStyle>
          <a:p>
            <a:pPr>
              <a:defRPr/>
            </a:pPr>
            <a:fld id="{B50A1DE7-FA78-406A-9161-9400070723B1}" type="datetime4">
              <a:rPr lang="en-US" altLang="en-US"/>
              <a:pPr>
                <a:defRPr/>
              </a:pPr>
              <a:t>November 3, 2022</a:t>
            </a:fld>
            <a:endParaRPr lang="en-US" altLang="en-US"/>
          </a:p>
        </p:txBody>
      </p:sp>
      <p:sp>
        <p:nvSpPr>
          <p:cNvPr id="6" name="Rectangle 5">
            <a:extLst>
              <a:ext uri="{FF2B5EF4-FFF2-40B4-BE49-F238E27FC236}">
                <a16:creationId xmlns:a16="http://schemas.microsoft.com/office/drawing/2014/main" id="{F9405A3D-73FF-4C09-B4F0-CBFAC6D053FE}"/>
              </a:ext>
            </a:extLst>
          </p:cNvPr>
          <p:cNvSpPr>
            <a:spLocks noGrp="1" noChangeArrowheads="1"/>
          </p:cNvSpPr>
          <p:nvPr>
            <p:ph type="ftr" sz="quarter" idx="11"/>
          </p:nvPr>
        </p:nvSpPr>
        <p:spPr>
          <a:ln/>
        </p:spPr>
        <p:txBody>
          <a:bodyPr/>
          <a:lstStyle>
            <a:lvl1pPr>
              <a:defRPr/>
            </a:lvl1pPr>
          </a:lstStyle>
          <a:p>
            <a:pPr>
              <a:defRPr/>
            </a:pPr>
            <a:r>
              <a:rPr lang="en-US" altLang="en-US"/>
              <a:t>Borahan Tümer, Ph.D.                                                                                                                                                                          </a:t>
            </a:r>
          </a:p>
        </p:txBody>
      </p:sp>
      <p:sp>
        <p:nvSpPr>
          <p:cNvPr id="7" name="Rectangle 6">
            <a:extLst>
              <a:ext uri="{FF2B5EF4-FFF2-40B4-BE49-F238E27FC236}">
                <a16:creationId xmlns:a16="http://schemas.microsoft.com/office/drawing/2014/main" id="{F4FDF6CB-F93F-4362-AE1C-A4A2A666EA2A}"/>
              </a:ext>
            </a:extLst>
          </p:cNvPr>
          <p:cNvSpPr>
            <a:spLocks noGrp="1" noChangeArrowheads="1"/>
          </p:cNvSpPr>
          <p:nvPr>
            <p:ph type="sldNum" sz="quarter" idx="12"/>
          </p:nvPr>
        </p:nvSpPr>
        <p:spPr>
          <a:ln/>
        </p:spPr>
        <p:txBody>
          <a:bodyPr/>
          <a:lstStyle>
            <a:lvl1pPr>
              <a:defRPr/>
            </a:lvl1pPr>
          </a:lstStyle>
          <a:p>
            <a:pPr>
              <a:defRPr/>
            </a:pPr>
            <a:fld id="{1A68B5F2-58BB-4420-AF40-C0D4ADA3D424}" type="slidenum">
              <a:rPr lang="en-US" altLang="en-US"/>
              <a:pPr>
                <a:defRPr/>
              </a:pPr>
              <a:t>‹#›</a:t>
            </a:fld>
            <a:endParaRPr lang="en-US" altLang="en-US"/>
          </a:p>
        </p:txBody>
      </p:sp>
    </p:spTree>
    <p:extLst>
      <p:ext uri="{BB962C8B-B14F-4D97-AF65-F5344CB8AC3E}">
        <p14:creationId xmlns:p14="http://schemas.microsoft.com/office/powerpoint/2010/main" val="259984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3B5D465-7D3A-4B8E-B6B7-A2E7A5A28B8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013B2ED-A9CD-41BE-90BD-0BAD44B40AA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9940" name="Rectangle 4">
            <a:extLst>
              <a:ext uri="{FF2B5EF4-FFF2-40B4-BE49-F238E27FC236}">
                <a16:creationId xmlns:a16="http://schemas.microsoft.com/office/drawing/2014/main" id="{F079E72E-A06A-43C2-B19F-139A355CC87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fld id="{DBBAAC8F-0C06-4B99-AFE6-E9C1AFC116DC}" type="datetime4">
              <a:rPr lang="en-US" altLang="en-US"/>
              <a:pPr>
                <a:defRPr/>
              </a:pPr>
              <a:t>November 3, 2022</a:t>
            </a:fld>
            <a:endParaRPr lang="en-US" altLang="en-US"/>
          </a:p>
        </p:txBody>
      </p:sp>
      <p:sp>
        <p:nvSpPr>
          <p:cNvPr id="39941" name="Rectangle 5">
            <a:extLst>
              <a:ext uri="{FF2B5EF4-FFF2-40B4-BE49-F238E27FC236}">
                <a16:creationId xmlns:a16="http://schemas.microsoft.com/office/drawing/2014/main" id="{7FF91BCE-3A06-4912-9782-EF722BDA7C3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Borahan Tümer, Ph.D.                                                                                                                                                                          </a:t>
            </a:r>
          </a:p>
        </p:txBody>
      </p:sp>
      <p:sp>
        <p:nvSpPr>
          <p:cNvPr id="39942" name="Rectangle 6">
            <a:extLst>
              <a:ext uri="{FF2B5EF4-FFF2-40B4-BE49-F238E27FC236}">
                <a16:creationId xmlns:a16="http://schemas.microsoft.com/office/drawing/2014/main" id="{454FFC37-60DC-4DB6-A3A4-89EF7F6E3995}"/>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F3529075-C582-450C-AA63-08AD083217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p:txStyles>
    <p:titleStyle>
      <a:lvl1pPr algn="ctr" rtl="0" eaLnBrk="0" fontAlgn="base" hangingPunct="0">
        <a:spcBef>
          <a:spcPct val="0"/>
        </a:spcBef>
        <a:spcAft>
          <a:spcPct val="0"/>
        </a:spcAft>
        <a:defRPr sz="4400" kern="12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anose="02020603050405020304" pitchFamily="18" charset="0"/>
        </a:defRPr>
      </a:lvl2pPr>
      <a:lvl3pPr algn="ctr" rtl="0" eaLnBrk="0" fontAlgn="base" hangingPunct="0">
        <a:spcBef>
          <a:spcPct val="0"/>
        </a:spcBef>
        <a:spcAft>
          <a:spcPct val="0"/>
        </a:spcAft>
        <a:defRPr sz="4400">
          <a:solidFill>
            <a:schemeClr val="accent2"/>
          </a:solidFill>
          <a:latin typeface="Times New Roman" panose="02020603050405020304" pitchFamily="18" charset="0"/>
        </a:defRPr>
      </a:lvl3pPr>
      <a:lvl4pPr algn="ctr" rtl="0" eaLnBrk="0" fontAlgn="base" hangingPunct="0">
        <a:spcBef>
          <a:spcPct val="0"/>
        </a:spcBef>
        <a:spcAft>
          <a:spcPct val="0"/>
        </a:spcAft>
        <a:defRPr sz="4400">
          <a:solidFill>
            <a:schemeClr val="accent2"/>
          </a:solidFill>
          <a:latin typeface="Times New Roman" panose="02020603050405020304" pitchFamily="18" charset="0"/>
        </a:defRPr>
      </a:lvl4pPr>
      <a:lvl5pPr algn="ctr" rtl="0" eaLnBrk="0" fontAlgn="base" hangingPunct="0">
        <a:spcBef>
          <a:spcPct val="0"/>
        </a:spcBef>
        <a:spcAft>
          <a:spcPct val="0"/>
        </a:spcAft>
        <a:defRPr sz="4400">
          <a:solidFill>
            <a:schemeClr val="accent2"/>
          </a:solidFill>
          <a:latin typeface="Times New Roman" panose="02020603050405020304" pitchFamily="18" charset="0"/>
        </a:defRPr>
      </a:lvl5pPr>
      <a:lvl6pPr marL="457200" algn="ctr" rtl="0" fontAlgn="base">
        <a:spcBef>
          <a:spcPct val="0"/>
        </a:spcBef>
        <a:spcAft>
          <a:spcPct val="0"/>
        </a:spcAft>
        <a:defRPr sz="4400">
          <a:solidFill>
            <a:schemeClr val="accent2"/>
          </a:solidFill>
          <a:latin typeface="Times New Roman" panose="02020603050405020304" pitchFamily="18" charset="0"/>
        </a:defRPr>
      </a:lvl6pPr>
      <a:lvl7pPr marL="914400" algn="ctr" rtl="0" fontAlgn="base">
        <a:spcBef>
          <a:spcPct val="0"/>
        </a:spcBef>
        <a:spcAft>
          <a:spcPct val="0"/>
        </a:spcAft>
        <a:defRPr sz="4400">
          <a:solidFill>
            <a:schemeClr val="accent2"/>
          </a:solidFill>
          <a:latin typeface="Times New Roman" panose="02020603050405020304" pitchFamily="18" charset="0"/>
        </a:defRPr>
      </a:lvl7pPr>
      <a:lvl8pPr marL="1371600" algn="ctr" rtl="0" fontAlgn="base">
        <a:spcBef>
          <a:spcPct val="0"/>
        </a:spcBef>
        <a:spcAft>
          <a:spcPct val="0"/>
        </a:spcAft>
        <a:defRPr sz="4400">
          <a:solidFill>
            <a:schemeClr val="accent2"/>
          </a:solidFill>
          <a:latin typeface="Times New Roman" panose="02020603050405020304" pitchFamily="18" charset="0"/>
        </a:defRPr>
      </a:lvl8pPr>
      <a:lvl9pPr marL="1828800" algn="ctr" rtl="0" fontAlgn="base">
        <a:spcBef>
          <a:spcPct val="0"/>
        </a:spcBef>
        <a:spcAft>
          <a:spcPct val="0"/>
        </a:spcAft>
        <a:defRPr sz="4400">
          <a:solidFill>
            <a:schemeClr val="accent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png"/><Relationship Id="rId3" Type="http://schemas.openxmlformats.org/officeDocument/2006/relationships/oleObject" Target="../embeddings/oleObject2.bin"/><Relationship Id="rId7" Type="http://schemas.openxmlformats.org/officeDocument/2006/relationships/image" Target="../media/image3.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slideLayout" Target="../slideLayouts/slideLayout2.xml"/><Relationship Id="rId16" Type="http://schemas.openxmlformats.org/officeDocument/2006/relationships/image" Target="../media/image11.png"/><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oleObject" Target="../embeddings/oleObject5.bin"/><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7.bin"/><Relationship Id="rId3"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5.png"/><Relationship Id="rId1" Type="http://schemas.openxmlformats.org/officeDocument/2006/relationships/vmlDrawing" Target="../drawings/vmlDrawing3.vml"/><Relationship Id="rId6" Type="http://schemas.openxmlformats.org/officeDocument/2006/relationships/image" Target="../media/image8.png"/><Relationship Id="rId11" Type="http://schemas.openxmlformats.org/officeDocument/2006/relationships/oleObject" Target="../embeddings/oleObject6.bin"/><Relationship Id="rId5" Type="http://schemas.openxmlformats.org/officeDocument/2006/relationships/image" Target="../media/image7.png"/><Relationship Id="rId15" Type="http://schemas.openxmlformats.org/officeDocument/2006/relationships/oleObject" Target="../embeddings/oleObject8.bin"/><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6.pn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oleObject" Target="../embeddings/oleObject15.bin"/><Relationship Id="rId18" Type="http://schemas.openxmlformats.org/officeDocument/2006/relationships/image" Target="../media/image28.png"/><Relationship Id="rId26" Type="http://schemas.openxmlformats.org/officeDocument/2006/relationships/image" Target="../media/image32.png"/><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25.png"/><Relationship Id="rId17" Type="http://schemas.openxmlformats.org/officeDocument/2006/relationships/oleObject" Target="../embeddings/oleObject17.bin"/><Relationship Id="rId25"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vmlDrawing" Target="../drawings/vmlDrawing5.vml"/><Relationship Id="rId6" Type="http://schemas.openxmlformats.org/officeDocument/2006/relationships/image" Target="../media/image22.png"/><Relationship Id="rId11" Type="http://schemas.openxmlformats.org/officeDocument/2006/relationships/oleObject" Target="../embeddings/oleObject14.bin"/><Relationship Id="rId24" Type="http://schemas.openxmlformats.org/officeDocument/2006/relationships/image" Target="../media/image31.png"/><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28" Type="http://schemas.openxmlformats.org/officeDocument/2006/relationships/image" Target="../media/image33.png"/><Relationship Id="rId10" Type="http://schemas.openxmlformats.org/officeDocument/2006/relationships/image" Target="../media/image24.png"/><Relationship Id="rId19" Type="http://schemas.openxmlformats.org/officeDocument/2006/relationships/oleObject" Target="../embeddings/oleObject18.bin"/><Relationship Id="rId4" Type="http://schemas.openxmlformats.org/officeDocument/2006/relationships/image" Target="../media/image21.png"/><Relationship Id="rId9" Type="http://schemas.openxmlformats.org/officeDocument/2006/relationships/oleObject" Target="../embeddings/oleObject13.bin"/><Relationship Id="rId14" Type="http://schemas.openxmlformats.org/officeDocument/2006/relationships/image" Target="../media/image26.png"/><Relationship Id="rId22" Type="http://schemas.openxmlformats.org/officeDocument/2006/relationships/image" Target="../media/image30.png"/><Relationship Id="rId27"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7.png"/><Relationship Id="rId18" Type="http://schemas.openxmlformats.org/officeDocument/2006/relationships/oleObject" Target="../embeddings/oleObject29.bin"/><Relationship Id="rId3" Type="http://schemas.openxmlformats.org/officeDocument/2006/relationships/oleObject" Target="../embeddings/oleObject23.bin"/><Relationship Id="rId7" Type="http://schemas.openxmlformats.org/officeDocument/2006/relationships/image" Target="../media/image41.png"/><Relationship Id="rId12" Type="http://schemas.openxmlformats.org/officeDocument/2006/relationships/oleObject" Target="../embeddings/oleObject26.bin"/><Relationship Id="rId17" Type="http://schemas.openxmlformats.org/officeDocument/2006/relationships/image" Target="../media/image39.png"/><Relationship Id="rId2" Type="http://schemas.openxmlformats.org/officeDocument/2006/relationships/slideLayout" Target="../slideLayouts/slideLayout12.xml"/><Relationship Id="rId16" Type="http://schemas.openxmlformats.org/officeDocument/2006/relationships/oleObject" Target="../embeddings/oleObject28.bin"/><Relationship Id="rId1" Type="http://schemas.openxmlformats.org/officeDocument/2006/relationships/vmlDrawing" Target="../drawings/vmlDrawing6.vml"/><Relationship Id="rId6" Type="http://schemas.openxmlformats.org/officeDocument/2006/relationships/image" Target="../media/image35.png"/><Relationship Id="rId11" Type="http://schemas.openxmlformats.org/officeDocument/2006/relationships/image" Target="../media/image43.png"/><Relationship Id="rId5" Type="http://schemas.openxmlformats.org/officeDocument/2006/relationships/oleObject" Target="../embeddings/oleObject24.bin"/><Relationship Id="rId15" Type="http://schemas.openxmlformats.org/officeDocument/2006/relationships/image" Target="../media/image38.png"/><Relationship Id="rId10" Type="http://schemas.openxmlformats.org/officeDocument/2006/relationships/image" Target="../media/image42.png"/><Relationship Id="rId19"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oleObject" Target="../embeddings/oleObject35.bin"/><Relationship Id="rId18" Type="http://schemas.openxmlformats.org/officeDocument/2006/relationships/image" Target="../media/image51.png"/><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48.png"/><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50.png"/><Relationship Id="rId20" Type="http://schemas.openxmlformats.org/officeDocument/2006/relationships/image" Target="../media/image52.png"/><Relationship Id="rId1" Type="http://schemas.openxmlformats.org/officeDocument/2006/relationships/vmlDrawing" Target="../drawings/vmlDrawing7.vml"/><Relationship Id="rId6" Type="http://schemas.openxmlformats.org/officeDocument/2006/relationships/image" Target="../media/image45.png"/><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47.png"/><Relationship Id="rId19" Type="http://schemas.openxmlformats.org/officeDocument/2006/relationships/oleObject" Target="../embeddings/oleObject38.bin"/><Relationship Id="rId4" Type="http://schemas.openxmlformats.org/officeDocument/2006/relationships/image" Target="../media/image44.png"/><Relationship Id="rId9" Type="http://schemas.openxmlformats.org/officeDocument/2006/relationships/oleObject" Target="../embeddings/oleObject33.bin"/><Relationship Id="rId14" Type="http://schemas.openxmlformats.org/officeDocument/2006/relationships/image" Target="../media/image49.png"/><Relationship Id="rId22"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CE79DCC-76BA-48C8-A1C1-C28691648914}"/>
              </a:ext>
            </a:extLst>
          </p:cNvPr>
          <p:cNvSpPr>
            <a:spLocks noGrp="1" noChangeArrowheads="1"/>
          </p:cNvSpPr>
          <p:nvPr>
            <p:ph type="ctrTitle"/>
          </p:nvPr>
        </p:nvSpPr>
        <p:spPr>
          <a:xfrm>
            <a:off x="685800" y="2130425"/>
            <a:ext cx="7772400" cy="1470025"/>
          </a:xfrm>
        </p:spPr>
        <p:txBody>
          <a:bodyPr anchor="ctr"/>
          <a:lstStyle/>
          <a:p>
            <a:pPr eaLnBrk="1" hangingPunct="1"/>
            <a:r>
              <a:rPr lang="en-US" altLang="en-US" sz="5400"/>
              <a:t>Data Structures – Week #4</a:t>
            </a:r>
          </a:p>
        </p:txBody>
      </p:sp>
      <p:sp>
        <p:nvSpPr>
          <p:cNvPr id="4099" name="Rectangle 3">
            <a:extLst>
              <a:ext uri="{FF2B5EF4-FFF2-40B4-BE49-F238E27FC236}">
                <a16:creationId xmlns:a16="http://schemas.microsoft.com/office/drawing/2014/main" id="{652F8969-BEFB-464E-8BA3-ADC6CC3B3BCD}"/>
              </a:ext>
            </a:extLst>
          </p:cNvPr>
          <p:cNvSpPr>
            <a:spLocks noGrp="1" noChangeArrowheads="1"/>
          </p:cNvSpPr>
          <p:nvPr>
            <p:ph type="subTitle" idx="1"/>
          </p:nvPr>
        </p:nvSpPr>
        <p:spPr>
          <a:xfrm>
            <a:off x="1371600" y="3886200"/>
            <a:ext cx="6400800" cy="1752600"/>
          </a:xfrm>
          <a:noFill/>
        </p:spPr>
        <p:txBody>
          <a:bodyPr anchor="ctr" anchorCtr="1"/>
          <a:lstStyle/>
          <a:p>
            <a:pPr eaLnBrk="1" hangingPunct="1"/>
            <a:r>
              <a:rPr lang="en-US" altLang="en-US" sz="4000">
                <a:solidFill>
                  <a:srgbClr val="FF0000"/>
                </a:solidFill>
              </a:rPr>
              <a:t>Queues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Veri Yer Tutucusu 3">
            <a:extLst>
              <a:ext uri="{FF2B5EF4-FFF2-40B4-BE49-F238E27FC236}">
                <a16:creationId xmlns:a16="http://schemas.microsoft.com/office/drawing/2014/main" id="{60FD0738-A7B7-44EB-8684-1F813F492CFF}"/>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CCF49E7-6885-4249-8CDC-16CD92899CC5}" type="datetime4">
              <a:rPr lang="en-US" altLang="en-US"/>
              <a:pPr/>
              <a:t>November 3, 2022</a:t>
            </a:fld>
            <a:endParaRPr lang="en-US" altLang="en-US"/>
          </a:p>
        </p:txBody>
      </p:sp>
      <p:sp>
        <p:nvSpPr>
          <p:cNvPr id="14339" name="Alt Bilgi Yer Tutucusu 4">
            <a:extLst>
              <a:ext uri="{FF2B5EF4-FFF2-40B4-BE49-F238E27FC236}">
                <a16:creationId xmlns:a16="http://schemas.microsoft.com/office/drawing/2014/main" id="{CFEFF46C-2C0B-4641-BC45-B704C50698E2}"/>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4340" name="Slayt Numarası Yer Tutucusu 5">
            <a:extLst>
              <a:ext uri="{FF2B5EF4-FFF2-40B4-BE49-F238E27FC236}">
                <a16:creationId xmlns:a16="http://schemas.microsoft.com/office/drawing/2014/main" id="{B8223AF7-5227-4697-B1E6-51DD727A8509}"/>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19B95D3-2986-4CE0-9ED7-F0D5BE90CEEE}" type="slidenum">
              <a:rPr lang="en-US" altLang="en-US"/>
              <a:pPr/>
              <a:t>10</a:t>
            </a:fld>
            <a:endParaRPr lang="en-US" altLang="en-US"/>
          </a:p>
        </p:txBody>
      </p:sp>
      <p:sp>
        <p:nvSpPr>
          <p:cNvPr id="14341" name="Rectangle 2">
            <a:extLst>
              <a:ext uri="{FF2B5EF4-FFF2-40B4-BE49-F238E27FC236}">
                <a16:creationId xmlns:a16="http://schemas.microsoft.com/office/drawing/2014/main" id="{2E24EBA8-6970-4C9A-AA66-9C14E519C440}"/>
              </a:ext>
            </a:extLst>
          </p:cNvPr>
          <p:cNvSpPr>
            <a:spLocks noGrp="1" noChangeArrowheads="1"/>
          </p:cNvSpPr>
          <p:nvPr>
            <p:ph type="title"/>
          </p:nvPr>
        </p:nvSpPr>
        <p:spPr/>
        <p:txBody>
          <a:bodyPr/>
          <a:lstStyle/>
          <a:p>
            <a:pPr eaLnBrk="1" hangingPunct="1"/>
            <a:r>
              <a:rPr lang="en-US" altLang="en-US"/>
              <a:t>Enqueue() Operation</a:t>
            </a:r>
          </a:p>
        </p:txBody>
      </p:sp>
      <p:sp>
        <p:nvSpPr>
          <p:cNvPr id="230403" name="Rectangle 3">
            <a:extLst>
              <a:ext uri="{FF2B5EF4-FFF2-40B4-BE49-F238E27FC236}">
                <a16:creationId xmlns:a16="http://schemas.microsoft.com/office/drawing/2014/main" id="{7B1D35E9-3E90-4B46-88A3-9D04A6C9261F}"/>
              </a:ext>
            </a:extLst>
          </p:cNvPr>
          <p:cNvSpPr>
            <a:spLocks noGrp="1" noChangeArrowheads="1"/>
          </p:cNvSpPr>
          <p:nvPr>
            <p:ph type="body" idx="1"/>
          </p:nvPr>
        </p:nvSpPr>
        <p:spPr>
          <a:xfrm>
            <a:off x="457200" y="1639888"/>
            <a:ext cx="8291513" cy="4525962"/>
          </a:xfrm>
        </p:spPr>
        <p:txBody>
          <a:bodyPr/>
          <a:lstStyle/>
          <a:p>
            <a:pPr eaLnBrk="1" hangingPunct="1">
              <a:buFontTx/>
              <a:buNone/>
            </a:pPr>
            <a:r>
              <a:rPr lang="en-US" altLang="en-US" sz="2800">
                <a:latin typeface="Tahoma" panose="020B0604030504040204" pitchFamily="34" charset="0"/>
              </a:rPr>
              <a:t>int enqueue(queueType *qp,int n,dataType item)</a:t>
            </a:r>
          </a:p>
          <a:p>
            <a:pPr eaLnBrk="1" hangingPunct="1">
              <a:buFontTx/>
              <a:buNone/>
            </a:pPr>
            <a:r>
              <a:rPr lang="en-US" altLang="en-US" sz="2800">
                <a:latin typeface="Tahoma" panose="020B0604030504040204" pitchFamily="34" charset="0"/>
              </a:rPr>
              <a:t>{</a:t>
            </a:r>
          </a:p>
          <a:p>
            <a:pPr eaLnBrk="1" hangingPunct="1">
              <a:buFontTx/>
              <a:buNone/>
            </a:pPr>
            <a:r>
              <a:rPr lang="en-US" altLang="en-US" sz="2800">
                <a:latin typeface="Tahoma" panose="020B0604030504040204" pitchFamily="34" charset="0"/>
              </a:rPr>
              <a:t>	if isFull(*qp</a:t>
            </a:r>
            <a:r>
              <a:rPr lang="tr-TR" altLang="en-US" sz="2800">
                <a:latin typeface="Tahoma" panose="020B0604030504040204" pitchFamily="34" charset="0"/>
              </a:rPr>
              <a:t>,n</a:t>
            </a:r>
            <a:r>
              <a:rPr lang="en-US" altLang="en-US" sz="2800">
                <a:latin typeface="Tahoma" panose="020B0604030504040204" pitchFamily="34" charset="0"/>
              </a:rPr>
              <a:t>) return 0;  //unsuccessful insertion</a:t>
            </a:r>
          </a:p>
          <a:p>
            <a:pPr eaLnBrk="1" hangingPunct="1">
              <a:buFontTx/>
              <a:buNone/>
            </a:pPr>
            <a:r>
              <a:rPr lang="en-US" altLang="en-US" sz="2800">
                <a:latin typeface="Tahoma" panose="020B0604030504040204" pitchFamily="34" charset="0"/>
              </a:rPr>
              <a:t>	(*qp).content[++(*qp).rear]=item;</a:t>
            </a:r>
          </a:p>
          <a:p>
            <a:pPr eaLnBrk="1" hangingPunct="1">
              <a:buFontTx/>
              <a:buNone/>
            </a:pPr>
            <a:r>
              <a:rPr lang="en-US" altLang="en-US" sz="2800">
                <a:latin typeface="Tahoma" panose="020B0604030504040204" pitchFamily="34" charset="0"/>
              </a:rPr>
              <a:t>	return 1;  //successful insertion</a:t>
            </a:r>
          </a:p>
          <a:p>
            <a:pPr eaLnBrk="1" hangingPunct="1">
              <a:buFontTx/>
              <a:buNone/>
            </a:pPr>
            <a:r>
              <a:rPr lang="en-US" altLang="en-US" sz="2800">
                <a:latin typeface="Tahoma" panose="020B0604030504040204" pitchFamily="34" charset="0"/>
              </a:rPr>
              <a:t>}</a:t>
            </a:r>
          </a:p>
          <a:p>
            <a:pPr eaLnBrk="1" hangingPunct="1">
              <a:buFontTx/>
              <a:buNone/>
            </a:pPr>
            <a:r>
              <a:rPr lang="tr-TR" altLang="en-US" sz="2800" i="1"/>
              <a:t>Running time of </a:t>
            </a:r>
            <a:r>
              <a:rPr lang="tr-TR" altLang="en-US" sz="2800">
                <a:latin typeface="Tahoma" panose="020B0604030504040204" pitchFamily="34" charset="0"/>
              </a:rPr>
              <a:t>enqueue</a:t>
            </a:r>
            <a:r>
              <a:rPr lang="tr-TR" altLang="en-US" sz="2800" i="1"/>
              <a:t> </a:t>
            </a:r>
            <a:r>
              <a:rPr lang="tr-TR" altLang="en-US" sz="2800" b="1" i="1">
                <a:solidFill>
                  <a:srgbClr val="FF0000"/>
                </a:solidFill>
              </a:rPr>
              <a:t>O(?)</a:t>
            </a:r>
            <a:endParaRPr lang="en-US" altLang="en-US" sz="2800" b="1" i="1">
              <a:solidFill>
                <a:srgbClr val="FF0000"/>
              </a:solidFill>
            </a:endParaRPr>
          </a:p>
          <a:p>
            <a:pPr eaLnBrk="1" hangingPunct="1">
              <a:buFontTx/>
              <a:buNone/>
            </a:pPr>
            <a:r>
              <a:rPr lang="en-US" altLang="en-US" sz="2800">
                <a:solidFill>
                  <a:srgbClr val="FF0000"/>
                </a:solidFill>
              </a:rPr>
              <a:t>An </a:t>
            </a:r>
            <a:r>
              <a:rPr lang="en-US" altLang="en-US" sz="2800" b="1" i="1" u="sng">
                <a:solidFill>
                  <a:srgbClr val="FF0000"/>
                </a:solidFill>
              </a:rPr>
              <a:t>O(1)</a:t>
            </a:r>
            <a:r>
              <a:rPr lang="en-US" altLang="en-US" sz="2800">
                <a:solidFill>
                  <a:srgbClr val="FF0000"/>
                </a:solidFill>
              </a:rPr>
              <a:t> operation</a:t>
            </a:r>
            <a:r>
              <a:rPr lang="en-US"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Veri Yer Tutucusu 3">
            <a:extLst>
              <a:ext uri="{FF2B5EF4-FFF2-40B4-BE49-F238E27FC236}">
                <a16:creationId xmlns:a16="http://schemas.microsoft.com/office/drawing/2014/main" id="{AD2686E5-679F-4DF6-99D0-78297740E2CE}"/>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F6A6B3D-3655-4BCB-83A0-1D90874FF7D6}" type="datetime4">
              <a:rPr lang="en-US" altLang="en-US"/>
              <a:pPr/>
              <a:t>November 3, 2022</a:t>
            </a:fld>
            <a:endParaRPr lang="en-US" altLang="en-US"/>
          </a:p>
        </p:txBody>
      </p:sp>
      <p:sp>
        <p:nvSpPr>
          <p:cNvPr id="15363" name="Alt Bilgi Yer Tutucusu 4">
            <a:extLst>
              <a:ext uri="{FF2B5EF4-FFF2-40B4-BE49-F238E27FC236}">
                <a16:creationId xmlns:a16="http://schemas.microsoft.com/office/drawing/2014/main" id="{EBEFF60B-41EB-430A-BFD9-E3A7761A1F70}"/>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5364" name="Slayt Numarası Yer Tutucusu 5">
            <a:extLst>
              <a:ext uri="{FF2B5EF4-FFF2-40B4-BE49-F238E27FC236}">
                <a16:creationId xmlns:a16="http://schemas.microsoft.com/office/drawing/2014/main" id="{0B261021-9026-44A4-AC3F-A4C6DCEE9E2A}"/>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C0C5407-6C31-4BBC-8F1A-E4AEAA589E88}" type="slidenum">
              <a:rPr lang="en-US" altLang="en-US"/>
              <a:pPr/>
              <a:t>11</a:t>
            </a:fld>
            <a:endParaRPr lang="en-US" altLang="en-US"/>
          </a:p>
        </p:txBody>
      </p:sp>
      <p:sp>
        <p:nvSpPr>
          <p:cNvPr id="15365" name="Rectangle 2">
            <a:extLst>
              <a:ext uri="{FF2B5EF4-FFF2-40B4-BE49-F238E27FC236}">
                <a16:creationId xmlns:a16="http://schemas.microsoft.com/office/drawing/2014/main" id="{A65067D9-6F06-4FA2-81DC-EC8806D22C92}"/>
              </a:ext>
            </a:extLst>
          </p:cNvPr>
          <p:cNvSpPr>
            <a:spLocks noGrp="1" noChangeArrowheads="1"/>
          </p:cNvSpPr>
          <p:nvPr>
            <p:ph type="title"/>
          </p:nvPr>
        </p:nvSpPr>
        <p:spPr/>
        <p:txBody>
          <a:bodyPr/>
          <a:lstStyle/>
          <a:p>
            <a:pPr eaLnBrk="1" hangingPunct="1"/>
            <a:r>
              <a:rPr lang="en-US" altLang="en-US"/>
              <a:t>Enqueue Operation Animated</a:t>
            </a:r>
          </a:p>
        </p:txBody>
      </p:sp>
      <p:sp>
        <p:nvSpPr>
          <p:cNvPr id="233505" name="Text Box 33">
            <a:extLst>
              <a:ext uri="{FF2B5EF4-FFF2-40B4-BE49-F238E27FC236}">
                <a16:creationId xmlns:a16="http://schemas.microsoft.com/office/drawing/2014/main" id="{633EF17A-1B1D-407F-A686-392981EA7E8C}"/>
              </a:ext>
            </a:extLst>
          </p:cNvPr>
          <p:cNvSpPr txBox="1">
            <a:spLocks noChangeArrowheads="1"/>
          </p:cNvSpPr>
          <p:nvPr/>
        </p:nvSpPr>
        <p:spPr bwMode="auto">
          <a:xfrm>
            <a:off x="900113" y="2060575"/>
            <a:ext cx="14478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Empty Queue</a:t>
            </a:r>
          </a:p>
          <a:p>
            <a:pPr eaLnBrk="1" hangingPunct="1"/>
            <a:r>
              <a:rPr lang="en-US" altLang="en-US"/>
              <a:t>a enqueued</a:t>
            </a:r>
          </a:p>
          <a:p>
            <a:pPr eaLnBrk="1" hangingPunct="1"/>
            <a:r>
              <a:rPr lang="en-US" altLang="en-US"/>
              <a:t>b enqueued</a:t>
            </a:r>
          </a:p>
          <a:p>
            <a:pPr eaLnBrk="1" hangingPunct="1"/>
            <a:r>
              <a:rPr lang="en-US" altLang="en-US"/>
              <a:t>c enqueued</a:t>
            </a:r>
          </a:p>
          <a:p>
            <a:pPr eaLnBrk="1" hangingPunct="1"/>
            <a:r>
              <a:rPr lang="en-US" altLang="en-US"/>
              <a:t>d enqueued</a:t>
            </a:r>
          </a:p>
          <a:p>
            <a:pPr eaLnBrk="1" hangingPunct="1"/>
            <a:r>
              <a:rPr lang="en-US" altLang="en-US"/>
              <a:t>…</a:t>
            </a:r>
          </a:p>
          <a:p>
            <a:pPr eaLnBrk="1" hangingPunct="1"/>
            <a:r>
              <a:rPr lang="en-US" altLang="en-US"/>
              <a:t>k enqueued</a:t>
            </a:r>
          </a:p>
          <a:p>
            <a:pPr eaLnBrk="1" hangingPunct="1"/>
            <a:r>
              <a:rPr lang="en-US" altLang="en-US"/>
              <a:t>l enqueued</a:t>
            </a:r>
          </a:p>
          <a:p>
            <a:pPr eaLnBrk="1" hangingPunct="1"/>
            <a:endParaRPr lang="en-US" altLang="en-US"/>
          </a:p>
        </p:txBody>
      </p:sp>
      <p:graphicFrame>
        <p:nvGraphicFramePr>
          <p:cNvPr id="15367" name="Object 36">
            <a:extLst>
              <a:ext uri="{FF2B5EF4-FFF2-40B4-BE49-F238E27FC236}">
                <a16:creationId xmlns:a16="http://schemas.microsoft.com/office/drawing/2014/main" id="{608EDC3F-6819-4797-980C-FABFC826C6F6}"/>
              </a:ext>
            </a:extLst>
          </p:cNvPr>
          <p:cNvGraphicFramePr>
            <a:graphicFrameLocks noChangeAspect="1"/>
          </p:cNvGraphicFramePr>
          <p:nvPr/>
        </p:nvGraphicFramePr>
        <p:xfrm>
          <a:off x="5141913" y="2205038"/>
          <a:ext cx="3600450" cy="1152525"/>
        </p:xfrm>
        <a:graphic>
          <a:graphicData uri="http://schemas.openxmlformats.org/presentationml/2006/ole">
            <mc:AlternateContent xmlns:mc="http://schemas.openxmlformats.org/markup-compatibility/2006">
              <mc:Choice xmlns:v="urn:schemas-microsoft-com:vml" Requires="v">
                <p:oleObj spid="_x0000_s15386" name="Bitmap Image" r:id="rId3" imgW="3600000" imgH="1152381" progId="Paint.Picture">
                  <p:embed/>
                </p:oleObj>
              </mc:Choice>
              <mc:Fallback>
                <p:oleObj name="Bitmap Image" r:id="rId3" imgW="3600000" imgH="1152381" progId="Paint.Picture">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913" y="2205038"/>
                        <a:ext cx="36004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3510" name="Picture 38">
            <a:extLst>
              <a:ext uri="{FF2B5EF4-FFF2-40B4-BE49-F238E27FC236}">
                <a16:creationId xmlns:a16="http://schemas.microsoft.com/office/drawing/2014/main" id="{D866CE26-52E2-4511-BDF2-F71E83CC7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225" y="2511425"/>
            <a:ext cx="3079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3512" name="Object 40">
            <a:extLst>
              <a:ext uri="{FF2B5EF4-FFF2-40B4-BE49-F238E27FC236}">
                <a16:creationId xmlns:a16="http://schemas.microsoft.com/office/drawing/2014/main" id="{F10C628E-6EA1-4A56-958F-5CD9127EDA4A}"/>
              </a:ext>
            </a:extLst>
          </p:cNvPr>
          <p:cNvGraphicFramePr>
            <a:graphicFrameLocks noChangeAspect="1"/>
          </p:cNvGraphicFramePr>
          <p:nvPr/>
        </p:nvGraphicFramePr>
        <p:xfrm>
          <a:off x="8532813" y="1395413"/>
          <a:ext cx="228600" cy="790575"/>
        </p:xfrm>
        <a:graphic>
          <a:graphicData uri="http://schemas.openxmlformats.org/presentationml/2006/ole">
            <mc:AlternateContent xmlns:mc="http://schemas.openxmlformats.org/markup-compatibility/2006">
              <mc:Choice xmlns:v="urn:schemas-microsoft-com:vml" Requires="v">
                <p:oleObj spid="_x0000_s15387" name="Bitmap Image" r:id="rId6" imgW="228571" imgH="790476" progId="Paint.Picture">
                  <p:embed/>
                </p:oleObj>
              </mc:Choice>
              <mc:Fallback>
                <p:oleObj name="Bitmap Image" r:id="rId6" imgW="228571" imgH="790476" progId="Paint.Picture">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2813" y="1395413"/>
                        <a:ext cx="228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513" name="Object 41">
            <a:extLst>
              <a:ext uri="{FF2B5EF4-FFF2-40B4-BE49-F238E27FC236}">
                <a16:creationId xmlns:a16="http://schemas.microsoft.com/office/drawing/2014/main" id="{AC568286-D81F-49CE-BC89-6CF3F1EBFFA1}"/>
              </a:ext>
            </a:extLst>
          </p:cNvPr>
          <p:cNvGraphicFramePr>
            <a:graphicFrameLocks noChangeAspect="1"/>
          </p:cNvGraphicFramePr>
          <p:nvPr/>
        </p:nvGraphicFramePr>
        <p:xfrm>
          <a:off x="8172450" y="1412875"/>
          <a:ext cx="238125" cy="800100"/>
        </p:xfrm>
        <a:graphic>
          <a:graphicData uri="http://schemas.openxmlformats.org/presentationml/2006/ole">
            <mc:AlternateContent xmlns:mc="http://schemas.openxmlformats.org/markup-compatibility/2006">
              <mc:Choice xmlns:v="urn:schemas-microsoft-com:vml" Requires="v">
                <p:oleObj spid="_x0000_s15388" name="Bitmap Image" r:id="rId8" imgW="237969" imgH="800212" progId="Paint.Picture">
                  <p:embed/>
                </p:oleObj>
              </mc:Choice>
              <mc:Fallback>
                <p:oleObj name="Bitmap Image" r:id="rId8" imgW="237969" imgH="800212" progId="Paint.Picture">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2450" y="1412875"/>
                        <a:ext cx="2381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514" name="Object 42">
            <a:extLst>
              <a:ext uri="{FF2B5EF4-FFF2-40B4-BE49-F238E27FC236}">
                <a16:creationId xmlns:a16="http://schemas.microsoft.com/office/drawing/2014/main" id="{68BE3DB4-C070-4A29-8D2E-8A67EDB33A4E}"/>
              </a:ext>
            </a:extLst>
          </p:cNvPr>
          <p:cNvGraphicFramePr>
            <a:graphicFrameLocks noChangeAspect="1"/>
          </p:cNvGraphicFramePr>
          <p:nvPr/>
        </p:nvGraphicFramePr>
        <p:xfrm>
          <a:off x="8172450" y="1398588"/>
          <a:ext cx="285750" cy="838200"/>
        </p:xfrm>
        <a:graphic>
          <a:graphicData uri="http://schemas.openxmlformats.org/presentationml/2006/ole">
            <mc:AlternateContent xmlns:mc="http://schemas.openxmlformats.org/markup-compatibility/2006">
              <mc:Choice xmlns:v="urn:schemas-microsoft-com:vml" Requires="v">
                <p:oleObj spid="_x0000_s15389" name="Bitmap Image" r:id="rId10" imgW="285866" imgH="838095" progId="Paint.Picture">
                  <p:embed/>
                </p:oleObj>
              </mc:Choice>
              <mc:Fallback>
                <p:oleObj name="Bitmap Image" r:id="rId10" imgW="285866" imgH="838095" progId="Paint.Picture">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2450" y="1398588"/>
                        <a:ext cx="2857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3518" name="Picture 46">
            <a:extLst>
              <a:ext uri="{FF2B5EF4-FFF2-40B4-BE49-F238E27FC236}">
                <a16:creationId xmlns:a16="http://schemas.microsoft.com/office/drawing/2014/main" id="{F6C51C4E-267D-44A0-8A09-0FE5F973B7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1775" y="2511425"/>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520" name="Picture 48">
            <a:extLst>
              <a:ext uri="{FF2B5EF4-FFF2-40B4-BE49-F238E27FC236}">
                <a16:creationId xmlns:a16="http://schemas.microsoft.com/office/drawing/2014/main" id="{B0969B72-90EE-46CD-A617-12DC93711A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7400" y="472440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524" name="Picture 52">
            <a:extLst>
              <a:ext uri="{FF2B5EF4-FFF2-40B4-BE49-F238E27FC236}">
                <a16:creationId xmlns:a16="http://schemas.microsoft.com/office/drawing/2014/main" id="{94CB16A4-FF59-43B6-B4A7-AF63771FD79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65988" y="2511425"/>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526" name="Picture 54">
            <a:extLst>
              <a:ext uri="{FF2B5EF4-FFF2-40B4-BE49-F238E27FC236}">
                <a16:creationId xmlns:a16="http://schemas.microsoft.com/office/drawing/2014/main" id="{C6840BAF-7E5D-4B81-8619-ED02525F87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70713" y="2511425"/>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528" name="Picture 56">
            <a:extLst>
              <a:ext uri="{FF2B5EF4-FFF2-40B4-BE49-F238E27FC236}">
                <a16:creationId xmlns:a16="http://schemas.microsoft.com/office/drawing/2014/main" id="{05767F5A-3929-4DB5-8CD9-33BDEFF36E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78613" y="2511425"/>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530" name="Picture 58">
            <a:extLst>
              <a:ext uri="{FF2B5EF4-FFF2-40B4-BE49-F238E27FC236}">
                <a16:creationId xmlns:a16="http://schemas.microsoft.com/office/drawing/2014/main" id="{E59EA066-2467-4B4D-ACF0-2CCA8D50009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3288" y="4941888"/>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33505">
                                            <p:txEl>
                                              <p:pRg st="0" end="0"/>
                                            </p:txEl>
                                          </p:spTgt>
                                        </p:tgtEl>
                                        <p:attrNameLst>
                                          <p:attrName>style.color</p:attrName>
                                        </p:attrNameLst>
                                      </p:cBhvr>
                                      <p:to>
                                        <a:srgbClr val="FF0000"/>
                                      </p:to>
                                    </p:animClr>
                                  </p:child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499"/>
                                          </p:stCondLst>
                                        </p:cTn>
                                        <p:tgtEl>
                                          <p:spTgt spid="233513"/>
                                        </p:tgtEl>
                                        <p:attrNameLst>
                                          <p:attrName>style.visibility</p:attrName>
                                        </p:attrNameLst>
                                      </p:cBhvr>
                                      <p:to>
                                        <p:strVal val="visible"/>
                                      </p:to>
                                    </p:set>
                                  </p:childTnLst>
                                </p:cTn>
                              </p:par>
                            </p:childTnLst>
                          </p:cTn>
                        </p:par>
                        <p:par>
                          <p:cTn id="10" fill="hold" nodeType="afterGroup">
                            <p:stCondLst>
                              <p:cond delay="1500"/>
                            </p:stCondLst>
                            <p:childTnLst>
                              <p:par>
                                <p:cTn id="11" presetID="1" presetClass="entr" presetSubtype="0" fill="hold" nodeType="afterEffect">
                                  <p:stCondLst>
                                    <p:cond delay="0"/>
                                  </p:stCondLst>
                                  <p:childTnLst>
                                    <p:set>
                                      <p:cBhvr>
                                        <p:cTn id="12" dur="1" fill="hold">
                                          <p:stCondLst>
                                            <p:cond delay="499"/>
                                          </p:stCondLst>
                                        </p:cTn>
                                        <p:tgtEl>
                                          <p:spTgt spid="2335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mph" presetSubtype="2" fill="hold" nodeType="clickEffect">
                                  <p:stCondLst>
                                    <p:cond delay="0"/>
                                  </p:stCondLst>
                                  <p:childTnLst>
                                    <p:animClr clrSpc="rgb" dir="cw">
                                      <p:cBhvr override="childStyle">
                                        <p:cTn id="16" dur="1000" fill="hold"/>
                                        <p:tgtEl>
                                          <p:spTgt spid="233505">
                                            <p:txEl>
                                              <p:pRg st="1" end="1"/>
                                            </p:txEl>
                                          </p:spTgt>
                                        </p:tgtEl>
                                        <p:attrNameLst>
                                          <p:attrName>style.color</p:attrName>
                                        </p:attrNameLst>
                                      </p:cBhvr>
                                      <p:to>
                                        <a:srgbClr val="FF0000"/>
                                      </p:to>
                                    </p:animClr>
                                  </p:childTnLst>
                                </p:cTn>
                              </p:par>
                            </p:childTnLst>
                          </p:cTn>
                        </p:par>
                        <p:par>
                          <p:cTn id="17" fill="hold" nodeType="afterGroup">
                            <p:stCondLst>
                              <p:cond delay="1000"/>
                            </p:stCondLst>
                            <p:childTnLst>
                              <p:par>
                                <p:cTn id="18" presetID="0" presetClass="path" presetSubtype="0" accel="50000" decel="50000" fill="hold" nodeType="afterEffect">
                                  <p:stCondLst>
                                    <p:cond delay="0"/>
                                  </p:stCondLst>
                                  <p:childTnLst>
                                    <p:animMotion origin="layout" path="M 3.61111E-6 1.11111E-6 C -0.0158 -0.00023 -0.03143 -0.00023 -0.0375 1.11111E-6 " pathEditMode="relative" ptsTypes="aA">
                                      <p:cBhvr>
                                        <p:cTn id="19" dur="1000" fill="hold"/>
                                        <p:tgtEl>
                                          <p:spTgt spid="233512"/>
                                        </p:tgtEl>
                                        <p:attrNameLst>
                                          <p:attrName>ppt_x</p:attrName>
                                          <p:attrName>ppt_y</p:attrName>
                                        </p:attrNameLst>
                                      </p:cBhvr>
                                    </p:animMotion>
                                  </p:childTnLst>
                                </p:cTn>
                              </p:par>
                            </p:childTnLst>
                          </p:cTn>
                        </p:par>
                        <p:par>
                          <p:cTn id="20" fill="hold" nodeType="afterGroup">
                            <p:stCondLst>
                              <p:cond delay="2000"/>
                            </p:stCondLst>
                            <p:childTnLst>
                              <p:par>
                                <p:cTn id="21" presetID="1" presetClass="entr" presetSubtype="0" fill="hold" nodeType="afterEffect">
                                  <p:stCondLst>
                                    <p:cond delay="0"/>
                                  </p:stCondLst>
                                  <p:childTnLst>
                                    <p:set>
                                      <p:cBhvr>
                                        <p:cTn id="22" dur="1" fill="hold">
                                          <p:stCondLst>
                                            <p:cond delay="499"/>
                                          </p:stCondLst>
                                        </p:cTn>
                                        <p:tgtEl>
                                          <p:spTgt spid="233514"/>
                                        </p:tgtEl>
                                        <p:attrNameLst>
                                          <p:attrName>style.visibility</p:attrName>
                                        </p:attrNameLst>
                                      </p:cBhvr>
                                      <p:to>
                                        <p:strVal val="visible"/>
                                      </p:to>
                                    </p:set>
                                  </p:childTnLst>
                                </p:cTn>
                              </p:par>
                            </p:childTnLst>
                          </p:cTn>
                        </p:par>
                        <p:par>
                          <p:cTn id="23" fill="hold" nodeType="afterGroup">
                            <p:stCondLst>
                              <p:cond delay="2500"/>
                            </p:stCondLst>
                            <p:childTnLst>
                              <p:par>
                                <p:cTn id="24" presetID="2" presetClass="entr" presetSubtype="4" fill="hold" nodeType="afterEffect">
                                  <p:stCondLst>
                                    <p:cond delay="0"/>
                                  </p:stCondLst>
                                  <p:childTnLst>
                                    <p:set>
                                      <p:cBhvr>
                                        <p:cTn id="25" dur="1" fill="hold">
                                          <p:stCondLst>
                                            <p:cond delay="0"/>
                                          </p:stCondLst>
                                        </p:cTn>
                                        <p:tgtEl>
                                          <p:spTgt spid="233510"/>
                                        </p:tgtEl>
                                        <p:attrNameLst>
                                          <p:attrName>style.visibility</p:attrName>
                                        </p:attrNameLst>
                                      </p:cBhvr>
                                      <p:to>
                                        <p:strVal val="visible"/>
                                      </p:to>
                                    </p:set>
                                    <p:anim calcmode="lin" valueType="num">
                                      <p:cBhvr additive="base">
                                        <p:cTn id="26" dur="500" fill="hold"/>
                                        <p:tgtEl>
                                          <p:spTgt spid="233510"/>
                                        </p:tgtEl>
                                        <p:attrNameLst>
                                          <p:attrName>ppt_x</p:attrName>
                                        </p:attrNameLst>
                                      </p:cBhvr>
                                      <p:tavLst>
                                        <p:tav tm="0">
                                          <p:val>
                                            <p:strVal val="#ppt_x"/>
                                          </p:val>
                                        </p:tav>
                                        <p:tav tm="100000">
                                          <p:val>
                                            <p:strVal val="#ppt_x"/>
                                          </p:val>
                                        </p:tav>
                                      </p:tavLst>
                                    </p:anim>
                                    <p:anim calcmode="lin" valueType="num">
                                      <p:cBhvr additive="base">
                                        <p:cTn id="27" dur="500" fill="hold"/>
                                        <p:tgtEl>
                                          <p:spTgt spid="233510"/>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mph" presetSubtype="2" fill="hold" nodeType="clickEffect">
                                  <p:stCondLst>
                                    <p:cond delay="0"/>
                                  </p:stCondLst>
                                  <p:childTnLst>
                                    <p:animClr clrSpc="rgb" dir="cw">
                                      <p:cBhvr override="childStyle">
                                        <p:cTn id="31" dur="1000" fill="hold"/>
                                        <p:tgtEl>
                                          <p:spTgt spid="233505">
                                            <p:txEl>
                                              <p:pRg st="2" end="2"/>
                                            </p:txEl>
                                          </p:spTgt>
                                        </p:tgtEl>
                                        <p:attrNameLst>
                                          <p:attrName>style.color</p:attrName>
                                        </p:attrNameLst>
                                      </p:cBhvr>
                                      <p:to>
                                        <a:srgbClr val="FF0000"/>
                                      </p:to>
                                    </p:animClr>
                                  </p:childTnLst>
                                </p:cTn>
                              </p:par>
                            </p:childTnLst>
                          </p:cTn>
                        </p:par>
                        <p:par>
                          <p:cTn id="32" fill="hold" nodeType="afterGroup">
                            <p:stCondLst>
                              <p:cond delay="1000"/>
                            </p:stCondLst>
                            <p:childTnLst>
                              <p:par>
                                <p:cTn id="33" presetID="1" presetClass="exit" presetSubtype="0" fill="hold" nodeType="afterEffect">
                                  <p:stCondLst>
                                    <p:cond delay="0"/>
                                  </p:stCondLst>
                                  <p:childTnLst>
                                    <p:set>
                                      <p:cBhvr>
                                        <p:cTn id="34" dur="1" fill="hold">
                                          <p:stCondLst>
                                            <p:cond delay="0"/>
                                          </p:stCondLst>
                                        </p:cTn>
                                        <p:tgtEl>
                                          <p:spTgt spid="233514"/>
                                        </p:tgtEl>
                                        <p:attrNameLst>
                                          <p:attrName>style.visibility</p:attrName>
                                        </p:attrNameLst>
                                      </p:cBhvr>
                                      <p:to>
                                        <p:strVal val="hidden"/>
                                      </p:to>
                                    </p:set>
                                  </p:childTnLst>
                                </p:cTn>
                              </p:par>
                            </p:childTnLst>
                          </p:cTn>
                        </p:par>
                        <p:par>
                          <p:cTn id="35" fill="hold" nodeType="afterGroup">
                            <p:stCondLst>
                              <p:cond delay="1000"/>
                            </p:stCondLst>
                            <p:childTnLst>
                              <p:par>
                                <p:cTn id="36" presetID="0" presetClass="path" presetSubtype="0" accel="50000" decel="50000" fill="hold" nodeType="afterEffect">
                                  <p:stCondLst>
                                    <p:cond delay="0"/>
                                  </p:stCondLst>
                                  <p:childTnLst>
                                    <p:animMotion origin="layout" path="M -0.0375 -1.11111E-6 C -0.04323 -1.11111E-6 -0.06441 -0.00046 -0.07153 -0.00046 " pathEditMode="relative" rAng="0" ptsTypes="aa">
                                      <p:cBhvr>
                                        <p:cTn id="37" dur="1000" fill="hold"/>
                                        <p:tgtEl>
                                          <p:spTgt spid="233512"/>
                                        </p:tgtEl>
                                        <p:attrNameLst>
                                          <p:attrName>ppt_x</p:attrName>
                                          <p:attrName>ppt_y</p:attrName>
                                        </p:attrNameLst>
                                      </p:cBhvr>
                                      <p:rCtr x="-1701" y="-23"/>
                                    </p:animMotion>
                                  </p:childTnLst>
                                </p:cTn>
                              </p:par>
                            </p:childTnLst>
                          </p:cTn>
                        </p:par>
                        <p:par>
                          <p:cTn id="38" fill="hold" nodeType="afterGroup">
                            <p:stCondLst>
                              <p:cond delay="2000"/>
                            </p:stCondLst>
                            <p:childTnLst>
                              <p:par>
                                <p:cTn id="39" presetID="1" presetClass="entr" presetSubtype="0" fill="hold" nodeType="afterEffect">
                                  <p:stCondLst>
                                    <p:cond delay="0"/>
                                  </p:stCondLst>
                                  <p:childTnLst>
                                    <p:set>
                                      <p:cBhvr>
                                        <p:cTn id="40" dur="1" fill="hold">
                                          <p:stCondLst>
                                            <p:cond delay="499"/>
                                          </p:stCondLst>
                                        </p:cTn>
                                        <p:tgtEl>
                                          <p:spTgt spid="23351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mph" presetSubtype="2" fill="hold" nodeType="clickEffect">
                                  <p:stCondLst>
                                    <p:cond delay="0"/>
                                  </p:stCondLst>
                                  <p:childTnLst>
                                    <p:animClr clrSpc="rgb" dir="cw">
                                      <p:cBhvr override="childStyle">
                                        <p:cTn id="44" dur="1000" fill="hold"/>
                                        <p:tgtEl>
                                          <p:spTgt spid="233505">
                                            <p:txEl>
                                              <p:pRg st="3" end="3"/>
                                            </p:txEl>
                                          </p:spTgt>
                                        </p:tgtEl>
                                        <p:attrNameLst>
                                          <p:attrName>style.color</p:attrName>
                                        </p:attrNameLst>
                                      </p:cBhvr>
                                      <p:to>
                                        <a:srgbClr val="FF0000"/>
                                      </p:to>
                                    </p:animClr>
                                  </p:childTnLst>
                                </p:cTn>
                              </p:par>
                            </p:childTnLst>
                          </p:cTn>
                        </p:par>
                        <p:par>
                          <p:cTn id="45" fill="hold" nodeType="afterGroup">
                            <p:stCondLst>
                              <p:cond delay="1000"/>
                            </p:stCondLst>
                            <p:childTnLst>
                              <p:par>
                                <p:cTn id="46" presetID="0" presetClass="path" presetSubtype="0" accel="50000" decel="50000" fill="hold" nodeType="afterEffect">
                                  <p:stCondLst>
                                    <p:cond delay="0"/>
                                  </p:stCondLst>
                                  <p:childTnLst>
                                    <p:animMotion origin="layout" path="M -0.07153 -0.00046 C -0.07708 -0.00069 -0.09757 -0.00139 -0.10451 -0.00162 " pathEditMode="relative" rAng="0" ptsTypes="aa">
                                      <p:cBhvr>
                                        <p:cTn id="47" dur="1000" fill="hold"/>
                                        <p:tgtEl>
                                          <p:spTgt spid="233512"/>
                                        </p:tgtEl>
                                        <p:attrNameLst>
                                          <p:attrName>ppt_x</p:attrName>
                                          <p:attrName>ppt_y</p:attrName>
                                        </p:attrNameLst>
                                      </p:cBhvr>
                                      <p:rCtr x="-1649" y="-69"/>
                                    </p:animMotion>
                                  </p:childTnLst>
                                </p:cTn>
                              </p:par>
                            </p:childTnLst>
                          </p:cTn>
                        </p:par>
                        <p:par>
                          <p:cTn id="48" fill="hold" nodeType="afterGroup">
                            <p:stCondLst>
                              <p:cond delay="2000"/>
                            </p:stCondLst>
                            <p:childTnLst>
                              <p:par>
                                <p:cTn id="49" presetID="1" presetClass="entr" presetSubtype="0" fill="hold" nodeType="afterEffect">
                                  <p:stCondLst>
                                    <p:cond delay="0"/>
                                  </p:stCondLst>
                                  <p:childTnLst>
                                    <p:set>
                                      <p:cBhvr>
                                        <p:cTn id="50" dur="1" fill="hold">
                                          <p:stCondLst>
                                            <p:cond delay="499"/>
                                          </p:stCondLst>
                                        </p:cTn>
                                        <p:tgtEl>
                                          <p:spTgt spid="233520"/>
                                        </p:tgtEl>
                                        <p:attrNameLst>
                                          <p:attrName>style.visibility</p:attrName>
                                        </p:attrNameLst>
                                      </p:cBhvr>
                                      <p:to>
                                        <p:strVal val="visible"/>
                                      </p:to>
                                    </p:set>
                                  </p:childTnLst>
                                </p:cTn>
                              </p:par>
                            </p:childTnLst>
                          </p:cTn>
                        </p:par>
                        <p:par>
                          <p:cTn id="51" fill="hold" nodeType="afterGroup">
                            <p:stCondLst>
                              <p:cond delay="2500"/>
                            </p:stCondLst>
                            <p:childTnLst>
                              <p:par>
                                <p:cTn id="52" presetID="0" presetClass="path" presetSubtype="0" accel="50000" decel="50000" fill="hold" nodeType="afterEffect">
                                  <p:stCondLst>
                                    <p:cond delay="0"/>
                                  </p:stCondLst>
                                  <p:childTnLst>
                                    <p:animMotion origin="layout" path="M -3.33333E-6 -4.44444E-6 C 0.10087 0.02732 0.20035 0.04954 0.15973 -4.44444E-6 C 0.1191 -0.04953 -0.24826 -0.24351 -0.24409 -0.29722 C -0.23993 -0.35092 0.09532 -0.31713 0.18455 -0.32222 " pathEditMode="relative" rAng="0" ptsTypes="aaaa">
                                      <p:cBhvr>
                                        <p:cTn id="53" dur="1000" fill="hold"/>
                                        <p:tgtEl>
                                          <p:spTgt spid="233520"/>
                                        </p:tgtEl>
                                        <p:attrNameLst>
                                          <p:attrName>ppt_x</p:attrName>
                                          <p:attrName>ppt_y</p:attrName>
                                        </p:attrNameLst>
                                      </p:cBhvr>
                                      <p:rCtr x="-2396" y="-15069"/>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mph" presetSubtype="2" fill="hold" nodeType="clickEffect">
                                  <p:stCondLst>
                                    <p:cond delay="0"/>
                                  </p:stCondLst>
                                  <p:childTnLst>
                                    <p:animClr clrSpc="rgb" dir="cw">
                                      <p:cBhvr override="childStyle">
                                        <p:cTn id="57" dur="2000" fill="hold"/>
                                        <p:tgtEl>
                                          <p:spTgt spid="233505">
                                            <p:txEl>
                                              <p:pRg st="4" end="4"/>
                                            </p:txEl>
                                          </p:spTgt>
                                        </p:tgtEl>
                                        <p:attrNameLst>
                                          <p:attrName>style.color</p:attrName>
                                        </p:attrNameLst>
                                      </p:cBhvr>
                                      <p:to>
                                        <a:srgbClr val="FF0000"/>
                                      </p:to>
                                    </p:animClr>
                                  </p:childTnLst>
                                </p:cTn>
                              </p:par>
                            </p:childTnLst>
                          </p:cTn>
                        </p:par>
                        <p:par>
                          <p:cTn id="58" fill="hold" nodeType="afterGroup">
                            <p:stCondLst>
                              <p:cond delay="2000"/>
                            </p:stCondLst>
                            <p:childTnLst>
                              <p:par>
                                <p:cTn id="59" presetID="0" presetClass="path" presetSubtype="0" accel="50000" decel="50000" fill="hold" nodeType="afterEffect">
                                  <p:stCondLst>
                                    <p:cond delay="0"/>
                                  </p:stCondLst>
                                  <p:childTnLst>
                                    <p:animMotion origin="layout" path="M -0.10451 -0.00162 C -0.11024 -0.00185 -0.13142 -0.00255 -0.13854 -0.00278 " pathEditMode="relative" rAng="0" ptsTypes="aa">
                                      <p:cBhvr>
                                        <p:cTn id="60" dur="1000" fill="hold"/>
                                        <p:tgtEl>
                                          <p:spTgt spid="233512"/>
                                        </p:tgtEl>
                                        <p:attrNameLst>
                                          <p:attrName>ppt_x</p:attrName>
                                          <p:attrName>ppt_y</p:attrName>
                                        </p:attrNameLst>
                                      </p:cBhvr>
                                      <p:rCtr x="-1701" y="-69"/>
                                    </p:animMotion>
                                  </p:childTnLst>
                                </p:cTn>
                              </p:par>
                            </p:childTnLst>
                          </p:cTn>
                        </p:par>
                        <p:par>
                          <p:cTn id="61" fill="hold" nodeType="afterGroup">
                            <p:stCondLst>
                              <p:cond delay="3000"/>
                            </p:stCondLst>
                            <p:childTnLst>
                              <p:par>
                                <p:cTn id="62" presetID="1" presetClass="entr" presetSubtype="0" fill="hold" nodeType="afterEffect">
                                  <p:stCondLst>
                                    <p:cond delay="0"/>
                                  </p:stCondLst>
                                  <p:childTnLst>
                                    <p:set>
                                      <p:cBhvr>
                                        <p:cTn id="63" dur="1" fill="hold">
                                          <p:stCondLst>
                                            <p:cond delay="499"/>
                                          </p:stCondLst>
                                        </p:cTn>
                                        <p:tgtEl>
                                          <p:spTgt spid="23352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mph" presetSubtype="2" fill="hold" nodeType="clickEffect">
                                  <p:stCondLst>
                                    <p:cond delay="0"/>
                                  </p:stCondLst>
                                  <p:childTnLst>
                                    <p:animClr clrSpc="rgb" dir="cw">
                                      <p:cBhvr override="childStyle">
                                        <p:cTn id="67" dur="1000" fill="hold"/>
                                        <p:tgtEl>
                                          <p:spTgt spid="233505">
                                            <p:txEl>
                                              <p:pRg st="5" end="5"/>
                                            </p:txEl>
                                          </p:spTgt>
                                        </p:tgtEl>
                                        <p:attrNameLst>
                                          <p:attrName>style.color</p:attrName>
                                        </p:attrNameLst>
                                      </p:cBhvr>
                                      <p:to>
                                        <a:srgbClr val="FF0000"/>
                                      </p:to>
                                    </p:animClr>
                                  </p:childTnLst>
                                </p:cTn>
                              </p:par>
                            </p:childTnLst>
                          </p:cTn>
                        </p:par>
                        <p:par>
                          <p:cTn id="68" fill="hold" nodeType="afterGroup">
                            <p:stCondLst>
                              <p:cond delay="1000"/>
                            </p:stCondLst>
                            <p:childTnLst>
                              <p:par>
                                <p:cTn id="69" presetID="0" presetClass="path" presetSubtype="0" accel="50000" decel="50000" fill="hold" nodeType="afterEffect">
                                  <p:stCondLst>
                                    <p:cond delay="0"/>
                                  </p:stCondLst>
                                  <p:childTnLst>
                                    <p:animMotion origin="layout" path="M -0.13854 -0.00278 C -0.13854 -0.00278 -0.15069 -0.00278 -0.16267 -0.00278 " pathEditMode="relative" ptsTypes="aA">
                                      <p:cBhvr>
                                        <p:cTn id="70" dur="1000" fill="hold"/>
                                        <p:tgtEl>
                                          <p:spTgt spid="233512"/>
                                        </p:tgtEl>
                                        <p:attrNameLst>
                                          <p:attrName>ppt_x</p:attrName>
                                          <p:attrName>ppt_y</p:attrName>
                                        </p:attrNameLst>
                                      </p:cBhvr>
                                    </p:animMotion>
                                  </p:childTnLst>
                                </p:cTn>
                              </p:par>
                            </p:childTnLst>
                          </p:cTn>
                        </p:par>
                        <p:par>
                          <p:cTn id="71" fill="hold" nodeType="afterGroup">
                            <p:stCondLst>
                              <p:cond delay="2000"/>
                            </p:stCondLst>
                            <p:childTnLst>
                              <p:par>
                                <p:cTn id="72" presetID="2" presetClass="entr" presetSubtype="4" fill="hold" nodeType="afterEffect">
                                  <p:stCondLst>
                                    <p:cond delay="0"/>
                                  </p:stCondLst>
                                  <p:childTnLst>
                                    <p:set>
                                      <p:cBhvr>
                                        <p:cTn id="73" dur="1" fill="hold">
                                          <p:stCondLst>
                                            <p:cond delay="0"/>
                                          </p:stCondLst>
                                        </p:cTn>
                                        <p:tgtEl>
                                          <p:spTgt spid="233526"/>
                                        </p:tgtEl>
                                        <p:attrNameLst>
                                          <p:attrName>style.visibility</p:attrName>
                                        </p:attrNameLst>
                                      </p:cBhvr>
                                      <p:to>
                                        <p:strVal val="visible"/>
                                      </p:to>
                                    </p:set>
                                    <p:anim calcmode="lin" valueType="num">
                                      <p:cBhvr additive="base">
                                        <p:cTn id="74" dur="500" fill="hold"/>
                                        <p:tgtEl>
                                          <p:spTgt spid="233526"/>
                                        </p:tgtEl>
                                        <p:attrNameLst>
                                          <p:attrName>ppt_x</p:attrName>
                                        </p:attrNameLst>
                                      </p:cBhvr>
                                      <p:tavLst>
                                        <p:tav tm="0">
                                          <p:val>
                                            <p:strVal val="#ppt_x"/>
                                          </p:val>
                                        </p:tav>
                                        <p:tav tm="100000">
                                          <p:val>
                                            <p:strVal val="#ppt_x"/>
                                          </p:val>
                                        </p:tav>
                                      </p:tavLst>
                                    </p:anim>
                                    <p:anim calcmode="lin" valueType="num">
                                      <p:cBhvr additive="base">
                                        <p:cTn id="75" dur="500" fill="hold"/>
                                        <p:tgtEl>
                                          <p:spTgt spid="233526"/>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mph" presetSubtype="2" fill="hold" nodeType="clickEffect">
                                  <p:stCondLst>
                                    <p:cond delay="0"/>
                                  </p:stCondLst>
                                  <p:childTnLst>
                                    <p:animClr clrSpc="rgb" dir="cw">
                                      <p:cBhvr override="childStyle">
                                        <p:cTn id="79" dur="1000" fill="hold"/>
                                        <p:tgtEl>
                                          <p:spTgt spid="233505">
                                            <p:txEl>
                                              <p:pRg st="6" end="6"/>
                                            </p:txEl>
                                          </p:spTgt>
                                        </p:tgtEl>
                                        <p:attrNameLst>
                                          <p:attrName>style.color</p:attrName>
                                        </p:attrNameLst>
                                      </p:cBhvr>
                                      <p:to>
                                        <a:srgbClr val="FF0000"/>
                                      </p:to>
                                    </p:animClr>
                                  </p:childTnLst>
                                </p:cTn>
                              </p:par>
                            </p:childTnLst>
                          </p:cTn>
                        </p:par>
                        <p:par>
                          <p:cTn id="80" fill="hold" nodeType="afterGroup">
                            <p:stCondLst>
                              <p:cond delay="1000"/>
                            </p:stCondLst>
                            <p:childTnLst>
                              <p:par>
                                <p:cTn id="81" presetID="0" presetClass="path" presetSubtype="0" accel="50000" decel="50000" fill="hold" nodeType="afterEffect">
                                  <p:stCondLst>
                                    <p:cond delay="0"/>
                                  </p:stCondLst>
                                  <p:childTnLst>
                                    <p:animMotion origin="layout" path="M -0.16267 -0.00278 C -0.16962 -0.00301 -0.19583 -0.0037 -0.20451 -0.00393 " pathEditMode="relative" rAng="0" ptsTypes="aa">
                                      <p:cBhvr>
                                        <p:cTn id="82" dur="2000" fill="hold"/>
                                        <p:tgtEl>
                                          <p:spTgt spid="233512"/>
                                        </p:tgtEl>
                                        <p:attrNameLst>
                                          <p:attrName>ppt_x</p:attrName>
                                          <p:attrName>ppt_y</p:attrName>
                                        </p:attrNameLst>
                                      </p:cBhvr>
                                      <p:rCtr x="-2101" y="-69"/>
                                    </p:animMotion>
                                  </p:childTnLst>
                                </p:cTn>
                              </p:par>
                            </p:childTnLst>
                          </p:cTn>
                        </p:par>
                        <p:par>
                          <p:cTn id="83" fill="hold" nodeType="afterGroup">
                            <p:stCondLst>
                              <p:cond delay="3000"/>
                            </p:stCondLst>
                            <p:childTnLst>
                              <p:par>
                                <p:cTn id="84" presetID="1" presetClass="entr" presetSubtype="0" fill="hold" nodeType="afterEffect">
                                  <p:stCondLst>
                                    <p:cond delay="0"/>
                                  </p:stCondLst>
                                  <p:childTnLst>
                                    <p:set>
                                      <p:cBhvr>
                                        <p:cTn id="85" dur="1" fill="hold">
                                          <p:stCondLst>
                                            <p:cond delay="499"/>
                                          </p:stCondLst>
                                        </p:cTn>
                                        <p:tgtEl>
                                          <p:spTgt spid="23352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mph" presetSubtype="2" fill="hold" nodeType="clickEffect">
                                  <p:stCondLst>
                                    <p:cond delay="0"/>
                                  </p:stCondLst>
                                  <p:childTnLst>
                                    <p:animClr clrSpc="rgb" dir="cw">
                                      <p:cBhvr override="childStyle">
                                        <p:cTn id="89" dur="2000" fill="hold"/>
                                        <p:tgtEl>
                                          <p:spTgt spid="233505">
                                            <p:txEl>
                                              <p:pRg st="7" end="7"/>
                                            </p:txEl>
                                          </p:spTgt>
                                        </p:tgtEl>
                                        <p:attrNameLst>
                                          <p:attrName>style.color</p:attrName>
                                        </p:attrNameLst>
                                      </p:cBhvr>
                                      <p:to>
                                        <a:srgbClr val="FF0000"/>
                                      </p:to>
                                    </p:animClr>
                                  </p:childTnLst>
                                </p:cTn>
                              </p:par>
                            </p:childTnLst>
                          </p:cTn>
                        </p:par>
                        <p:par>
                          <p:cTn id="90" fill="hold" nodeType="afterGroup">
                            <p:stCondLst>
                              <p:cond delay="2000"/>
                            </p:stCondLst>
                            <p:childTnLst>
                              <p:par>
                                <p:cTn id="91" presetID="0" presetClass="path" presetSubtype="0" accel="50000" decel="50000" fill="hold" nodeType="afterEffect">
                                  <p:stCondLst>
                                    <p:cond delay="0"/>
                                  </p:stCondLst>
                                  <p:childTnLst>
                                    <p:animMotion origin="layout" path="M -0.20452 -0.00393 C -0.20452 -0.00393 -0.21684 -0.00393 -0.22917 -0.00393 " pathEditMode="relative" ptsTypes="aA">
                                      <p:cBhvr>
                                        <p:cTn id="92" dur="1000" fill="hold"/>
                                        <p:tgtEl>
                                          <p:spTgt spid="233512"/>
                                        </p:tgtEl>
                                        <p:attrNameLst>
                                          <p:attrName>ppt_x</p:attrName>
                                          <p:attrName>ppt_y</p:attrName>
                                        </p:attrNameLst>
                                      </p:cBhvr>
                                    </p:animMotion>
                                  </p:childTnLst>
                                </p:cTn>
                              </p:par>
                            </p:childTnLst>
                          </p:cTn>
                        </p:par>
                        <p:par>
                          <p:cTn id="93" fill="hold" nodeType="afterGroup">
                            <p:stCondLst>
                              <p:cond delay="3000"/>
                            </p:stCondLst>
                            <p:childTnLst>
                              <p:par>
                                <p:cTn id="94" presetID="1" presetClass="entr" presetSubtype="0" fill="hold" nodeType="afterEffect">
                                  <p:stCondLst>
                                    <p:cond delay="0"/>
                                  </p:stCondLst>
                                  <p:childTnLst>
                                    <p:set>
                                      <p:cBhvr>
                                        <p:cTn id="95" dur="1" fill="hold">
                                          <p:stCondLst>
                                            <p:cond delay="499"/>
                                          </p:stCondLst>
                                        </p:cTn>
                                        <p:tgtEl>
                                          <p:spTgt spid="233530"/>
                                        </p:tgtEl>
                                        <p:attrNameLst>
                                          <p:attrName>style.visibility</p:attrName>
                                        </p:attrNameLst>
                                      </p:cBhvr>
                                      <p:to>
                                        <p:strVal val="visible"/>
                                      </p:to>
                                    </p:set>
                                  </p:childTnLst>
                                </p:cTn>
                              </p:par>
                            </p:childTnLst>
                          </p:cTn>
                        </p:par>
                        <p:par>
                          <p:cTn id="96" fill="hold" nodeType="afterGroup">
                            <p:stCondLst>
                              <p:cond delay="3500"/>
                            </p:stCondLst>
                            <p:childTnLst>
                              <p:par>
                                <p:cTn id="97" presetID="0" presetClass="path" presetSubtype="0" accel="50000" decel="50000" fill="hold" nodeType="afterEffect">
                                  <p:stCondLst>
                                    <p:cond delay="0"/>
                                  </p:stCondLst>
                                  <p:childTnLst>
                                    <p:animMotion origin="layout" path="M 1.94444E-6 2.59259E-6 C 0.05955 0.02963 0.1191 0.05926 0.09288 2.59259E-6 C 0.06666 -0.05926 -0.17274 -0.29653 -0.15781 -0.35556 C -0.14288 -0.41459 0.11128 -0.35486 0.18212 -0.35486 " pathEditMode="relative" rAng="0" ptsTypes="aaaa">
                                      <p:cBhvr>
                                        <p:cTn id="98" dur="1000" fill="hold"/>
                                        <p:tgtEl>
                                          <p:spTgt spid="233530"/>
                                        </p:tgtEl>
                                        <p:attrNameLst>
                                          <p:attrName>ppt_x</p:attrName>
                                          <p:attrName>ppt_y</p:attrName>
                                        </p:attrNameLst>
                                      </p:cBhvr>
                                      <p:rCtr x="469" y="-17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Veri Yer Tutucusu 3">
            <a:extLst>
              <a:ext uri="{FF2B5EF4-FFF2-40B4-BE49-F238E27FC236}">
                <a16:creationId xmlns:a16="http://schemas.microsoft.com/office/drawing/2014/main" id="{0B38E63D-29A1-4318-BCB1-AE5491B265C0}"/>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4D9EA6B-D68F-4B97-9B19-8377B9774177}" type="datetime4">
              <a:rPr lang="en-US" altLang="en-US"/>
              <a:pPr/>
              <a:t>November 3, 2022</a:t>
            </a:fld>
            <a:endParaRPr lang="en-US" altLang="en-US"/>
          </a:p>
        </p:txBody>
      </p:sp>
      <p:sp>
        <p:nvSpPr>
          <p:cNvPr id="16387" name="Alt Bilgi Yer Tutucusu 4">
            <a:extLst>
              <a:ext uri="{FF2B5EF4-FFF2-40B4-BE49-F238E27FC236}">
                <a16:creationId xmlns:a16="http://schemas.microsoft.com/office/drawing/2014/main" id="{6A367CCE-661B-4C0E-A050-CB20343A13A6}"/>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6388" name="Slayt Numarası Yer Tutucusu 5">
            <a:extLst>
              <a:ext uri="{FF2B5EF4-FFF2-40B4-BE49-F238E27FC236}">
                <a16:creationId xmlns:a16="http://schemas.microsoft.com/office/drawing/2014/main" id="{5F5E61FE-E047-47D1-91E9-6B29C6B5E37F}"/>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69E550C-59CE-417A-9EAB-2CC81095FB34}" type="slidenum">
              <a:rPr lang="en-US" altLang="en-US"/>
              <a:pPr/>
              <a:t>12</a:t>
            </a:fld>
            <a:endParaRPr lang="en-US" altLang="en-US"/>
          </a:p>
        </p:txBody>
      </p:sp>
      <p:sp>
        <p:nvSpPr>
          <p:cNvPr id="16389" name="Rectangle 2">
            <a:extLst>
              <a:ext uri="{FF2B5EF4-FFF2-40B4-BE49-F238E27FC236}">
                <a16:creationId xmlns:a16="http://schemas.microsoft.com/office/drawing/2014/main" id="{F0590B5C-DBD3-43C2-AE83-8E1E309B6602}"/>
              </a:ext>
            </a:extLst>
          </p:cNvPr>
          <p:cNvSpPr>
            <a:spLocks noGrp="1" noChangeArrowheads="1"/>
          </p:cNvSpPr>
          <p:nvPr>
            <p:ph type="title"/>
          </p:nvPr>
        </p:nvSpPr>
        <p:spPr/>
        <p:txBody>
          <a:bodyPr/>
          <a:lstStyle/>
          <a:p>
            <a:pPr eaLnBrk="1" hangingPunct="1"/>
            <a:r>
              <a:rPr lang="en-US" altLang="en-US"/>
              <a:t>Dequeue Operation</a:t>
            </a:r>
          </a:p>
        </p:txBody>
      </p:sp>
      <p:sp>
        <p:nvSpPr>
          <p:cNvPr id="231427" name="Rectangle 3">
            <a:extLst>
              <a:ext uri="{FF2B5EF4-FFF2-40B4-BE49-F238E27FC236}">
                <a16:creationId xmlns:a16="http://schemas.microsoft.com/office/drawing/2014/main" id="{64FE005B-9069-45F3-B2CB-2B900E9AC049}"/>
              </a:ext>
            </a:extLst>
          </p:cNvPr>
          <p:cNvSpPr>
            <a:spLocks noGrp="1" noChangeArrowheads="1"/>
          </p:cNvSpPr>
          <p:nvPr>
            <p:ph type="body" idx="1"/>
          </p:nvPr>
        </p:nvSpPr>
        <p:spPr/>
        <p:txBody>
          <a:bodyPr/>
          <a:lstStyle/>
          <a:p>
            <a:pPr eaLnBrk="1" hangingPunct="1">
              <a:lnSpc>
                <a:spcPct val="80000"/>
              </a:lnSpc>
              <a:buFontTx/>
              <a:buNone/>
            </a:pPr>
            <a:r>
              <a:rPr lang="en-US" altLang="en-US" sz="2800">
                <a:latin typeface="Tahoma" panose="020B0604030504040204" pitchFamily="34" charset="0"/>
              </a:rPr>
              <a:t>int dequeue(queueType *qp,dataType </a:t>
            </a:r>
            <a:r>
              <a:rPr lang="tr-TR" altLang="en-US" sz="2800">
                <a:latin typeface="Tahoma" panose="020B0604030504040204" pitchFamily="34" charset="0"/>
              </a:rPr>
              <a:t>*</a:t>
            </a:r>
            <a:r>
              <a:rPr lang="en-US" altLang="en-US" sz="2800">
                <a:latin typeface="Tahoma" panose="020B0604030504040204" pitchFamily="34" charset="0"/>
              </a:rPr>
              <a:t>item)</a:t>
            </a:r>
          </a:p>
          <a:p>
            <a:pPr eaLnBrk="1" hangingPunct="1">
              <a:lnSpc>
                <a:spcPct val="80000"/>
              </a:lnSpc>
              <a:buFontTx/>
              <a:buNone/>
            </a:pPr>
            <a:r>
              <a:rPr lang="en-US" altLang="en-US" sz="2800">
                <a:latin typeface="Tahoma" panose="020B0604030504040204" pitchFamily="34" charset="0"/>
              </a:rPr>
              <a:t>{</a:t>
            </a:r>
          </a:p>
          <a:p>
            <a:pPr eaLnBrk="1" hangingPunct="1">
              <a:lnSpc>
                <a:spcPct val="80000"/>
              </a:lnSpc>
              <a:buFontTx/>
              <a:buNone/>
            </a:pPr>
            <a:r>
              <a:rPr lang="en-US" altLang="en-US" sz="2800">
                <a:latin typeface="Tahoma" panose="020B0604030504040204" pitchFamily="34" charset="0"/>
              </a:rPr>
              <a:t>	if isEmpty(*qp) return 0; //unsuccessful removal</a:t>
            </a:r>
          </a:p>
          <a:p>
            <a:pPr eaLnBrk="1" hangingPunct="1">
              <a:lnSpc>
                <a:spcPct val="80000"/>
              </a:lnSpc>
              <a:buFontTx/>
              <a:buNone/>
            </a:pPr>
            <a:r>
              <a:rPr lang="en-US" altLang="en-US" sz="2800">
                <a:latin typeface="Tahoma" panose="020B0604030504040204" pitchFamily="34" charset="0"/>
              </a:rPr>
              <a:t>   </a:t>
            </a:r>
            <a:r>
              <a:rPr lang="tr-TR" altLang="en-US" sz="2800">
                <a:latin typeface="Tahoma" panose="020B0604030504040204" pitchFamily="34" charset="0"/>
              </a:rPr>
              <a:t>*</a:t>
            </a:r>
            <a:r>
              <a:rPr lang="en-US" altLang="en-US" sz="2800">
                <a:latin typeface="Tahoma" panose="020B0604030504040204" pitchFamily="34" charset="0"/>
              </a:rPr>
              <a:t>item = (*qp).content[0]; // always: front = 0   </a:t>
            </a:r>
          </a:p>
          <a:p>
            <a:pPr eaLnBrk="1" hangingPunct="1">
              <a:lnSpc>
                <a:spcPct val="80000"/>
              </a:lnSpc>
              <a:buFontTx/>
              <a:buNone/>
            </a:pPr>
            <a:r>
              <a:rPr lang="en-US" altLang="en-US" sz="2800">
                <a:latin typeface="Tahoma" panose="020B0604030504040204" pitchFamily="34" charset="0"/>
              </a:rPr>
              <a:t>	for (i=1; i &lt;= (*qp).rear; i++)</a:t>
            </a:r>
          </a:p>
          <a:p>
            <a:pPr eaLnBrk="1" hangingPunct="1">
              <a:lnSpc>
                <a:spcPct val="80000"/>
              </a:lnSpc>
              <a:buFontTx/>
              <a:buNone/>
            </a:pPr>
            <a:r>
              <a:rPr lang="en-US" altLang="en-US" sz="2800">
                <a:latin typeface="Tahoma" panose="020B0604030504040204" pitchFamily="34" charset="0"/>
              </a:rPr>
              <a:t>		 (*qp).content[i-1]= (*qp).content[i];</a:t>
            </a:r>
          </a:p>
          <a:p>
            <a:pPr eaLnBrk="1" hangingPunct="1">
              <a:lnSpc>
                <a:spcPct val="80000"/>
              </a:lnSpc>
              <a:buFontTx/>
              <a:buNone/>
            </a:pPr>
            <a:r>
              <a:rPr lang="en-US" altLang="en-US" sz="2800">
                <a:latin typeface="Tahoma" panose="020B0604030504040204" pitchFamily="34" charset="0"/>
              </a:rPr>
              <a:t>   (*qp).rear--; </a:t>
            </a:r>
          </a:p>
          <a:p>
            <a:pPr eaLnBrk="1" hangingPunct="1">
              <a:lnSpc>
                <a:spcPct val="80000"/>
              </a:lnSpc>
              <a:buFontTx/>
              <a:buNone/>
            </a:pPr>
            <a:r>
              <a:rPr lang="en-US" altLang="en-US" sz="2800">
                <a:latin typeface="Tahoma" panose="020B0604030504040204" pitchFamily="34" charset="0"/>
              </a:rPr>
              <a:t>   return 1;  //successful removal</a:t>
            </a:r>
          </a:p>
          <a:p>
            <a:pPr eaLnBrk="1" hangingPunct="1">
              <a:lnSpc>
                <a:spcPct val="80000"/>
              </a:lnSpc>
              <a:buFontTx/>
              <a:buNone/>
            </a:pPr>
            <a:r>
              <a:rPr lang="en-US" altLang="en-US" sz="2800">
                <a:latin typeface="Tahoma" panose="020B0604030504040204" pitchFamily="34" charset="0"/>
              </a:rPr>
              <a:t>}</a:t>
            </a:r>
            <a:r>
              <a:rPr lang="tr-TR" altLang="en-US" sz="2800">
                <a:latin typeface="Tahoma" panose="020B0604030504040204" pitchFamily="34" charset="0"/>
              </a:rPr>
              <a:t> </a:t>
            </a:r>
            <a:r>
              <a:rPr lang="tr-TR" altLang="en-US" sz="2800" b="1" i="1">
                <a:solidFill>
                  <a:srgbClr val="FF0000"/>
                </a:solidFill>
              </a:rPr>
              <a:t>O(?)</a:t>
            </a:r>
            <a:endParaRPr lang="en-US" altLang="en-US" sz="2800" b="1" i="1">
              <a:solidFill>
                <a:srgbClr val="FF0000"/>
              </a:solidFill>
            </a:endParaRPr>
          </a:p>
          <a:p>
            <a:pPr eaLnBrk="1" hangingPunct="1">
              <a:lnSpc>
                <a:spcPct val="80000"/>
              </a:lnSpc>
              <a:buFontTx/>
              <a:buNone/>
            </a:pPr>
            <a:r>
              <a:rPr lang="en-US" altLang="en-US" sz="2800">
                <a:solidFill>
                  <a:srgbClr val="FF0000"/>
                </a:solidFill>
              </a:rPr>
              <a:t>An </a:t>
            </a:r>
            <a:r>
              <a:rPr lang="en-US" altLang="en-US" sz="2800" b="1" i="1" u="sng">
                <a:solidFill>
                  <a:srgbClr val="FF0000"/>
                </a:solidFill>
              </a:rPr>
              <a:t>O(n)</a:t>
            </a:r>
            <a:r>
              <a:rPr lang="en-US" altLang="en-US" sz="2800">
                <a:solidFill>
                  <a:srgbClr val="FF0000"/>
                </a:solidFill>
              </a:rPr>
              <a:t> operation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Veri Yer Tutucusu 3">
            <a:extLst>
              <a:ext uri="{FF2B5EF4-FFF2-40B4-BE49-F238E27FC236}">
                <a16:creationId xmlns:a16="http://schemas.microsoft.com/office/drawing/2014/main" id="{05E71ED8-1357-4B88-B091-AABC55DC2772}"/>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0225295-ABC3-4FAF-8A18-390EA15E1B78}" type="datetime4">
              <a:rPr lang="en-US" altLang="en-US"/>
              <a:pPr/>
              <a:t>November 3, 2022</a:t>
            </a:fld>
            <a:endParaRPr lang="en-US" altLang="en-US"/>
          </a:p>
        </p:txBody>
      </p:sp>
      <p:sp>
        <p:nvSpPr>
          <p:cNvPr id="17411" name="Alt Bilgi Yer Tutucusu 4">
            <a:extLst>
              <a:ext uri="{FF2B5EF4-FFF2-40B4-BE49-F238E27FC236}">
                <a16:creationId xmlns:a16="http://schemas.microsoft.com/office/drawing/2014/main" id="{96455986-4DBC-46B1-AA34-988D7D03867E}"/>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7412" name="Slayt Numarası Yer Tutucusu 5">
            <a:extLst>
              <a:ext uri="{FF2B5EF4-FFF2-40B4-BE49-F238E27FC236}">
                <a16:creationId xmlns:a16="http://schemas.microsoft.com/office/drawing/2014/main" id="{1B90821E-E3CB-4C78-A18B-E6018F410CFC}"/>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84BADF2-5DEB-4DA0-95F2-36FBB3AC4C50}" type="slidenum">
              <a:rPr lang="en-US" altLang="en-US"/>
              <a:pPr/>
              <a:t>13</a:t>
            </a:fld>
            <a:endParaRPr lang="en-US" altLang="en-US"/>
          </a:p>
        </p:txBody>
      </p:sp>
      <p:sp>
        <p:nvSpPr>
          <p:cNvPr id="17413" name="Rectangle 15">
            <a:extLst>
              <a:ext uri="{FF2B5EF4-FFF2-40B4-BE49-F238E27FC236}">
                <a16:creationId xmlns:a16="http://schemas.microsoft.com/office/drawing/2014/main" id="{5BEBFC03-383C-4D63-840C-A25729EC41C4}"/>
              </a:ext>
            </a:extLst>
          </p:cNvPr>
          <p:cNvSpPr>
            <a:spLocks noChangeArrowheads="1"/>
          </p:cNvSpPr>
          <p:nvPr/>
        </p:nvSpPr>
        <p:spPr bwMode="auto">
          <a:xfrm>
            <a:off x="466725" y="5492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sz="4400" i="1">
                <a:solidFill>
                  <a:schemeClr val="accent2"/>
                </a:solidFill>
              </a:rPr>
              <a:t>O(n)</a:t>
            </a:r>
            <a:r>
              <a:rPr lang="en-US" altLang="en-US" sz="4400">
                <a:solidFill>
                  <a:schemeClr val="accent2"/>
                </a:solidFill>
              </a:rPr>
              <a:t> Dequeue Operation Animated</a:t>
            </a:r>
          </a:p>
        </p:txBody>
      </p:sp>
      <p:pic>
        <p:nvPicPr>
          <p:cNvPr id="17414" name="Picture 16">
            <a:extLst>
              <a:ext uri="{FF2B5EF4-FFF2-40B4-BE49-F238E27FC236}">
                <a16:creationId xmlns:a16="http://schemas.microsoft.com/office/drawing/2014/main" id="{5D6CED57-93E1-4B2B-928B-E21B5DA43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4437063"/>
            <a:ext cx="36004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3" name="Picture 17">
            <a:extLst>
              <a:ext uri="{FF2B5EF4-FFF2-40B4-BE49-F238E27FC236}">
                <a16:creationId xmlns:a16="http://schemas.microsoft.com/office/drawing/2014/main" id="{CC4AAB4A-0566-41D4-A212-2C88AE897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4188" y="4743450"/>
            <a:ext cx="3079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4" name="Picture 18">
            <a:extLst>
              <a:ext uri="{FF2B5EF4-FFF2-40B4-BE49-F238E27FC236}">
                <a16:creationId xmlns:a16="http://schemas.microsoft.com/office/drawing/2014/main" id="{41A53F51-B373-4E2D-A458-FE4ED2414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5738"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5" name="Picture 19">
            <a:extLst>
              <a:ext uri="{FF2B5EF4-FFF2-40B4-BE49-F238E27FC236}">
                <a16:creationId xmlns:a16="http://schemas.microsoft.com/office/drawing/2014/main" id="{7F879208-D98E-4609-8024-8C027C8E72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288"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6" name="Picture 20">
            <a:extLst>
              <a:ext uri="{FF2B5EF4-FFF2-40B4-BE49-F238E27FC236}">
                <a16:creationId xmlns:a16="http://schemas.microsoft.com/office/drawing/2014/main" id="{7CE40098-3CB8-4E26-A3B2-AF05297ED8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8838"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7" name="Picture 21">
            <a:extLst>
              <a:ext uri="{FF2B5EF4-FFF2-40B4-BE49-F238E27FC236}">
                <a16:creationId xmlns:a16="http://schemas.microsoft.com/office/drawing/2014/main" id="{668D3E44-E169-43C1-8E8C-11BA0BC063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4675"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8" name="Picture 22">
            <a:extLst>
              <a:ext uri="{FF2B5EF4-FFF2-40B4-BE49-F238E27FC236}">
                <a16:creationId xmlns:a16="http://schemas.microsoft.com/office/drawing/2014/main" id="{A4A1BC09-DCA1-413F-8314-64466D4883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2575"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519" name="Picture 23">
            <a:extLst>
              <a:ext uri="{FF2B5EF4-FFF2-40B4-BE49-F238E27FC236}">
                <a16:creationId xmlns:a16="http://schemas.microsoft.com/office/drawing/2014/main" id="{227324D8-E14A-4D0B-8F13-7E350336BA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5713" y="4741863"/>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22" name="Object 24">
            <a:extLst>
              <a:ext uri="{FF2B5EF4-FFF2-40B4-BE49-F238E27FC236}">
                <a16:creationId xmlns:a16="http://schemas.microsoft.com/office/drawing/2014/main" id="{99E455FA-E56C-4E5F-87AE-A8476EE898EF}"/>
              </a:ext>
            </a:extLst>
          </p:cNvPr>
          <p:cNvGraphicFramePr>
            <a:graphicFrameLocks noChangeAspect="1"/>
          </p:cNvGraphicFramePr>
          <p:nvPr/>
        </p:nvGraphicFramePr>
        <p:xfrm>
          <a:off x="5580063" y="3644900"/>
          <a:ext cx="238125" cy="752475"/>
        </p:xfrm>
        <a:graphic>
          <a:graphicData uri="http://schemas.openxmlformats.org/presentationml/2006/ole">
            <mc:AlternateContent xmlns:mc="http://schemas.openxmlformats.org/markup-compatibility/2006">
              <mc:Choice xmlns:v="urn:schemas-microsoft-com:vml" Requires="v">
                <p:oleObj spid="_x0000_s17432" name="Bitmap Image" r:id="rId11" imgW="237969" imgH="752381" progId="Paint.Picture">
                  <p:embed/>
                </p:oleObj>
              </mc:Choice>
              <mc:Fallback>
                <p:oleObj name="Bitmap Image" r:id="rId11" imgW="237969" imgH="752381" progId="Paint.Picture">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3644900"/>
                        <a:ext cx="2381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21" name="Object 25">
            <a:extLst>
              <a:ext uri="{FF2B5EF4-FFF2-40B4-BE49-F238E27FC236}">
                <a16:creationId xmlns:a16="http://schemas.microsoft.com/office/drawing/2014/main" id="{6DB08EC4-B562-4C5B-8636-DA00AB1E1A0E}"/>
              </a:ext>
            </a:extLst>
          </p:cNvPr>
          <p:cNvGraphicFramePr>
            <a:graphicFrameLocks noChangeAspect="1"/>
          </p:cNvGraphicFramePr>
          <p:nvPr/>
        </p:nvGraphicFramePr>
        <p:xfrm>
          <a:off x="3832225" y="3644900"/>
          <a:ext cx="238125" cy="742950"/>
        </p:xfrm>
        <a:graphic>
          <a:graphicData uri="http://schemas.openxmlformats.org/presentationml/2006/ole">
            <mc:AlternateContent xmlns:mc="http://schemas.openxmlformats.org/markup-compatibility/2006">
              <mc:Choice xmlns:v="urn:schemas-microsoft-com:vml" Requires="v">
                <p:oleObj spid="_x0000_s17433" name="Bitmap Image" r:id="rId13" imgW="237969" imgH="743054" progId="Paint.Picture">
                  <p:embed/>
                </p:oleObj>
              </mc:Choice>
              <mc:Fallback>
                <p:oleObj name="Bitmap Image" r:id="rId13" imgW="237969" imgH="743054" progId="Paint.Picture">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2225" y="3644900"/>
                        <a:ext cx="2381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23" name="Text Box 27">
            <a:extLst>
              <a:ext uri="{FF2B5EF4-FFF2-40B4-BE49-F238E27FC236}">
                <a16:creationId xmlns:a16="http://schemas.microsoft.com/office/drawing/2014/main" id="{FE5B543F-A6CF-4427-921E-EDFC4F712B73}"/>
              </a:ext>
            </a:extLst>
          </p:cNvPr>
          <p:cNvSpPr txBox="1">
            <a:spLocks noChangeArrowheads="1"/>
          </p:cNvSpPr>
          <p:nvPr/>
        </p:nvSpPr>
        <p:spPr bwMode="auto">
          <a:xfrm>
            <a:off x="539750" y="1989138"/>
            <a:ext cx="1447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a dequeued</a:t>
            </a:r>
          </a:p>
          <a:p>
            <a:pPr eaLnBrk="1" hangingPunct="1"/>
            <a:r>
              <a:rPr lang="en-US" altLang="en-US"/>
              <a:t>b dequeued</a:t>
            </a:r>
          </a:p>
          <a:p>
            <a:pPr eaLnBrk="1" hangingPunct="1"/>
            <a:r>
              <a:rPr lang="en-US" altLang="en-US"/>
              <a:t>c dequeued</a:t>
            </a:r>
          </a:p>
          <a:p>
            <a:pPr eaLnBrk="1" hangingPunct="1"/>
            <a:r>
              <a:rPr lang="en-US" altLang="en-US"/>
              <a:t>d dequeued</a:t>
            </a:r>
          </a:p>
          <a:p>
            <a:pPr eaLnBrk="1" hangingPunct="1"/>
            <a:r>
              <a:rPr lang="en-US" altLang="en-US"/>
              <a:t>…</a:t>
            </a:r>
          </a:p>
          <a:p>
            <a:pPr eaLnBrk="1" hangingPunct="1"/>
            <a:r>
              <a:rPr lang="en-US" altLang="en-US"/>
              <a:t>k dequeued</a:t>
            </a:r>
          </a:p>
          <a:p>
            <a:pPr eaLnBrk="1" hangingPunct="1"/>
            <a:r>
              <a:rPr lang="en-US" altLang="en-US"/>
              <a:t>l dequeued</a:t>
            </a:r>
          </a:p>
          <a:p>
            <a:pPr eaLnBrk="1" hangingPunct="1"/>
            <a:r>
              <a:rPr lang="en-US" altLang="en-US"/>
              <a:t>Empty Queue</a:t>
            </a:r>
          </a:p>
        </p:txBody>
      </p:sp>
      <p:graphicFrame>
        <p:nvGraphicFramePr>
          <p:cNvPr id="234524" name="Object 28">
            <a:extLst>
              <a:ext uri="{FF2B5EF4-FFF2-40B4-BE49-F238E27FC236}">
                <a16:creationId xmlns:a16="http://schemas.microsoft.com/office/drawing/2014/main" id="{A22A34DE-F1FB-4D5A-8404-5092AC6A2434}"/>
              </a:ext>
            </a:extLst>
          </p:cNvPr>
          <p:cNvGraphicFramePr>
            <a:graphicFrameLocks noChangeAspect="1"/>
          </p:cNvGraphicFramePr>
          <p:nvPr/>
        </p:nvGraphicFramePr>
        <p:xfrm>
          <a:off x="5580063" y="3573463"/>
          <a:ext cx="304800" cy="819150"/>
        </p:xfrm>
        <a:graphic>
          <a:graphicData uri="http://schemas.openxmlformats.org/presentationml/2006/ole">
            <mc:AlternateContent xmlns:mc="http://schemas.openxmlformats.org/markup-compatibility/2006">
              <mc:Choice xmlns:v="urn:schemas-microsoft-com:vml" Requires="v">
                <p:oleObj spid="_x0000_s17434" name="Bitmap Image" r:id="rId15" imgW="304923" imgH="819048" progId="Paint.Picture">
                  <p:embed/>
                </p:oleObj>
              </mc:Choice>
              <mc:Fallback>
                <p:oleObj name="Bitmap Image" r:id="rId15" imgW="304923" imgH="819048" progId="Paint.Picture">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0063" y="3573463"/>
                        <a:ext cx="3048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34523">
                                            <p:txEl>
                                              <p:pRg st="0" end="0"/>
                                            </p:txEl>
                                          </p:spTgt>
                                        </p:tgtEl>
                                        <p:attrNameLst>
                                          <p:attrName>style.color</p:attrName>
                                        </p:attrNameLst>
                                      </p:cBhvr>
                                      <p:to>
                                        <a:srgbClr val="FF0000"/>
                                      </p:to>
                                    </p:animClr>
                                  </p:childTnLst>
                                </p:cTn>
                              </p:par>
                            </p:childTnLst>
                          </p:cTn>
                        </p:par>
                        <p:par>
                          <p:cTn id="7" fill="hold" nodeType="afterGroup">
                            <p:stCondLst>
                              <p:cond delay="1000"/>
                            </p:stCondLst>
                            <p:childTnLst>
                              <p:par>
                                <p:cTn id="8" presetID="0" presetClass="path" presetSubtype="0" accel="50000" decel="50000" fill="hold" nodeType="afterEffect">
                                  <p:stCondLst>
                                    <p:cond delay="0"/>
                                  </p:stCondLst>
                                  <p:childTnLst>
                                    <p:animMotion origin="layout" path="M -0.0007 0.00093 C 0.11007 0.03681 0.22083 0.07269 0.22934 0.00093 C 0.23784 -0.07083 0.02621 -0.34676 0.05087 -0.42963 C 0.07552 -0.5125 0.30972 -0.48241 0.37778 -0.49629 " pathEditMode="relative" rAng="0" ptsTypes="aaaa">
                                      <p:cBhvr>
                                        <p:cTn id="9" dur="2000" fill="hold"/>
                                        <p:tgtEl>
                                          <p:spTgt spid="234513"/>
                                        </p:tgtEl>
                                        <p:attrNameLst>
                                          <p:attrName>ppt_x</p:attrName>
                                          <p:attrName>ppt_y</p:attrName>
                                        </p:attrNameLst>
                                      </p:cBhvr>
                                      <p:rCtr x="18924" y="-22083"/>
                                    </p:animMotion>
                                  </p:childTnLst>
                                </p:cTn>
                              </p:par>
                            </p:childTnLst>
                          </p:cTn>
                        </p:par>
                        <p:par>
                          <p:cTn id="10" fill="hold" nodeType="afterGroup">
                            <p:stCondLst>
                              <p:cond delay="3000"/>
                            </p:stCondLst>
                            <p:childTnLst>
                              <p:par>
                                <p:cTn id="11" presetID="1" presetClass="exit" presetSubtype="0" fill="hold" nodeType="afterEffect">
                                  <p:stCondLst>
                                    <p:cond delay="0"/>
                                  </p:stCondLst>
                                  <p:childTnLst>
                                    <p:set>
                                      <p:cBhvr>
                                        <p:cTn id="12" dur="1" fill="hold">
                                          <p:stCondLst>
                                            <p:cond delay="0"/>
                                          </p:stCondLst>
                                        </p:cTn>
                                        <p:tgtEl>
                                          <p:spTgt spid="234513"/>
                                        </p:tgtEl>
                                        <p:attrNameLst>
                                          <p:attrName>style.visibility</p:attrName>
                                        </p:attrNameLst>
                                      </p:cBhvr>
                                      <p:to>
                                        <p:strVal val="hidden"/>
                                      </p:to>
                                    </p:set>
                                  </p:childTnLst>
                                </p:cTn>
                              </p:par>
                            </p:childTnLst>
                          </p:cTn>
                        </p:par>
                        <p:par>
                          <p:cTn id="13" fill="hold" nodeType="afterGroup">
                            <p:stCondLst>
                              <p:cond delay="3000"/>
                            </p:stCondLst>
                            <p:childTnLst>
                              <p:par>
                                <p:cTn id="14" presetID="0" presetClass="path" presetSubtype="0" accel="50000" decel="50000" fill="hold" nodeType="afterEffect">
                                  <p:stCondLst>
                                    <p:cond delay="0"/>
                                  </p:stCondLst>
                                  <p:childTnLst>
                                    <p:animMotion origin="layout" path="M -4.72222E-6 -2.22222E-6 C 0.00539 -2.22222E-6 0.02605 -2.22222E-6 0.03282 -2.22222E-6 " pathEditMode="relative" rAng="0" ptsTypes="aa">
                                      <p:cBhvr>
                                        <p:cTn id="15" dur="1000" fill="hold"/>
                                        <p:tgtEl>
                                          <p:spTgt spid="234514"/>
                                        </p:tgtEl>
                                        <p:attrNameLst>
                                          <p:attrName>ppt_x</p:attrName>
                                          <p:attrName>ppt_y</p:attrName>
                                        </p:attrNameLst>
                                      </p:cBhvr>
                                      <p:rCtr x="1632" y="0"/>
                                    </p:animMotion>
                                  </p:childTnLst>
                                </p:cTn>
                              </p:par>
                            </p:childTnLst>
                          </p:cTn>
                        </p:par>
                        <p:par>
                          <p:cTn id="16" fill="hold" nodeType="afterGroup">
                            <p:stCondLst>
                              <p:cond delay="4000"/>
                            </p:stCondLst>
                            <p:childTnLst>
                              <p:par>
                                <p:cTn id="17" presetID="0" presetClass="path" presetSubtype="0" accel="50000" decel="50000" fill="hold" nodeType="afterEffect">
                                  <p:stCondLst>
                                    <p:cond delay="0"/>
                                  </p:stCondLst>
                                  <p:childTnLst>
                                    <p:animMotion origin="layout" path="M -4.72222E-6 -2.22222E-6 C 0.01372 -2.22222E-6 0.0276 -2.22222E-6 0.03333 -2.22222E-6 " pathEditMode="relative" ptsTypes="aA">
                                      <p:cBhvr>
                                        <p:cTn id="18" dur="1000" fill="hold"/>
                                        <p:tgtEl>
                                          <p:spTgt spid="234515"/>
                                        </p:tgtEl>
                                        <p:attrNameLst>
                                          <p:attrName>ppt_x</p:attrName>
                                          <p:attrName>ppt_y</p:attrName>
                                        </p:attrNameLst>
                                      </p:cBhvr>
                                    </p:animMotion>
                                  </p:childTnLst>
                                </p:cTn>
                              </p:par>
                            </p:childTnLst>
                          </p:cTn>
                        </p:par>
                        <p:par>
                          <p:cTn id="19" fill="hold" nodeType="afterGroup">
                            <p:stCondLst>
                              <p:cond delay="5000"/>
                            </p:stCondLst>
                            <p:childTnLst>
                              <p:par>
                                <p:cTn id="20" presetID="0" presetClass="path" presetSubtype="0" accel="50000" decel="50000" fill="hold" nodeType="afterEffect">
                                  <p:stCondLst>
                                    <p:cond delay="0"/>
                                  </p:stCondLst>
                                  <p:childTnLst>
                                    <p:animMotion origin="layout" path="M 3.05556E-6 -2.22222E-6 C 0.00538 -2.22222E-6 0.02552 -2.22222E-6 0.03229 -2.22222E-6 " pathEditMode="relative" rAng="0" ptsTypes="aa">
                                      <p:cBhvr>
                                        <p:cTn id="21" dur="1000" fill="hold"/>
                                        <p:tgtEl>
                                          <p:spTgt spid="234516"/>
                                        </p:tgtEl>
                                        <p:attrNameLst>
                                          <p:attrName>ppt_x</p:attrName>
                                          <p:attrName>ppt_y</p:attrName>
                                        </p:attrNameLst>
                                      </p:cBhvr>
                                      <p:rCtr x="1615" y="0"/>
                                    </p:animMotion>
                                  </p:childTnLst>
                                </p:cTn>
                              </p:par>
                            </p:childTnLst>
                          </p:cTn>
                        </p:par>
                        <p:par>
                          <p:cTn id="22" fill="hold" nodeType="afterGroup">
                            <p:stCondLst>
                              <p:cond delay="6000"/>
                            </p:stCondLst>
                            <p:childTnLst>
                              <p:par>
                                <p:cTn id="23" presetID="0" presetClass="path" presetSubtype="0" accel="50000" decel="50000" fill="hold" nodeType="afterEffect">
                                  <p:stCondLst>
                                    <p:cond delay="0"/>
                                  </p:stCondLst>
                                  <p:childTnLst>
                                    <p:animMotion origin="layout" path="M -5.55556E-7 -2.22222E-6 C 0.00504 -2.22222E-6 0.02431 -2.22222E-6 0.03073 -2.22222E-6 " pathEditMode="relative" rAng="0" ptsTypes="aa">
                                      <p:cBhvr>
                                        <p:cTn id="24" dur="1000" fill="hold"/>
                                        <p:tgtEl>
                                          <p:spTgt spid="234517"/>
                                        </p:tgtEl>
                                        <p:attrNameLst>
                                          <p:attrName>ppt_x</p:attrName>
                                          <p:attrName>ppt_y</p:attrName>
                                        </p:attrNameLst>
                                      </p:cBhvr>
                                      <p:rCtr x="1528" y="0"/>
                                    </p:animMotion>
                                  </p:childTnLst>
                                </p:cTn>
                              </p:par>
                            </p:childTnLst>
                          </p:cTn>
                        </p:par>
                        <p:par>
                          <p:cTn id="25" fill="hold" nodeType="afterGroup">
                            <p:stCondLst>
                              <p:cond delay="7000"/>
                            </p:stCondLst>
                            <p:childTnLst>
                              <p:par>
                                <p:cTn id="26" presetID="0" presetClass="path" presetSubtype="0" accel="50000" decel="50000" fill="hold" nodeType="afterEffect">
                                  <p:stCondLst>
                                    <p:cond delay="0"/>
                                  </p:stCondLst>
                                  <p:childTnLst>
                                    <p:animMotion origin="layout" path="M 3.88889E-6 -2.22222E-6 C 0.0052 -2.22222E-6 0.02465 -2.22222E-6 0.03107 -2.22222E-6 " pathEditMode="relative" rAng="0" ptsTypes="aa">
                                      <p:cBhvr>
                                        <p:cTn id="27" dur="1000" fill="hold"/>
                                        <p:tgtEl>
                                          <p:spTgt spid="234518"/>
                                        </p:tgtEl>
                                        <p:attrNameLst>
                                          <p:attrName>ppt_x</p:attrName>
                                          <p:attrName>ppt_y</p:attrName>
                                        </p:attrNameLst>
                                      </p:cBhvr>
                                      <p:rCtr x="1545" y="0"/>
                                    </p:animMotion>
                                  </p:childTnLst>
                                </p:cTn>
                              </p:par>
                            </p:childTnLst>
                          </p:cTn>
                        </p:par>
                        <p:par>
                          <p:cTn id="28" fill="hold" nodeType="afterGroup">
                            <p:stCondLst>
                              <p:cond delay="8000"/>
                            </p:stCondLst>
                            <p:childTnLst>
                              <p:par>
                                <p:cTn id="29" presetID="0" presetClass="path" presetSubtype="0" accel="50000" decel="50000" fill="hold" nodeType="afterEffect">
                                  <p:stCondLst>
                                    <p:cond delay="0"/>
                                  </p:stCondLst>
                                  <p:childTnLst>
                                    <p:animMotion origin="layout" path="M 0.00313 0.00023 C 0.00781 0.00023 0.02517 0.00023 0.0309 0.00023 " pathEditMode="relative" rAng="0" ptsTypes="aa">
                                      <p:cBhvr>
                                        <p:cTn id="30" dur="1000" fill="hold"/>
                                        <p:tgtEl>
                                          <p:spTgt spid="234519"/>
                                        </p:tgtEl>
                                        <p:attrNameLst>
                                          <p:attrName>ppt_x</p:attrName>
                                          <p:attrName>ppt_y</p:attrName>
                                        </p:attrNameLst>
                                      </p:cBhvr>
                                      <p:rCtr x="1389" y="0"/>
                                    </p:animMotion>
                                  </p:childTnLst>
                                </p:cTn>
                              </p:par>
                            </p:childTnLst>
                          </p:cTn>
                        </p:par>
                        <p:par>
                          <p:cTn id="31" fill="hold" nodeType="afterGroup">
                            <p:stCondLst>
                              <p:cond delay="9000"/>
                            </p:stCondLst>
                            <p:childTnLst>
                              <p:par>
                                <p:cTn id="32" presetID="0" presetClass="path" presetSubtype="0" accel="50000" decel="50000" fill="hold" nodeType="afterEffect">
                                  <p:stCondLst>
                                    <p:cond delay="0"/>
                                  </p:stCondLst>
                                  <p:childTnLst>
                                    <p:animMotion origin="layout" path="M -0.00035 -0.00046 C -0.00035 -0.00046 0.0158 -0.00046 0.03212 -0.00046 " pathEditMode="relative" ptsTypes="aA">
                                      <p:cBhvr>
                                        <p:cTn id="33" dur="1000" fill="hold"/>
                                        <p:tgtEl>
                                          <p:spTgt spid="234521"/>
                                        </p:tgtEl>
                                        <p:attrNameLst>
                                          <p:attrName>ppt_x</p:attrName>
                                          <p:attrName>ppt_y</p:attrName>
                                        </p:attrNameLst>
                                      </p:cBhvr>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mph" presetSubtype="2" fill="hold" nodeType="clickEffect">
                                  <p:stCondLst>
                                    <p:cond delay="0"/>
                                  </p:stCondLst>
                                  <p:childTnLst>
                                    <p:animClr clrSpc="rgb" dir="cw">
                                      <p:cBhvr override="childStyle">
                                        <p:cTn id="37" dur="1000" fill="hold"/>
                                        <p:tgtEl>
                                          <p:spTgt spid="234523">
                                            <p:txEl>
                                              <p:pRg st="1" end="1"/>
                                            </p:txEl>
                                          </p:spTgt>
                                        </p:tgtEl>
                                        <p:attrNameLst>
                                          <p:attrName>style.color</p:attrName>
                                        </p:attrNameLst>
                                      </p:cBhvr>
                                      <p:to>
                                        <a:srgbClr val="FF0000"/>
                                      </p:to>
                                    </p:animClr>
                                  </p:childTnLst>
                                </p:cTn>
                              </p:par>
                            </p:childTnLst>
                          </p:cTn>
                        </p:par>
                        <p:par>
                          <p:cTn id="38" fill="hold" nodeType="afterGroup">
                            <p:stCondLst>
                              <p:cond delay="1000"/>
                            </p:stCondLst>
                            <p:childTnLst>
                              <p:par>
                                <p:cTn id="39" presetID="0" presetClass="path" presetSubtype="0" accel="50000" decel="50000" fill="hold" nodeType="afterEffect">
                                  <p:stCondLst>
                                    <p:cond delay="0"/>
                                  </p:stCondLst>
                                  <p:childTnLst>
                                    <p:animMotion origin="layout" path="M 0.03282 -2.22222E-6 C 0.13039 0.03935 0.23664 0.07361 0.23994 -2.22222E-6 C 0.24323 -0.07361 0.05764 -0.36273 0.05278 -0.44236 C 0.04792 -0.52199 0.15139 -0.46898 0.2106 -0.47824 C 0.2698 -0.4875 0.36702 -0.49421 0.40816 -0.49838 " pathEditMode="relative" rAng="0" ptsTypes="aaaaa">
                                      <p:cBhvr>
                                        <p:cTn id="40" dur="1000" fill="hold"/>
                                        <p:tgtEl>
                                          <p:spTgt spid="234514"/>
                                        </p:tgtEl>
                                        <p:attrNameLst>
                                          <p:attrName>ppt_x</p:attrName>
                                          <p:attrName>ppt_y</p:attrName>
                                        </p:attrNameLst>
                                      </p:cBhvr>
                                      <p:rCtr x="18767" y="-22431"/>
                                    </p:animMotion>
                                  </p:childTnLst>
                                </p:cTn>
                              </p:par>
                            </p:childTnLst>
                          </p:cTn>
                        </p:par>
                        <p:par>
                          <p:cTn id="41" fill="hold" nodeType="afterGroup">
                            <p:stCondLst>
                              <p:cond delay="2000"/>
                            </p:stCondLst>
                            <p:childTnLst>
                              <p:par>
                                <p:cTn id="42" presetID="1" presetClass="exit" presetSubtype="0" fill="hold" nodeType="afterEffect">
                                  <p:stCondLst>
                                    <p:cond delay="0"/>
                                  </p:stCondLst>
                                  <p:childTnLst>
                                    <p:set>
                                      <p:cBhvr>
                                        <p:cTn id="43" dur="1" fill="hold">
                                          <p:stCondLst>
                                            <p:cond delay="0"/>
                                          </p:stCondLst>
                                        </p:cTn>
                                        <p:tgtEl>
                                          <p:spTgt spid="234514"/>
                                        </p:tgtEl>
                                        <p:attrNameLst>
                                          <p:attrName>style.visibility</p:attrName>
                                        </p:attrNameLst>
                                      </p:cBhvr>
                                      <p:to>
                                        <p:strVal val="hidden"/>
                                      </p:to>
                                    </p:set>
                                  </p:childTnLst>
                                </p:cTn>
                              </p:par>
                            </p:childTnLst>
                          </p:cTn>
                        </p:par>
                        <p:par>
                          <p:cTn id="44" fill="hold" nodeType="afterGroup">
                            <p:stCondLst>
                              <p:cond delay="2000"/>
                            </p:stCondLst>
                            <p:childTnLst>
                              <p:par>
                                <p:cTn id="45" presetID="0" presetClass="path" presetSubtype="0" accel="50000" decel="50000" fill="hold" nodeType="afterEffect">
                                  <p:stCondLst>
                                    <p:cond delay="0"/>
                                  </p:stCondLst>
                                  <p:childTnLst>
                                    <p:animMotion origin="layout" path="M 0.03333 1.11111E-6 C 0.03333 1.11111E-6 0.05 1.11111E-6 0.06666 1.11111E-6 " pathEditMode="relative" ptsTypes="aA">
                                      <p:cBhvr>
                                        <p:cTn id="46" dur="1000" fill="hold"/>
                                        <p:tgtEl>
                                          <p:spTgt spid="234515"/>
                                        </p:tgtEl>
                                        <p:attrNameLst>
                                          <p:attrName>ppt_x</p:attrName>
                                          <p:attrName>ppt_y</p:attrName>
                                        </p:attrNameLst>
                                      </p:cBhvr>
                                    </p:animMotion>
                                  </p:childTnLst>
                                </p:cTn>
                              </p:par>
                            </p:childTnLst>
                          </p:cTn>
                        </p:par>
                        <p:par>
                          <p:cTn id="47" fill="hold" nodeType="afterGroup">
                            <p:stCondLst>
                              <p:cond delay="3000"/>
                            </p:stCondLst>
                            <p:childTnLst>
                              <p:par>
                                <p:cTn id="48" presetID="0" presetClass="path" presetSubtype="0" accel="50000" decel="50000" fill="hold" nodeType="afterEffect">
                                  <p:stCondLst>
                                    <p:cond delay="0"/>
                                  </p:stCondLst>
                                  <p:childTnLst>
                                    <p:animMotion origin="layout" path="M 0.03229 -3.7037E-7 C 0.04635 -0.00023 0.06059 -0.00023 0.06632 -3.7037E-7 " pathEditMode="relative" ptsTypes="aA">
                                      <p:cBhvr>
                                        <p:cTn id="49" dur="1000" fill="hold"/>
                                        <p:tgtEl>
                                          <p:spTgt spid="234516"/>
                                        </p:tgtEl>
                                        <p:attrNameLst>
                                          <p:attrName>ppt_x</p:attrName>
                                          <p:attrName>ppt_y</p:attrName>
                                        </p:attrNameLst>
                                      </p:cBhvr>
                                    </p:animMotion>
                                  </p:childTnLst>
                                </p:cTn>
                              </p:par>
                            </p:childTnLst>
                          </p:cTn>
                        </p:par>
                        <p:par>
                          <p:cTn id="50" fill="hold" nodeType="afterGroup">
                            <p:stCondLst>
                              <p:cond delay="4000"/>
                            </p:stCondLst>
                            <p:childTnLst>
                              <p:par>
                                <p:cTn id="51" presetID="0" presetClass="path" presetSubtype="0" accel="50000" decel="50000" fill="hold" nodeType="afterEffect">
                                  <p:stCondLst>
                                    <p:cond delay="0"/>
                                  </p:stCondLst>
                                  <p:childTnLst>
                                    <p:animMotion origin="layout" path="M 0.03073 5.55556E-6 C 0.03073 5.55556E-6 0.04739 5.55556E-6 0.06406 5.55556E-6 " pathEditMode="relative" ptsTypes="aA">
                                      <p:cBhvr>
                                        <p:cTn id="52" dur="1000" fill="hold"/>
                                        <p:tgtEl>
                                          <p:spTgt spid="234517"/>
                                        </p:tgtEl>
                                        <p:attrNameLst>
                                          <p:attrName>ppt_x</p:attrName>
                                          <p:attrName>ppt_y</p:attrName>
                                        </p:attrNameLst>
                                      </p:cBhvr>
                                    </p:animMotion>
                                  </p:childTnLst>
                                </p:cTn>
                              </p:par>
                            </p:childTnLst>
                          </p:cTn>
                        </p:par>
                        <p:par>
                          <p:cTn id="53" fill="hold" nodeType="afterGroup">
                            <p:stCondLst>
                              <p:cond delay="5000"/>
                            </p:stCondLst>
                            <p:childTnLst>
                              <p:par>
                                <p:cTn id="54" presetID="0" presetClass="path" presetSubtype="0" accel="50000" decel="50000" fill="hold" nodeType="afterEffect">
                                  <p:stCondLst>
                                    <p:cond delay="0"/>
                                  </p:stCondLst>
                                  <p:childTnLst>
                                    <p:animMotion origin="layout" path="M 0.03108 -1.11111E-6 C 0.03108 -1.11111E-6 0.04774 -1.11111E-6 0.06441 -1.11111E-6 " pathEditMode="relative" ptsTypes="aA">
                                      <p:cBhvr>
                                        <p:cTn id="55" dur="1000" fill="hold"/>
                                        <p:tgtEl>
                                          <p:spTgt spid="234518"/>
                                        </p:tgtEl>
                                        <p:attrNameLst>
                                          <p:attrName>ppt_x</p:attrName>
                                          <p:attrName>ppt_y</p:attrName>
                                        </p:attrNameLst>
                                      </p:cBhvr>
                                    </p:animMotion>
                                  </p:childTnLst>
                                </p:cTn>
                              </p:par>
                            </p:childTnLst>
                          </p:cTn>
                        </p:par>
                        <p:par>
                          <p:cTn id="56" fill="hold" nodeType="afterGroup">
                            <p:stCondLst>
                              <p:cond delay="6000"/>
                            </p:stCondLst>
                            <p:childTnLst>
                              <p:par>
                                <p:cTn id="57" presetID="0" presetClass="path" presetSubtype="0" accel="50000" decel="50000" fill="hold" nodeType="afterEffect">
                                  <p:stCondLst>
                                    <p:cond delay="0"/>
                                  </p:stCondLst>
                                  <p:childTnLst>
                                    <p:animMotion origin="layout" path="M 0.03091 0.00023 C 0.03091 0.00023 0.04792 0.00023 0.06511 0.00023 " pathEditMode="relative" ptsTypes="aA">
                                      <p:cBhvr>
                                        <p:cTn id="58" dur="1000" fill="hold"/>
                                        <p:tgtEl>
                                          <p:spTgt spid="234519"/>
                                        </p:tgtEl>
                                        <p:attrNameLst>
                                          <p:attrName>ppt_x</p:attrName>
                                          <p:attrName>ppt_y</p:attrName>
                                        </p:attrNameLst>
                                      </p:cBhvr>
                                    </p:animMotion>
                                  </p:childTnLst>
                                </p:cTn>
                              </p:par>
                            </p:childTnLst>
                          </p:cTn>
                        </p:par>
                        <p:par>
                          <p:cTn id="59" fill="hold" nodeType="afterGroup">
                            <p:stCondLst>
                              <p:cond delay="7000"/>
                            </p:stCondLst>
                            <p:childTnLst>
                              <p:par>
                                <p:cTn id="60" presetID="0" presetClass="path" presetSubtype="0" accel="50000" decel="50000" fill="hold" nodeType="afterEffect">
                                  <p:stCondLst>
                                    <p:cond delay="0"/>
                                  </p:stCondLst>
                                  <p:childTnLst>
                                    <p:animMotion origin="layout" path="M 0.03212 -0.00046 C 0.03732 -0.00046 0.05677 -0.00046 0.06319 -0.00046 " pathEditMode="relative" rAng="0" ptsTypes="aa">
                                      <p:cBhvr>
                                        <p:cTn id="61" dur="1000" fill="hold"/>
                                        <p:tgtEl>
                                          <p:spTgt spid="234521"/>
                                        </p:tgtEl>
                                        <p:attrNameLst>
                                          <p:attrName>ppt_x</p:attrName>
                                          <p:attrName>ppt_y</p:attrName>
                                        </p:attrNameLst>
                                      </p:cBhvr>
                                      <p:rCtr x="1545" y="0"/>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mph" presetSubtype="2" fill="hold" nodeType="clickEffect">
                                  <p:stCondLst>
                                    <p:cond delay="0"/>
                                  </p:stCondLst>
                                  <p:childTnLst>
                                    <p:animClr clrSpc="rgb" dir="cw">
                                      <p:cBhvr override="childStyle">
                                        <p:cTn id="65" dur="1000" fill="hold"/>
                                        <p:tgtEl>
                                          <p:spTgt spid="234523">
                                            <p:txEl>
                                              <p:pRg st="2" end="2"/>
                                            </p:txEl>
                                          </p:spTgt>
                                        </p:tgtEl>
                                        <p:attrNameLst>
                                          <p:attrName>style.color</p:attrName>
                                        </p:attrNameLst>
                                      </p:cBhvr>
                                      <p:to>
                                        <a:srgbClr val="FF0000"/>
                                      </p:to>
                                    </p:animClr>
                                  </p:childTnLst>
                                </p:cTn>
                              </p:par>
                            </p:childTnLst>
                          </p:cTn>
                        </p:par>
                        <p:par>
                          <p:cTn id="66" fill="hold" nodeType="afterGroup">
                            <p:stCondLst>
                              <p:cond delay="1000"/>
                            </p:stCondLst>
                            <p:childTnLst>
                              <p:par>
                                <p:cTn id="67" presetID="0" presetClass="path" presetSubtype="0" accel="50000" decel="50000" fill="hold" nodeType="afterEffect">
                                  <p:stCondLst>
                                    <p:cond delay="0"/>
                                  </p:stCondLst>
                                  <p:childTnLst>
                                    <p:animMotion origin="layout" path="M 0.06545 -2.22222E-6 C 0.21718 0.04398 0.3592 0.06667 0.37343 -2.22222E-6 C 0.38767 -0.06666 0.14027 -0.32361 0.15121 -0.4 C 0.16215 -0.47639 0.37934 -0.44629 0.43923 -0.45833 " pathEditMode="relative" rAng="0" ptsTypes="aaaa">
                                      <p:cBhvr>
                                        <p:cTn id="68" dur="1000" fill="hold"/>
                                        <p:tgtEl>
                                          <p:spTgt spid="234515"/>
                                        </p:tgtEl>
                                        <p:attrNameLst>
                                          <p:attrName>ppt_x</p:attrName>
                                          <p:attrName>ppt_y</p:attrName>
                                        </p:attrNameLst>
                                      </p:cBhvr>
                                      <p:rCtr x="18681" y="-20486"/>
                                    </p:animMotion>
                                  </p:childTnLst>
                                </p:cTn>
                              </p:par>
                            </p:childTnLst>
                          </p:cTn>
                        </p:par>
                        <p:par>
                          <p:cTn id="69" fill="hold" nodeType="afterGroup">
                            <p:stCondLst>
                              <p:cond delay="2000"/>
                            </p:stCondLst>
                            <p:childTnLst>
                              <p:par>
                                <p:cTn id="70" presetID="1" presetClass="exit" presetSubtype="0" fill="hold" nodeType="afterEffect">
                                  <p:stCondLst>
                                    <p:cond delay="0"/>
                                  </p:stCondLst>
                                  <p:childTnLst>
                                    <p:set>
                                      <p:cBhvr>
                                        <p:cTn id="71" dur="1" fill="hold">
                                          <p:stCondLst>
                                            <p:cond delay="0"/>
                                          </p:stCondLst>
                                        </p:cTn>
                                        <p:tgtEl>
                                          <p:spTgt spid="234515"/>
                                        </p:tgtEl>
                                        <p:attrNameLst>
                                          <p:attrName>style.visibility</p:attrName>
                                        </p:attrNameLst>
                                      </p:cBhvr>
                                      <p:to>
                                        <p:strVal val="hidden"/>
                                      </p:to>
                                    </p:set>
                                  </p:childTnLst>
                                </p:cTn>
                              </p:par>
                            </p:childTnLst>
                          </p:cTn>
                        </p:par>
                        <p:par>
                          <p:cTn id="72" fill="hold" nodeType="afterGroup">
                            <p:stCondLst>
                              <p:cond delay="2000"/>
                            </p:stCondLst>
                            <p:childTnLst>
                              <p:par>
                                <p:cTn id="73" presetID="0" presetClass="path" presetSubtype="0" accel="50000" decel="50000" fill="hold" nodeType="afterEffect">
                                  <p:stCondLst>
                                    <p:cond delay="0"/>
                                  </p:stCondLst>
                                  <p:childTnLst>
                                    <p:animMotion origin="layout" path="M 0.06597 7.03704E-6 C 0.06597 7.03704E-6 0.08177 7.03704E-6 0.09757 7.03704E-6 " pathEditMode="relative" ptsTypes="aA">
                                      <p:cBhvr>
                                        <p:cTn id="74" dur="1000" fill="hold"/>
                                        <p:tgtEl>
                                          <p:spTgt spid="234516"/>
                                        </p:tgtEl>
                                        <p:attrNameLst>
                                          <p:attrName>ppt_x</p:attrName>
                                          <p:attrName>ppt_y</p:attrName>
                                        </p:attrNameLst>
                                      </p:cBhvr>
                                    </p:animMotion>
                                  </p:childTnLst>
                                </p:cTn>
                              </p:par>
                            </p:childTnLst>
                          </p:cTn>
                        </p:par>
                        <p:par>
                          <p:cTn id="75" fill="hold" nodeType="afterGroup">
                            <p:stCondLst>
                              <p:cond delay="3000"/>
                            </p:stCondLst>
                            <p:childTnLst>
                              <p:par>
                                <p:cTn id="76" presetID="0" presetClass="path" presetSubtype="0" accel="50000" decel="50000" fill="hold" nodeType="afterEffect">
                                  <p:stCondLst>
                                    <p:cond delay="0"/>
                                  </p:stCondLst>
                                  <p:childTnLst>
                                    <p:animMotion origin="layout" path="M 0.06337 3.7037E-6 C 0.06337 3.7037E-6 0.08038 3.7037E-6 0.09757 3.7037E-6 " pathEditMode="relative" ptsTypes="aA">
                                      <p:cBhvr>
                                        <p:cTn id="77" dur="1000" fill="hold"/>
                                        <p:tgtEl>
                                          <p:spTgt spid="234517"/>
                                        </p:tgtEl>
                                        <p:attrNameLst>
                                          <p:attrName>ppt_x</p:attrName>
                                          <p:attrName>ppt_y</p:attrName>
                                        </p:attrNameLst>
                                      </p:cBhvr>
                                    </p:animMotion>
                                  </p:childTnLst>
                                </p:cTn>
                              </p:par>
                            </p:childTnLst>
                          </p:cTn>
                        </p:par>
                        <p:par>
                          <p:cTn id="78" fill="hold" nodeType="afterGroup">
                            <p:stCondLst>
                              <p:cond delay="4000"/>
                            </p:stCondLst>
                            <p:childTnLst>
                              <p:par>
                                <p:cTn id="79" presetID="0" presetClass="path" presetSubtype="0" accel="50000" decel="50000" fill="hold" nodeType="afterEffect">
                                  <p:stCondLst>
                                    <p:cond delay="0"/>
                                  </p:stCondLst>
                                  <p:childTnLst>
                                    <p:animMotion origin="layout" path="M 0.06267 -3.7037E-7 C 0.06267 -3.7037E-7 0.07968 -3.7037E-7 0.0967 -3.7037E-7 " pathEditMode="relative" ptsTypes="aA">
                                      <p:cBhvr>
                                        <p:cTn id="80" dur="1000" fill="hold"/>
                                        <p:tgtEl>
                                          <p:spTgt spid="234518"/>
                                        </p:tgtEl>
                                        <p:attrNameLst>
                                          <p:attrName>ppt_x</p:attrName>
                                          <p:attrName>ppt_y</p:attrName>
                                        </p:attrNameLst>
                                      </p:cBhvr>
                                    </p:animMotion>
                                  </p:childTnLst>
                                </p:cTn>
                              </p:par>
                            </p:childTnLst>
                          </p:cTn>
                        </p:par>
                        <p:par>
                          <p:cTn id="81" fill="hold" nodeType="afterGroup">
                            <p:stCondLst>
                              <p:cond delay="5000"/>
                            </p:stCondLst>
                            <p:childTnLst>
                              <p:par>
                                <p:cTn id="82" presetID="0" presetClass="path" presetSubtype="0" accel="50000" decel="50000" fill="hold" nodeType="afterEffect">
                                  <p:stCondLst>
                                    <p:cond delay="0"/>
                                  </p:stCondLst>
                                  <p:childTnLst>
                                    <p:animMotion origin="layout" path="M 0.06354 0.00023 C 0.06354 0.00023 0.07986 0.00023 0.09618 0.00023 " pathEditMode="relative" ptsTypes="aA">
                                      <p:cBhvr>
                                        <p:cTn id="83" dur="1000" fill="hold"/>
                                        <p:tgtEl>
                                          <p:spTgt spid="234519"/>
                                        </p:tgtEl>
                                        <p:attrNameLst>
                                          <p:attrName>ppt_x</p:attrName>
                                          <p:attrName>ppt_y</p:attrName>
                                        </p:attrNameLst>
                                      </p:cBhvr>
                                    </p:animMotion>
                                  </p:childTnLst>
                                </p:cTn>
                              </p:par>
                            </p:childTnLst>
                          </p:cTn>
                        </p:par>
                        <p:par>
                          <p:cTn id="84" fill="hold" nodeType="afterGroup">
                            <p:stCondLst>
                              <p:cond delay="6000"/>
                            </p:stCondLst>
                            <p:childTnLst>
                              <p:par>
                                <p:cTn id="85" presetID="0" presetClass="path" presetSubtype="0" accel="50000" decel="50000" fill="hold" nodeType="afterEffect">
                                  <p:stCondLst>
                                    <p:cond delay="0"/>
                                  </p:stCondLst>
                                  <p:childTnLst>
                                    <p:animMotion origin="layout" path="M 0.06319 -0.00046 C 0.0684 -0.00046 0.08767 -0.00046 0.0941 -0.00046 " pathEditMode="relative" rAng="0" ptsTypes="aa">
                                      <p:cBhvr>
                                        <p:cTn id="86" dur="1000" fill="hold"/>
                                        <p:tgtEl>
                                          <p:spTgt spid="234521"/>
                                        </p:tgtEl>
                                        <p:attrNameLst>
                                          <p:attrName>ppt_x</p:attrName>
                                          <p:attrName>ppt_y</p:attrName>
                                        </p:attrNameLst>
                                      </p:cBhvr>
                                      <p:rCtr x="1545" y="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mph" presetSubtype="2" fill="hold" nodeType="clickEffect">
                                  <p:stCondLst>
                                    <p:cond delay="0"/>
                                  </p:stCondLst>
                                  <p:childTnLst>
                                    <p:animClr clrSpc="rgb" dir="cw">
                                      <p:cBhvr override="childStyle">
                                        <p:cTn id="90" dur="1000" fill="hold"/>
                                        <p:tgtEl>
                                          <p:spTgt spid="234523">
                                            <p:txEl>
                                              <p:pRg st="3" end="3"/>
                                            </p:txEl>
                                          </p:spTgt>
                                        </p:tgtEl>
                                        <p:attrNameLst>
                                          <p:attrName>style.color</p:attrName>
                                        </p:attrNameLst>
                                      </p:cBhvr>
                                      <p:to>
                                        <a:srgbClr val="FF0000"/>
                                      </p:to>
                                    </p:animClr>
                                  </p:childTnLst>
                                </p:cTn>
                              </p:par>
                            </p:childTnLst>
                          </p:cTn>
                        </p:par>
                        <p:par>
                          <p:cTn id="91" fill="hold" nodeType="afterGroup">
                            <p:stCondLst>
                              <p:cond delay="1000"/>
                            </p:stCondLst>
                            <p:childTnLst>
                              <p:par>
                                <p:cTn id="92" presetID="0" presetClass="path" presetSubtype="0" accel="50000" decel="50000" fill="hold" nodeType="afterEffect">
                                  <p:stCondLst>
                                    <p:cond delay="0"/>
                                  </p:stCondLst>
                                  <p:childTnLst>
                                    <p:animMotion origin="layout" path="M 0.09652 0.05162 C 0.22343 0.09005 0.35052 0.12824 0.35295 0.05162 C 0.35538 -0.02477 0.0908 -0.31898 0.11076 -0.40741 C 0.13073 -0.49583 0.30173 -0.48773 0.47274 -0.4794 " pathEditMode="relative" ptsTypes="aaaA">
                                      <p:cBhvr>
                                        <p:cTn id="93" dur="1000" fill="hold"/>
                                        <p:tgtEl>
                                          <p:spTgt spid="234516"/>
                                        </p:tgtEl>
                                        <p:attrNameLst>
                                          <p:attrName>ppt_x</p:attrName>
                                          <p:attrName>ppt_y</p:attrName>
                                        </p:attrNameLst>
                                      </p:cBhvr>
                                    </p:animMotion>
                                  </p:childTnLst>
                                </p:cTn>
                              </p:par>
                            </p:childTnLst>
                          </p:cTn>
                        </p:par>
                        <p:par>
                          <p:cTn id="94" fill="hold" nodeType="afterGroup">
                            <p:stCondLst>
                              <p:cond delay="2000"/>
                            </p:stCondLst>
                            <p:childTnLst>
                              <p:par>
                                <p:cTn id="95" presetID="1" presetClass="exit" presetSubtype="0" fill="hold" nodeType="afterEffect">
                                  <p:stCondLst>
                                    <p:cond delay="0"/>
                                  </p:stCondLst>
                                  <p:childTnLst>
                                    <p:set>
                                      <p:cBhvr>
                                        <p:cTn id="96" dur="1" fill="hold">
                                          <p:stCondLst>
                                            <p:cond delay="0"/>
                                          </p:stCondLst>
                                        </p:cTn>
                                        <p:tgtEl>
                                          <p:spTgt spid="234516"/>
                                        </p:tgtEl>
                                        <p:attrNameLst>
                                          <p:attrName>style.visibility</p:attrName>
                                        </p:attrNameLst>
                                      </p:cBhvr>
                                      <p:to>
                                        <p:strVal val="hidden"/>
                                      </p:to>
                                    </p:set>
                                  </p:childTnLst>
                                </p:cTn>
                              </p:par>
                            </p:childTnLst>
                          </p:cTn>
                        </p:par>
                        <p:par>
                          <p:cTn id="97" fill="hold" nodeType="afterGroup">
                            <p:stCondLst>
                              <p:cond delay="2000"/>
                            </p:stCondLst>
                            <p:childTnLst>
                              <p:par>
                                <p:cTn id="98" presetID="0" presetClass="path" presetSubtype="0" accel="50000" decel="50000" fill="hold" nodeType="afterEffect">
                                  <p:stCondLst>
                                    <p:cond delay="0"/>
                                  </p:stCondLst>
                                  <p:childTnLst>
                                    <p:animMotion origin="layout" path="M 0.09705 3.7037E-6 C 0.09705 3.7037E-6 0.11372 3.7037E-6 0.13039 3.7037E-6 " pathEditMode="relative" ptsTypes="aA">
                                      <p:cBhvr>
                                        <p:cTn id="99" dur="1000" fill="hold"/>
                                        <p:tgtEl>
                                          <p:spTgt spid="234517"/>
                                        </p:tgtEl>
                                        <p:attrNameLst>
                                          <p:attrName>ppt_x</p:attrName>
                                          <p:attrName>ppt_y</p:attrName>
                                        </p:attrNameLst>
                                      </p:cBhvr>
                                    </p:animMotion>
                                  </p:childTnLst>
                                </p:cTn>
                              </p:par>
                            </p:childTnLst>
                          </p:cTn>
                        </p:par>
                        <p:par>
                          <p:cTn id="100" fill="hold" nodeType="afterGroup">
                            <p:stCondLst>
                              <p:cond delay="3000"/>
                            </p:stCondLst>
                            <p:childTnLst>
                              <p:par>
                                <p:cTn id="101" presetID="0" presetClass="path" presetSubtype="0" accel="50000" decel="50000" fill="hold" nodeType="afterEffect">
                                  <p:stCondLst>
                                    <p:cond delay="0"/>
                                  </p:stCondLst>
                                  <p:childTnLst>
                                    <p:animMotion origin="layout" path="M 0.09531 6.2963E-6 C 0.09531 6.2963E-6 0.11197 6.2963E-6 0.12864 6.2963E-6 " pathEditMode="relative" ptsTypes="aA">
                                      <p:cBhvr>
                                        <p:cTn id="102" dur="1000" fill="hold"/>
                                        <p:tgtEl>
                                          <p:spTgt spid="234518"/>
                                        </p:tgtEl>
                                        <p:attrNameLst>
                                          <p:attrName>ppt_x</p:attrName>
                                          <p:attrName>ppt_y</p:attrName>
                                        </p:attrNameLst>
                                      </p:cBhvr>
                                    </p:animMotion>
                                  </p:childTnLst>
                                </p:cTn>
                              </p:par>
                            </p:childTnLst>
                          </p:cTn>
                        </p:par>
                        <p:par>
                          <p:cTn id="103" fill="hold" nodeType="afterGroup">
                            <p:stCondLst>
                              <p:cond delay="4000"/>
                            </p:stCondLst>
                            <p:childTnLst>
                              <p:par>
                                <p:cTn id="104" presetID="0" presetClass="path" presetSubtype="0" accel="50000" decel="50000" fill="hold" nodeType="afterEffect">
                                  <p:stCondLst>
                                    <p:cond delay="0"/>
                                  </p:stCondLst>
                                  <p:childTnLst>
                                    <p:animMotion origin="layout" path="M 0.09514 0.00023 C 0.09514 0.00023 0.11128 0.00023 0.1276 0.00023 " pathEditMode="relative" ptsTypes="aA">
                                      <p:cBhvr>
                                        <p:cTn id="105" dur="1000" fill="hold"/>
                                        <p:tgtEl>
                                          <p:spTgt spid="234519"/>
                                        </p:tgtEl>
                                        <p:attrNameLst>
                                          <p:attrName>ppt_x</p:attrName>
                                          <p:attrName>ppt_y</p:attrName>
                                        </p:attrNameLst>
                                      </p:cBhvr>
                                    </p:animMotion>
                                  </p:childTnLst>
                                </p:cTn>
                              </p:par>
                            </p:childTnLst>
                          </p:cTn>
                        </p:par>
                        <p:par>
                          <p:cTn id="106" fill="hold" nodeType="afterGroup">
                            <p:stCondLst>
                              <p:cond delay="5000"/>
                            </p:stCondLst>
                            <p:childTnLst>
                              <p:par>
                                <p:cTn id="107" presetID="0" presetClass="path" presetSubtype="0" accel="50000" decel="50000" fill="hold" nodeType="afterEffect">
                                  <p:stCondLst>
                                    <p:cond delay="0"/>
                                  </p:stCondLst>
                                  <p:childTnLst>
                                    <p:animMotion origin="layout" path="M 0.0941 -0.00046 C 0.09982 -0.00046 0.12101 -0.00046 0.12812 -0.00046 " pathEditMode="relative" rAng="0" ptsTypes="aa">
                                      <p:cBhvr>
                                        <p:cTn id="108" dur="1000" fill="hold"/>
                                        <p:tgtEl>
                                          <p:spTgt spid="234521"/>
                                        </p:tgtEl>
                                        <p:attrNameLst>
                                          <p:attrName>ppt_x</p:attrName>
                                          <p:attrName>ppt_y</p:attrName>
                                        </p:attrNameLst>
                                      </p:cBhvr>
                                      <p:rCtr x="1701" y="0"/>
                                    </p:animMotion>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mph" presetSubtype="2" fill="hold" nodeType="clickEffect">
                                  <p:stCondLst>
                                    <p:cond delay="0"/>
                                  </p:stCondLst>
                                  <p:childTnLst>
                                    <p:animClr clrSpc="rgb" dir="cw">
                                      <p:cBhvr override="childStyle">
                                        <p:cTn id="112" dur="1000" fill="hold"/>
                                        <p:tgtEl>
                                          <p:spTgt spid="234523">
                                            <p:txEl>
                                              <p:pRg st="4" end="4"/>
                                            </p:txEl>
                                          </p:spTgt>
                                        </p:tgtEl>
                                        <p:attrNameLst>
                                          <p:attrName>style.color</p:attrName>
                                        </p:attrNameLst>
                                      </p:cBhvr>
                                      <p:to>
                                        <a:srgbClr val="FF0000"/>
                                      </p:to>
                                    </p:animClr>
                                  </p:childTnLst>
                                </p:cTn>
                              </p:par>
                            </p:childTnLst>
                          </p:cTn>
                        </p:par>
                        <p:par>
                          <p:cTn id="113" fill="hold" nodeType="afterGroup">
                            <p:stCondLst>
                              <p:cond delay="1000"/>
                            </p:stCondLst>
                            <p:childTnLst>
                              <p:par>
                                <p:cTn id="114" presetID="0" presetClass="path" presetSubtype="0" accel="50000" decel="50000" fill="hold" nodeType="afterEffect">
                                  <p:stCondLst>
                                    <p:cond delay="0"/>
                                  </p:stCondLst>
                                  <p:childTnLst>
                                    <p:animMotion origin="layout" path="M 0.12917 7.03704E-6 C 0.12917 7.03704E-6 0.14931 7.03704E-6 0.16962 7.03704E-6 " pathEditMode="relative" ptsTypes="aA">
                                      <p:cBhvr>
                                        <p:cTn id="115" dur="1000" fill="hold"/>
                                        <p:tgtEl>
                                          <p:spTgt spid="234517"/>
                                        </p:tgtEl>
                                        <p:attrNameLst>
                                          <p:attrName>ppt_x</p:attrName>
                                          <p:attrName>ppt_y</p:attrName>
                                        </p:attrNameLst>
                                      </p:cBhvr>
                                    </p:animMotion>
                                  </p:childTnLst>
                                </p:cTn>
                              </p:par>
                            </p:childTnLst>
                          </p:cTn>
                        </p:par>
                        <p:par>
                          <p:cTn id="116" fill="hold" nodeType="afterGroup">
                            <p:stCondLst>
                              <p:cond delay="2000"/>
                            </p:stCondLst>
                            <p:childTnLst>
                              <p:par>
                                <p:cTn id="117" presetID="2" presetClass="exit" presetSubtype="4" fill="hold" nodeType="afterEffect">
                                  <p:stCondLst>
                                    <p:cond delay="0"/>
                                  </p:stCondLst>
                                  <p:childTnLst>
                                    <p:anim calcmode="lin" valueType="num">
                                      <p:cBhvr additive="base">
                                        <p:cTn id="118" dur="500"/>
                                        <p:tgtEl>
                                          <p:spTgt spid="234517"/>
                                        </p:tgtEl>
                                        <p:attrNameLst>
                                          <p:attrName>ppt_x</p:attrName>
                                        </p:attrNameLst>
                                      </p:cBhvr>
                                      <p:tavLst>
                                        <p:tav tm="0">
                                          <p:val>
                                            <p:strVal val="ppt_x"/>
                                          </p:val>
                                        </p:tav>
                                        <p:tav tm="100000">
                                          <p:val>
                                            <p:strVal val="ppt_x"/>
                                          </p:val>
                                        </p:tav>
                                      </p:tavLst>
                                    </p:anim>
                                    <p:anim calcmode="lin" valueType="num">
                                      <p:cBhvr additive="base">
                                        <p:cTn id="119" dur="500"/>
                                        <p:tgtEl>
                                          <p:spTgt spid="234517"/>
                                        </p:tgtEl>
                                        <p:attrNameLst>
                                          <p:attrName>ppt_y</p:attrName>
                                        </p:attrNameLst>
                                      </p:cBhvr>
                                      <p:tavLst>
                                        <p:tav tm="0">
                                          <p:val>
                                            <p:strVal val="ppt_y"/>
                                          </p:val>
                                        </p:tav>
                                        <p:tav tm="100000">
                                          <p:val>
                                            <p:strVal val="1+ppt_h/2"/>
                                          </p:val>
                                        </p:tav>
                                      </p:tavLst>
                                    </p:anim>
                                    <p:set>
                                      <p:cBhvr>
                                        <p:cTn id="120" dur="1" fill="hold">
                                          <p:stCondLst>
                                            <p:cond delay="499"/>
                                          </p:stCondLst>
                                        </p:cTn>
                                        <p:tgtEl>
                                          <p:spTgt spid="234517"/>
                                        </p:tgtEl>
                                        <p:attrNameLst>
                                          <p:attrName>style.visibility</p:attrName>
                                        </p:attrNameLst>
                                      </p:cBhvr>
                                      <p:to>
                                        <p:strVal val="hidden"/>
                                      </p:to>
                                    </p:set>
                                  </p:childTnLst>
                                </p:cTn>
                              </p:par>
                            </p:childTnLst>
                          </p:cTn>
                        </p:par>
                        <p:par>
                          <p:cTn id="121" fill="hold" nodeType="afterGroup">
                            <p:stCondLst>
                              <p:cond delay="2500"/>
                            </p:stCondLst>
                            <p:childTnLst>
                              <p:par>
                                <p:cTn id="122" presetID="0" presetClass="path" presetSubtype="0" accel="50000" decel="50000" fill="hold" nodeType="afterEffect">
                                  <p:stCondLst>
                                    <p:cond delay="0"/>
                                  </p:stCondLst>
                                  <p:childTnLst>
                                    <p:animMotion origin="layout" path="M 0.12899 7.03704E-6 C 0.12899 7.03704E-6 0.14565 7.03704E-6 0.16232 7.03704E-6 " pathEditMode="relative" ptsTypes="aA">
                                      <p:cBhvr>
                                        <p:cTn id="123" dur="1000" fill="hold"/>
                                        <p:tgtEl>
                                          <p:spTgt spid="234518"/>
                                        </p:tgtEl>
                                        <p:attrNameLst>
                                          <p:attrName>ppt_x</p:attrName>
                                          <p:attrName>ppt_y</p:attrName>
                                        </p:attrNameLst>
                                      </p:cBhvr>
                                    </p:animMotion>
                                  </p:childTnLst>
                                </p:cTn>
                              </p:par>
                            </p:childTnLst>
                          </p:cTn>
                        </p:par>
                        <p:par>
                          <p:cTn id="124" fill="hold" nodeType="afterGroup">
                            <p:stCondLst>
                              <p:cond delay="3500"/>
                            </p:stCondLst>
                            <p:childTnLst>
                              <p:par>
                                <p:cTn id="125" presetID="0" presetClass="path" presetSubtype="0" accel="50000" decel="50000" fill="hold" nodeType="afterEffect">
                                  <p:stCondLst>
                                    <p:cond delay="0"/>
                                  </p:stCondLst>
                                  <p:childTnLst>
                                    <p:animMotion origin="layout" path="M 0.12778 0.00023 C 0.12778 0.00023 0.14514 0.00023 0.16267 0.00023 " pathEditMode="relative" ptsTypes="aA">
                                      <p:cBhvr>
                                        <p:cTn id="126" dur="1000" fill="hold"/>
                                        <p:tgtEl>
                                          <p:spTgt spid="234519"/>
                                        </p:tgtEl>
                                        <p:attrNameLst>
                                          <p:attrName>ppt_x</p:attrName>
                                          <p:attrName>ppt_y</p:attrName>
                                        </p:attrNameLst>
                                      </p:cBhvr>
                                    </p:animMotion>
                                  </p:childTnLst>
                                </p:cTn>
                              </p:par>
                            </p:childTnLst>
                          </p:cTn>
                        </p:par>
                        <p:par>
                          <p:cTn id="127" fill="hold" nodeType="afterGroup">
                            <p:stCondLst>
                              <p:cond delay="4500"/>
                            </p:stCondLst>
                            <p:childTnLst>
                              <p:par>
                                <p:cTn id="128" presetID="0" presetClass="path" presetSubtype="0" accel="50000" decel="50000" fill="hold" nodeType="afterEffect">
                                  <p:stCondLst>
                                    <p:cond delay="0"/>
                                  </p:stCondLst>
                                  <p:childTnLst>
                                    <p:animMotion origin="layout" path="M 0.12812 -0.00046 C 0.13333 -0.00046 0.1533 -0.00046 0.15989 -0.00046 " pathEditMode="relative" rAng="0" ptsTypes="aa">
                                      <p:cBhvr>
                                        <p:cTn id="129" dur="1000" fill="hold"/>
                                        <p:tgtEl>
                                          <p:spTgt spid="234521"/>
                                        </p:tgtEl>
                                        <p:attrNameLst>
                                          <p:attrName>ppt_x</p:attrName>
                                          <p:attrName>ppt_y</p:attrName>
                                        </p:attrNameLst>
                                      </p:cBhvr>
                                      <p:rCtr x="1580" y="0"/>
                                    </p:animMotion>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mph" presetSubtype="2" fill="hold" nodeType="clickEffect">
                                  <p:stCondLst>
                                    <p:cond delay="0"/>
                                  </p:stCondLst>
                                  <p:childTnLst>
                                    <p:animClr clrSpc="rgb" dir="cw">
                                      <p:cBhvr override="childStyle">
                                        <p:cTn id="133" dur="1000" fill="hold"/>
                                        <p:tgtEl>
                                          <p:spTgt spid="234523">
                                            <p:txEl>
                                              <p:pRg st="5" end="5"/>
                                            </p:txEl>
                                          </p:spTgt>
                                        </p:tgtEl>
                                        <p:attrNameLst>
                                          <p:attrName>style.color</p:attrName>
                                        </p:attrNameLst>
                                      </p:cBhvr>
                                      <p:to>
                                        <a:srgbClr val="FF0000"/>
                                      </p:to>
                                    </p:animClr>
                                  </p:childTnLst>
                                </p:cTn>
                              </p:par>
                            </p:childTnLst>
                          </p:cTn>
                        </p:par>
                        <p:par>
                          <p:cTn id="134" fill="hold" nodeType="afterGroup">
                            <p:stCondLst>
                              <p:cond delay="1000"/>
                            </p:stCondLst>
                            <p:childTnLst>
                              <p:par>
                                <p:cTn id="135" presetID="0" presetClass="path" presetSubtype="0" accel="50000" decel="50000" fill="hold" nodeType="afterEffect">
                                  <p:stCondLst>
                                    <p:cond delay="0"/>
                                  </p:stCondLst>
                                  <p:childTnLst>
                                    <p:animMotion origin="layout" path="M 0.16111 -2.22222E-6 C 0.29097 0.02662 0.42083 0.05348 0.43177 -0.02013 C 0.4427 -0.09375 0.20989 -0.3618 0.22708 -0.4412 C 0.24427 -0.5206 0.48368 -0.48796 0.53489 -0.49722 " pathEditMode="relative" ptsTypes="aaaA">
                                      <p:cBhvr>
                                        <p:cTn id="136" dur="1000" fill="hold"/>
                                        <p:tgtEl>
                                          <p:spTgt spid="234518"/>
                                        </p:tgtEl>
                                        <p:attrNameLst>
                                          <p:attrName>ppt_x</p:attrName>
                                          <p:attrName>ppt_y</p:attrName>
                                        </p:attrNameLst>
                                      </p:cBhvr>
                                    </p:animMotion>
                                  </p:childTnLst>
                                </p:cTn>
                              </p:par>
                            </p:childTnLst>
                          </p:cTn>
                        </p:par>
                        <p:par>
                          <p:cTn id="137" fill="hold" nodeType="afterGroup">
                            <p:stCondLst>
                              <p:cond delay="2000"/>
                            </p:stCondLst>
                            <p:childTnLst>
                              <p:par>
                                <p:cTn id="138" presetID="1" presetClass="exit" presetSubtype="0" fill="hold" nodeType="afterEffect">
                                  <p:stCondLst>
                                    <p:cond delay="0"/>
                                  </p:stCondLst>
                                  <p:childTnLst>
                                    <p:set>
                                      <p:cBhvr>
                                        <p:cTn id="139" dur="1" fill="hold">
                                          <p:stCondLst>
                                            <p:cond delay="0"/>
                                          </p:stCondLst>
                                        </p:cTn>
                                        <p:tgtEl>
                                          <p:spTgt spid="234518"/>
                                        </p:tgtEl>
                                        <p:attrNameLst>
                                          <p:attrName>style.visibility</p:attrName>
                                        </p:attrNameLst>
                                      </p:cBhvr>
                                      <p:to>
                                        <p:strVal val="hidden"/>
                                      </p:to>
                                    </p:set>
                                  </p:childTnLst>
                                </p:cTn>
                              </p:par>
                            </p:childTnLst>
                          </p:cTn>
                        </p:par>
                        <p:par>
                          <p:cTn id="140" fill="hold" nodeType="afterGroup">
                            <p:stCondLst>
                              <p:cond delay="2000"/>
                            </p:stCondLst>
                            <p:childTnLst>
                              <p:par>
                                <p:cTn id="141" presetID="0" presetClass="path" presetSubtype="0" accel="50000" decel="50000" fill="hold" nodeType="afterEffect">
                                  <p:stCondLst>
                                    <p:cond delay="0"/>
                                  </p:stCondLst>
                                  <p:childTnLst>
                                    <p:animMotion origin="layout" path="M 0.16146 0.00023 C 0.17518 0.00023 0.18907 0.00023 0.1948 0.00023 " pathEditMode="relative" ptsTypes="aA">
                                      <p:cBhvr>
                                        <p:cTn id="142" dur="1000" fill="hold"/>
                                        <p:tgtEl>
                                          <p:spTgt spid="234519"/>
                                        </p:tgtEl>
                                        <p:attrNameLst>
                                          <p:attrName>ppt_x</p:attrName>
                                          <p:attrName>ppt_y</p:attrName>
                                        </p:attrNameLst>
                                      </p:cBhvr>
                                    </p:animMotion>
                                  </p:childTnLst>
                                </p:cTn>
                              </p:par>
                            </p:childTnLst>
                          </p:cTn>
                        </p:par>
                        <p:par>
                          <p:cTn id="143" fill="hold" nodeType="afterGroup">
                            <p:stCondLst>
                              <p:cond delay="3000"/>
                            </p:stCondLst>
                            <p:childTnLst>
                              <p:par>
                                <p:cTn id="144" presetID="0" presetClass="path" presetSubtype="0" accel="50000" decel="50000" fill="hold" nodeType="afterEffect">
                                  <p:stCondLst>
                                    <p:cond delay="0"/>
                                  </p:stCondLst>
                                  <p:childTnLst>
                                    <p:animMotion origin="layout" path="M 0.15989 -0.00046 C 0.1651 -0.00046 0.18507 -0.00046 0.19166 -0.00046 " pathEditMode="relative" rAng="0" ptsTypes="aa">
                                      <p:cBhvr>
                                        <p:cTn id="145" dur="1000" fill="hold"/>
                                        <p:tgtEl>
                                          <p:spTgt spid="234521"/>
                                        </p:tgtEl>
                                        <p:attrNameLst>
                                          <p:attrName>ppt_x</p:attrName>
                                          <p:attrName>ppt_y</p:attrName>
                                        </p:attrNameLst>
                                      </p:cBhvr>
                                      <p:rCtr x="1580" y="0"/>
                                    </p:animMotion>
                                  </p:childTnLst>
                                </p:cTn>
                              </p:par>
                            </p:childTnLst>
                          </p:cTn>
                        </p:par>
                        <p:par>
                          <p:cTn id="146" fill="hold" nodeType="afterGroup">
                            <p:stCondLst>
                              <p:cond delay="4000"/>
                            </p:stCondLst>
                            <p:childTnLst>
                              <p:par>
                                <p:cTn id="147" presetID="1" presetClass="entr" presetSubtype="0" fill="hold" nodeType="afterEffect">
                                  <p:stCondLst>
                                    <p:cond delay="0"/>
                                  </p:stCondLst>
                                  <p:childTnLst>
                                    <p:set>
                                      <p:cBhvr>
                                        <p:cTn id="148" dur="1" fill="hold">
                                          <p:stCondLst>
                                            <p:cond delay="0"/>
                                          </p:stCondLst>
                                        </p:cTn>
                                        <p:tgtEl>
                                          <p:spTgt spid="234524"/>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3" presetClass="emph" presetSubtype="2" fill="hold" nodeType="clickEffect">
                                  <p:stCondLst>
                                    <p:cond delay="0"/>
                                  </p:stCondLst>
                                  <p:childTnLst>
                                    <p:animClr clrSpc="rgb" dir="cw">
                                      <p:cBhvr override="childStyle">
                                        <p:cTn id="152" dur="1000" fill="hold"/>
                                        <p:tgtEl>
                                          <p:spTgt spid="234523">
                                            <p:txEl>
                                              <p:pRg st="6" end="6"/>
                                            </p:txEl>
                                          </p:spTgt>
                                        </p:tgtEl>
                                        <p:attrNameLst>
                                          <p:attrName>style.color</p:attrName>
                                        </p:attrNameLst>
                                      </p:cBhvr>
                                      <p:to>
                                        <a:srgbClr val="FF0000"/>
                                      </p:to>
                                    </p:animClr>
                                  </p:childTnLst>
                                </p:cTn>
                              </p:par>
                            </p:childTnLst>
                          </p:cTn>
                        </p:par>
                        <p:par>
                          <p:cTn id="153" fill="hold" nodeType="afterGroup">
                            <p:stCondLst>
                              <p:cond delay="1000"/>
                            </p:stCondLst>
                            <p:childTnLst>
                              <p:par>
                                <p:cTn id="154" presetID="0" presetClass="path" presetSubtype="0" accel="50000" decel="50000" fill="hold" nodeType="afterEffect">
                                  <p:stCondLst>
                                    <p:cond delay="0"/>
                                  </p:stCondLst>
                                  <p:childTnLst>
                                    <p:animMotion origin="layout" path="M 0.19357 0.00023 C 0.35035 0.00046 0.50712 0.00092 0.56979 0.00115 " pathEditMode="relative" ptsTypes="aA">
                                      <p:cBhvr>
                                        <p:cTn id="155" dur="1000" fill="hold"/>
                                        <p:tgtEl>
                                          <p:spTgt spid="234519"/>
                                        </p:tgtEl>
                                        <p:attrNameLst>
                                          <p:attrName>ppt_x</p:attrName>
                                          <p:attrName>ppt_y</p:attrName>
                                        </p:attrNameLst>
                                      </p:cBhvr>
                                    </p:animMotion>
                                  </p:childTnLst>
                                </p:cTn>
                              </p:par>
                            </p:childTnLst>
                          </p:cTn>
                        </p:par>
                        <p:par>
                          <p:cTn id="156" fill="hold" nodeType="afterGroup">
                            <p:stCondLst>
                              <p:cond delay="2000"/>
                            </p:stCondLst>
                            <p:childTnLst>
                              <p:par>
                                <p:cTn id="157" presetID="1" presetClass="exit" presetSubtype="0" fill="hold" nodeType="afterEffect">
                                  <p:stCondLst>
                                    <p:cond delay="0"/>
                                  </p:stCondLst>
                                  <p:childTnLst>
                                    <p:set>
                                      <p:cBhvr>
                                        <p:cTn id="158" dur="1" fill="hold">
                                          <p:stCondLst>
                                            <p:cond delay="0"/>
                                          </p:stCondLst>
                                        </p:cTn>
                                        <p:tgtEl>
                                          <p:spTgt spid="234519"/>
                                        </p:tgtEl>
                                        <p:attrNameLst>
                                          <p:attrName>style.visibility</p:attrName>
                                        </p:attrNameLst>
                                      </p:cBhvr>
                                      <p:to>
                                        <p:strVal val="hidden"/>
                                      </p:to>
                                    </p:set>
                                  </p:childTnLst>
                                </p:cTn>
                              </p:par>
                            </p:childTnLst>
                          </p:cTn>
                        </p:par>
                        <p:par>
                          <p:cTn id="159" fill="hold" nodeType="afterGroup">
                            <p:stCondLst>
                              <p:cond delay="2000"/>
                            </p:stCondLst>
                            <p:childTnLst>
                              <p:par>
                                <p:cTn id="160" presetID="1" presetClass="exit" presetSubtype="0" fill="hold" nodeType="afterEffect">
                                  <p:stCondLst>
                                    <p:cond delay="0"/>
                                  </p:stCondLst>
                                  <p:childTnLst>
                                    <p:set>
                                      <p:cBhvr>
                                        <p:cTn id="161" dur="1" fill="hold">
                                          <p:stCondLst>
                                            <p:cond delay="0"/>
                                          </p:stCondLst>
                                        </p:cTn>
                                        <p:tgtEl>
                                          <p:spTgt spid="234524"/>
                                        </p:tgtEl>
                                        <p:attrNameLst>
                                          <p:attrName>style.visibility</p:attrName>
                                        </p:attrNameLst>
                                      </p:cBhvr>
                                      <p:to>
                                        <p:strVal val="hidden"/>
                                      </p:to>
                                    </p:set>
                                  </p:childTnLst>
                                </p:cTn>
                              </p:par>
                            </p:childTnLst>
                          </p:cTn>
                        </p:par>
                        <p:par>
                          <p:cTn id="162" fill="hold" nodeType="afterGroup">
                            <p:stCondLst>
                              <p:cond delay="2000"/>
                            </p:stCondLst>
                            <p:childTnLst>
                              <p:par>
                                <p:cTn id="163" presetID="0" presetClass="path" presetSubtype="0" accel="50000" decel="50000" fill="hold" nodeType="afterEffect">
                                  <p:stCondLst>
                                    <p:cond delay="0"/>
                                  </p:stCondLst>
                                  <p:childTnLst>
                                    <p:animMotion origin="layout" path="M 0.19166 -0.00046 C 0.19861 -0.0007 0.22448 -0.00139 0.23298 -0.00162 " pathEditMode="relative" rAng="0" ptsTypes="aa">
                                      <p:cBhvr>
                                        <p:cTn id="164" dur="2000" fill="hold"/>
                                        <p:tgtEl>
                                          <p:spTgt spid="234521"/>
                                        </p:tgtEl>
                                        <p:attrNameLst>
                                          <p:attrName>ppt_x</p:attrName>
                                          <p:attrName>ppt_y</p:attrName>
                                        </p:attrNameLst>
                                      </p:cBhvr>
                                      <p:rCtr x="2066" y="-69"/>
                                    </p:animMotion>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mph" presetSubtype="2" fill="hold" nodeType="clickEffect">
                                  <p:stCondLst>
                                    <p:cond delay="0"/>
                                  </p:stCondLst>
                                  <p:childTnLst>
                                    <p:animClr clrSpc="rgb" dir="cw">
                                      <p:cBhvr override="childStyle">
                                        <p:cTn id="168" dur="1000" fill="hold"/>
                                        <p:tgtEl>
                                          <p:spTgt spid="23452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Veri Yer Tutucusu 3">
            <a:extLst>
              <a:ext uri="{FF2B5EF4-FFF2-40B4-BE49-F238E27FC236}">
                <a16:creationId xmlns:a16="http://schemas.microsoft.com/office/drawing/2014/main" id="{8434F1C9-8127-4FA7-BBDB-6B521C26F229}"/>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28EA3C7-DD89-407F-B510-652C32E44FB1}" type="datetime4">
              <a:rPr lang="en-US" altLang="en-US"/>
              <a:pPr/>
              <a:t>November 3, 2022</a:t>
            </a:fld>
            <a:endParaRPr lang="en-US" altLang="en-US"/>
          </a:p>
        </p:txBody>
      </p:sp>
      <p:sp>
        <p:nvSpPr>
          <p:cNvPr id="18435" name="Alt Bilgi Yer Tutucusu 4">
            <a:extLst>
              <a:ext uri="{FF2B5EF4-FFF2-40B4-BE49-F238E27FC236}">
                <a16:creationId xmlns:a16="http://schemas.microsoft.com/office/drawing/2014/main" id="{E6225631-8715-4430-928C-E628DF310EB8}"/>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8436" name="Slayt Numarası Yer Tutucusu 5">
            <a:extLst>
              <a:ext uri="{FF2B5EF4-FFF2-40B4-BE49-F238E27FC236}">
                <a16:creationId xmlns:a16="http://schemas.microsoft.com/office/drawing/2014/main" id="{76FCAC71-844F-4EE4-A4AF-FC0B30B9697F}"/>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92D1508-4BF4-4BFE-B1BB-726B92BDF72D}" type="slidenum">
              <a:rPr lang="en-US" altLang="en-US"/>
              <a:pPr/>
              <a:t>14</a:t>
            </a:fld>
            <a:endParaRPr lang="en-US" altLang="en-US"/>
          </a:p>
        </p:txBody>
      </p:sp>
      <p:sp>
        <p:nvSpPr>
          <p:cNvPr id="18437" name="Rectangle 2">
            <a:extLst>
              <a:ext uri="{FF2B5EF4-FFF2-40B4-BE49-F238E27FC236}">
                <a16:creationId xmlns:a16="http://schemas.microsoft.com/office/drawing/2014/main" id="{999B3368-E549-4827-82F1-3C942797C58B}"/>
              </a:ext>
            </a:extLst>
          </p:cNvPr>
          <p:cNvSpPr>
            <a:spLocks noGrp="1" noChangeArrowheads="1"/>
          </p:cNvSpPr>
          <p:nvPr>
            <p:ph type="title"/>
          </p:nvPr>
        </p:nvSpPr>
        <p:spPr/>
        <p:txBody>
          <a:bodyPr/>
          <a:lstStyle/>
          <a:p>
            <a:pPr eaLnBrk="1" hangingPunct="1"/>
            <a:r>
              <a:rPr lang="en-US" altLang="en-US"/>
              <a:t>Improved Dequeue Operation</a:t>
            </a:r>
          </a:p>
        </p:txBody>
      </p:sp>
      <p:sp>
        <p:nvSpPr>
          <p:cNvPr id="18438" name="Rectangle 3">
            <a:extLst>
              <a:ext uri="{FF2B5EF4-FFF2-40B4-BE49-F238E27FC236}">
                <a16:creationId xmlns:a16="http://schemas.microsoft.com/office/drawing/2014/main" id="{410E31E8-10C0-46A2-A4DF-4D9A7E7913F2}"/>
              </a:ext>
            </a:extLst>
          </p:cNvPr>
          <p:cNvSpPr>
            <a:spLocks noGrp="1" noChangeArrowheads="1"/>
          </p:cNvSpPr>
          <p:nvPr>
            <p:ph type="body" idx="1"/>
          </p:nvPr>
        </p:nvSpPr>
        <p:spPr/>
        <p:txBody>
          <a:bodyPr/>
          <a:lstStyle/>
          <a:p>
            <a:pPr eaLnBrk="1" hangingPunct="1">
              <a:buFontTx/>
              <a:buNone/>
            </a:pPr>
            <a:r>
              <a:rPr lang="en-US" altLang="en-US" sz="2800">
                <a:latin typeface="Tahoma" panose="020B0604030504040204" pitchFamily="34" charset="0"/>
              </a:rPr>
              <a:t>int dequeue(queueType *qp,dataType </a:t>
            </a:r>
            <a:r>
              <a:rPr lang="tr-TR" altLang="en-US" sz="2800">
                <a:latin typeface="Tahoma" panose="020B0604030504040204" pitchFamily="34" charset="0"/>
              </a:rPr>
              <a:t>*</a:t>
            </a:r>
            <a:r>
              <a:rPr lang="en-US" altLang="en-US" sz="2800">
                <a:latin typeface="Tahoma" panose="020B0604030504040204" pitchFamily="34" charset="0"/>
              </a:rPr>
              <a:t>item)</a:t>
            </a:r>
          </a:p>
          <a:p>
            <a:pPr eaLnBrk="1" hangingPunct="1">
              <a:buFontTx/>
              <a:buNone/>
            </a:pPr>
            <a:r>
              <a:rPr lang="en-US" altLang="en-US" sz="2800">
                <a:latin typeface="Tahoma" panose="020B0604030504040204" pitchFamily="34" charset="0"/>
              </a:rPr>
              <a:t>{</a:t>
            </a:r>
          </a:p>
          <a:p>
            <a:pPr eaLnBrk="1" hangingPunct="1">
              <a:buFontTx/>
              <a:buNone/>
            </a:pPr>
            <a:r>
              <a:rPr lang="en-US" altLang="en-US" sz="2800">
                <a:latin typeface="Tahoma" panose="020B0604030504040204" pitchFamily="34" charset="0"/>
              </a:rPr>
              <a:t>	if isEmpty(*qp) return 0; //unsuccessful removal</a:t>
            </a:r>
          </a:p>
          <a:p>
            <a:pPr eaLnBrk="1" hangingPunct="1">
              <a:buFontTx/>
              <a:buNone/>
            </a:pPr>
            <a:r>
              <a:rPr lang="en-US" altLang="en-US" sz="2800">
                <a:latin typeface="Tahoma" panose="020B0604030504040204" pitchFamily="34" charset="0"/>
              </a:rPr>
              <a:t>	 </a:t>
            </a:r>
            <a:r>
              <a:rPr lang="tr-TR" altLang="en-US" sz="2800">
                <a:latin typeface="Tahoma" panose="020B0604030504040204" pitchFamily="34" charset="0"/>
              </a:rPr>
              <a:t>*</a:t>
            </a:r>
            <a:r>
              <a:rPr lang="en-US" altLang="en-US" sz="2800">
                <a:latin typeface="Tahoma" panose="020B0604030504040204" pitchFamily="34" charset="0"/>
              </a:rPr>
              <a:t>item = (*qp).content[(*qp).front++];</a:t>
            </a:r>
          </a:p>
          <a:p>
            <a:pPr eaLnBrk="1" hangingPunct="1">
              <a:buFontTx/>
              <a:buNone/>
            </a:pPr>
            <a:r>
              <a:rPr lang="en-US" altLang="en-US" sz="2800">
                <a:latin typeface="Tahoma" panose="020B0604030504040204" pitchFamily="34" charset="0"/>
              </a:rPr>
              <a:t>	return 1;  //successful </a:t>
            </a:r>
            <a:r>
              <a:rPr lang="tr-TR" altLang="en-US" sz="2800">
                <a:latin typeface="Tahoma" panose="020B0604030504040204" pitchFamily="34" charset="0"/>
              </a:rPr>
              <a:t>removal</a:t>
            </a:r>
            <a:endParaRPr lang="en-US" altLang="en-US" sz="2800">
              <a:latin typeface="Tahoma" panose="020B0604030504040204" pitchFamily="34" charset="0"/>
            </a:endParaRPr>
          </a:p>
          <a:p>
            <a:pPr eaLnBrk="1" hangingPunct="1">
              <a:buFontTx/>
              <a:buNone/>
            </a:pPr>
            <a:r>
              <a:rPr lang="en-US" altLang="en-US" sz="2800">
                <a:latin typeface="Tahoma" panose="020B0604030504040204" pitchFamily="34" charset="0"/>
              </a:rPr>
              <a:t>}</a:t>
            </a:r>
          </a:p>
          <a:p>
            <a:pPr eaLnBrk="1" hangingPunct="1">
              <a:buFontTx/>
              <a:buNone/>
            </a:pPr>
            <a:r>
              <a:rPr lang="en-US" altLang="en-US" sz="2800">
                <a:solidFill>
                  <a:srgbClr val="FF0000"/>
                </a:solidFill>
              </a:rPr>
              <a:t>An </a:t>
            </a:r>
            <a:r>
              <a:rPr lang="en-US" altLang="en-US" sz="2800" b="1" i="1" u="sng">
                <a:solidFill>
                  <a:srgbClr val="FF0000"/>
                </a:solidFill>
              </a:rPr>
              <a:t>O(1)</a:t>
            </a:r>
            <a:r>
              <a:rPr lang="en-US" altLang="en-US" sz="2800">
                <a:solidFill>
                  <a:srgbClr val="FF0000"/>
                </a:solidFill>
              </a:rPr>
              <a:t> operation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Veri Yer Tutucusu 3">
            <a:extLst>
              <a:ext uri="{FF2B5EF4-FFF2-40B4-BE49-F238E27FC236}">
                <a16:creationId xmlns:a16="http://schemas.microsoft.com/office/drawing/2014/main" id="{1FF7C845-4215-4C15-8A89-A968389682CA}"/>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18F503A-1F3F-4E26-9CDB-426AF15ECD35}" type="datetime4">
              <a:rPr lang="en-US" altLang="en-US"/>
              <a:pPr/>
              <a:t>November 3, 2022</a:t>
            </a:fld>
            <a:endParaRPr lang="en-US" altLang="en-US"/>
          </a:p>
        </p:txBody>
      </p:sp>
      <p:sp>
        <p:nvSpPr>
          <p:cNvPr id="19459" name="Alt Bilgi Yer Tutucusu 4">
            <a:extLst>
              <a:ext uri="{FF2B5EF4-FFF2-40B4-BE49-F238E27FC236}">
                <a16:creationId xmlns:a16="http://schemas.microsoft.com/office/drawing/2014/main" id="{880C3BB2-D18F-42D7-82C6-E8283682C530}"/>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9460" name="Slayt Numarası Yer Tutucusu 5">
            <a:extLst>
              <a:ext uri="{FF2B5EF4-FFF2-40B4-BE49-F238E27FC236}">
                <a16:creationId xmlns:a16="http://schemas.microsoft.com/office/drawing/2014/main" id="{6CCCD4FE-909D-4A78-AB56-75BF6238F305}"/>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5F1BC88-E7EB-494E-9353-C8DD57D804B2}" type="slidenum">
              <a:rPr lang="en-US" altLang="en-US"/>
              <a:pPr/>
              <a:t>15</a:t>
            </a:fld>
            <a:endParaRPr lang="en-US" altLang="en-US"/>
          </a:p>
        </p:txBody>
      </p:sp>
      <p:sp>
        <p:nvSpPr>
          <p:cNvPr id="19461" name="Rectangle 4">
            <a:extLst>
              <a:ext uri="{FF2B5EF4-FFF2-40B4-BE49-F238E27FC236}">
                <a16:creationId xmlns:a16="http://schemas.microsoft.com/office/drawing/2014/main" id="{6885C738-6886-45BD-AFAC-FA1266087D4F}"/>
              </a:ext>
            </a:extLst>
          </p:cNvPr>
          <p:cNvSpPr>
            <a:spLocks noChangeArrowheads="1"/>
          </p:cNvSpPr>
          <p:nvPr/>
        </p:nvSpPr>
        <p:spPr bwMode="auto">
          <a:xfrm>
            <a:off x="466725" y="3333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sz="4400" i="1">
                <a:solidFill>
                  <a:schemeClr val="accent2"/>
                </a:solidFill>
              </a:rPr>
              <a:t>O(1)</a:t>
            </a:r>
            <a:r>
              <a:rPr lang="en-US" altLang="en-US" sz="4400">
                <a:solidFill>
                  <a:schemeClr val="accent2"/>
                </a:solidFill>
              </a:rPr>
              <a:t> Dequeue Operation Animated</a:t>
            </a:r>
          </a:p>
        </p:txBody>
      </p:sp>
      <p:pic>
        <p:nvPicPr>
          <p:cNvPr id="19462" name="Picture 5">
            <a:extLst>
              <a:ext uri="{FF2B5EF4-FFF2-40B4-BE49-F238E27FC236}">
                <a16:creationId xmlns:a16="http://schemas.microsoft.com/office/drawing/2014/main" id="{8E8F01E9-9090-476D-9CE6-6224EB2E2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437063"/>
            <a:ext cx="36004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7" name="Picture 7">
            <a:extLst>
              <a:ext uri="{FF2B5EF4-FFF2-40B4-BE49-F238E27FC236}">
                <a16:creationId xmlns:a16="http://schemas.microsoft.com/office/drawing/2014/main" id="{F52E0B33-00C6-425C-AB23-1B2F7C25C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738"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8" name="Picture 8">
            <a:extLst>
              <a:ext uri="{FF2B5EF4-FFF2-40B4-BE49-F238E27FC236}">
                <a16:creationId xmlns:a16="http://schemas.microsoft.com/office/drawing/2014/main" id="{C7546B14-7FA0-4328-8A27-BAEFF3A31D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288"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29" name="Picture 9">
            <a:extLst>
              <a:ext uri="{FF2B5EF4-FFF2-40B4-BE49-F238E27FC236}">
                <a16:creationId xmlns:a16="http://schemas.microsoft.com/office/drawing/2014/main" id="{0A5DDD22-8E89-4DCF-BC2A-35C59852F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838"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30" name="Picture 10">
            <a:extLst>
              <a:ext uri="{FF2B5EF4-FFF2-40B4-BE49-F238E27FC236}">
                <a16:creationId xmlns:a16="http://schemas.microsoft.com/office/drawing/2014/main" id="{D94761A1-3691-4745-9404-49D85F93C1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4675"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31" name="Picture 11">
            <a:extLst>
              <a:ext uri="{FF2B5EF4-FFF2-40B4-BE49-F238E27FC236}">
                <a16:creationId xmlns:a16="http://schemas.microsoft.com/office/drawing/2014/main" id="{56D90CA4-ABE8-449F-B80F-D55EE1B025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2575" y="4743450"/>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32" name="Picture 12">
            <a:extLst>
              <a:ext uri="{FF2B5EF4-FFF2-40B4-BE49-F238E27FC236}">
                <a16:creationId xmlns:a16="http://schemas.microsoft.com/office/drawing/2014/main" id="{5450AC5A-E008-40D4-A477-17082C77B7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5713" y="4741863"/>
            <a:ext cx="3048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36" name="Picture 16">
            <a:extLst>
              <a:ext uri="{FF2B5EF4-FFF2-40B4-BE49-F238E27FC236}">
                <a16:creationId xmlns:a16="http://schemas.microsoft.com/office/drawing/2014/main" id="{44A255F3-F8D7-445E-9E34-6B7D589AFA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3644900"/>
            <a:ext cx="2381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0" name="Picture 17">
            <a:extLst>
              <a:ext uri="{FF2B5EF4-FFF2-40B4-BE49-F238E27FC236}">
                <a16:creationId xmlns:a16="http://schemas.microsoft.com/office/drawing/2014/main" id="{AEB97EA5-ADB4-41B6-9518-0E6EAB872A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2225" y="3644900"/>
            <a:ext cx="2381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38" name="Text Box 18">
            <a:extLst>
              <a:ext uri="{FF2B5EF4-FFF2-40B4-BE49-F238E27FC236}">
                <a16:creationId xmlns:a16="http://schemas.microsoft.com/office/drawing/2014/main" id="{13DE2ABF-3C06-41EA-B9E5-464D383A6447}"/>
              </a:ext>
            </a:extLst>
          </p:cNvPr>
          <p:cNvSpPr txBox="1">
            <a:spLocks noChangeArrowheads="1"/>
          </p:cNvSpPr>
          <p:nvPr/>
        </p:nvSpPr>
        <p:spPr bwMode="auto">
          <a:xfrm>
            <a:off x="684213" y="2205038"/>
            <a:ext cx="1447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a dequeued</a:t>
            </a:r>
          </a:p>
          <a:p>
            <a:pPr eaLnBrk="1" hangingPunct="1"/>
            <a:r>
              <a:rPr lang="en-US" altLang="en-US"/>
              <a:t>b dequeued</a:t>
            </a:r>
          </a:p>
          <a:p>
            <a:pPr eaLnBrk="1" hangingPunct="1"/>
            <a:r>
              <a:rPr lang="en-US" altLang="en-US"/>
              <a:t>c dequeued</a:t>
            </a:r>
          </a:p>
          <a:p>
            <a:pPr eaLnBrk="1" hangingPunct="1"/>
            <a:r>
              <a:rPr lang="en-US" altLang="en-US"/>
              <a:t>d dequeued</a:t>
            </a:r>
          </a:p>
          <a:p>
            <a:pPr eaLnBrk="1" hangingPunct="1"/>
            <a:r>
              <a:rPr lang="en-US" altLang="en-US"/>
              <a:t>…</a:t>
            </a:r>
          </a:p>
          <a:p>
            <a:pPr eaLnBrk="1" hangingPunct="1"/>
            <a:r>
              <a:rPr lang="en-US" altLang="en-US"/>
              <a:t>k dequeued</a:t>
            </a:r>
          </a:p>
          <a:p>
            <a:pPr eaLnBrk="1" hangingPunct="1"/>
            <a:r>
              <a:rPr lang="en-US" altLang="en-US"/>
              <a:t>l dequeued</a:t>
            </a:r>
          </a:p>
          <a:p>
            <a:pPr eaLnBrk="1" hangingPunct="1"/>
            <a:r>
              <a:rPr lang="en-US" altLang="en-US"/>
              <a:t>Empty Queue</a:t>
            </a:r>
          </a:p>
        </p:txBody>
      </p:sp>
      <p:pic>
        <p:nvPicPr>
          <p:cNvPr id="235539" name="Picture 19">
            <a:extLst>
              <a:ext uri="{FF2B5EF4-FFF2-40B4-BE49-F238E27FC236}">
                <a16:creationId xmlns:a16="http://schemas.microsoft.com/office/drawing/2014/main" id="{D89F89D7-4B70-4121-B79E-17611BDC14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746625"/>
            <a:ext cx="3079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41" name="Picture 21">
            <a:extLst>
              <a:ext uri="{FF2B5EF4-FFF2-40B4-BE49-F238E27FC236}">
                <a16:creationId xmlns:a16="http://schemas.microsoft.com/office/drawing/2014/main" id="{5D0AA7A1-3F6A-42F7-830D-77EAF814E7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3573463"/>
            <a:ext cx="304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35538">
                                            <p:txEl>
                                              <p:pRg st="0" end="0"/>
                                            </p:txEl>
                                          </p:spTgt>
                                        </p:tgtEl>
                                        <p:attrNameLst>
                                          <p:attrName>style.color</p:attrName>
                                        </p:attrNameLst>
                                      </p:cBhvr>
                                      <p:to>
                                        <a:srgbClr val="FF0000"/>
                                      </p:to>
                                    </p:animClr>
                                  </p:childTnLst>
                                </p:cTn>
                              </p:par>
                            </p:childTnLst>
                          </p:cTn>
                        </p:par>
                        <p:par>
                          <p:cTn id="7" fill="hold" nodeType="afterGroup">
                            <p:stCondLst>
                              <p:cond delay="1000"/>
                            </p:stCondLst>
                            <p:childTnLst>
                              <p:par>
                                <p:cTn id="8" presetID="0" presetClass="path" presetSubtype="0" accel="50000" decel="50000" fill="hold" nodeType="afterEffect">
                                  <p:stCondLst>
                                    <p:cond delay="0"/>
                                  </p:stCondLst>
                                  <p:childTnLst>
                                    <p:animMotion origin="layout" path="M -0.0007 0.00093 C 0.11007 0.03681 0.22083 0.07269 0.22934 0.00093 C 0.23784 -0.07083 0.02621 -0.34676 0.05087 -0.42963 C 0.07552 -0.5125 0.30972 -0.48241 0.37778 -0.49629 " pathEditMode="relative" rAng="0" ptsTypes="aaaa">
                                      <p:cBhvr>
                                        <p:cTn id="9" dur="1000" fill="hold"/>
                                        <p:tgtEl>
                                          <p:spTgt spid="235539"/>
                                        </p:tgtEl>
                                        <p:attrNameLst>
                                          <p:attrName>ppt_x</p:attrName>
                                          <p:attrName>ppt_y</p:attrName>
                                        </p:attrNameLst>
                                      </p:cBhvr>
                                      <p:rCtr x="18924" y="-22083"/>
                                    </p:animMotion>
                                  </p:childTnLst>
                                </p:cTn>
                              </p:par>
                            </p:childTnLst>
                          </p:cTn>
                        </p:par>
                        <p:par>
                          <p:cTn id="10" fill="hold" nodeType="afterGroup">
                            <p:stCondLst>
                              <p:cond delay="2000"/>
                            </p:stCondLst>
                            <p:childTnLst>
                              <p:par>
                                <p:cTn id="11" presetID="1" presetClass="exit" presetSubtype="0" fill="hold" nodeType="afterEffect">
                                  <p:stCondLst>
                                    <p:cond delay="0"/>
                                  </p:stCondLst>
                                  <p:childTnLst>
                                    <p:set>
                                      <p:cBhvr>
                                        <p:cTn id="12" dur="1" fill="hold">
                                          <p:stCondLst>
                                            <p:cond delay="0"/>
                                          </p:stCondLst>
                                        </p:cTn>
                                        <p:tgtEl>
                                          <p:spTgt spid="235539"/>
                                        </p:tgtEl>
                                        <p:attrNameLst>
                                          <p:attrName>style.visibility</p:attrName>
                                        </p:attrNameLst>
                                      </p:cBhvr>
                                      <p:to>
                                        <p:strVal val="hidden"/>
                                      </p:to>
                                    </p:set>
                                  </p:childTnLst>
                                </p:cTn>
                              </p:par>
                            </p:childTnLst>
                          </p:cTn>
                        </p:par>
                        <p:par>
                          <p:cTn id="13" fill="hold" nodeType="afterGroup">
                            <p:stCondLst>
                              <p:cond delay="2000"/>
                            </p:stCondLst>
                            <p:childTnLst>
                              <p:par>
                                <p:cTn id="14" presetID="0" presetClass="path" presetSubtype="0" accel="50000" decel="50000" fill="hold" nodeType="afterEffect">
                                  <p:stCondLst>
                                    <p:cond delay="0"/>
                                  </p:stCondLst>
                                  <p:childTnLst>
                                    <p:animMotion origin="layout" path="M -0.00017 -2.59259E-6 C -0.0125 -2.59259E-6 -0.02482 -2.59259E-6 -0.02968 -2.59259E-6 " pathEditMode="relative" ptsTypes="aA">
                                      <p:cBhvr>
                                        <p:cTn id="15" dur="1000" fill="hold"/>
                                        <p:tgtEl>
                                          <p:spTgt spid="235536"/>
                                        </p:tgtEl>
                                        <p:attrNameLst>
                                          <p:attrName>ppt_x</p:attrName>
                                          <p:attrName>ppt_y</p:attrName>
                                        </p:attrNameLst>
                                      </p:cBhvr>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mph" presetSubtype="2" fill="hold" nodeType="clickEffect">
                                  <p:stCondLst>
                                    <p:cond delay="0"/>
                                  </p:stCondLst>
                                  <p:childTnLst>
                                    <p:animClr clrSpc="rgb" dir="cw">
                                      <p:cBhvr override="childStyle">
                                        <p:cTn id="19" dur="1000" fill="hold"/>
                                        <p:tgtEl>
                                          <p:spTgt spid="235538">
                                            <p:txEl>
                                              <p:pRg st="1" end="1"/>
                                            </p:txEl>
                                          </p:spTgt>
                                        </p:tgtEl>
                                        <p:attrNameLst>
                                          <p:attrName>style.color</p:attrName>
                                        </p:attrNameLst>
                                      </p:cBhvr>
                                      <p:to>
                                        <a:srgbClr val="FF0000"/>
                                      </p:to>
                                    </p:animClr>
                                  </p:childTnLst>
                                </p:cTn>
                              </p:par>
                            </p:childTnLst>
                          </p:cTn>
                        </p:par>
                        <p:par>
                          <p:cTn id="20" fill="hold" nodeType="afterGroup">
                            <p:stCondLst>
                              <p:cond delay="1000"/>
                            </p:stCondLst>
                            <p:childTnLst>
                              <p:par>
                                <p:cTn id="21" presetID="0" presetClass="path" presetSubtype="0" accel="50000" decel="50000" fill="hold" nodeType="afterEffect">
                                  <p:stCondLst>
                                    <p:cond delay="0"/>
                                  </p:stCondLst>
                                  <p:childTnLst>
                                    <p:animMotion origin="layout" path="M -4.72222E-6 -2.22222E-6 C 0.05209 -0.00833 0.30226 0.02547 0.31303 -0.04977 C 0.32379 -0.125 0.04896 -0.37592 0.06459 -0.45092 C 0.08021 -0.52592 0.33577 -0.48935 0.40712 -0.49953 " pathEditMode="relative" rAng="0" ptsTypes="aaaa">
                                      <p:cBhvr>
                                        <p:cTn id="22" dur="1000" fill="hold"/>
                                        <p:tgtEl>
                                          <p:spTgt spid="235527"/>
                                        </p:tgtEl>
                                        <p:attrNameLst>
                                          <p:attrName>ppt_x</p:attrName>
                                          <p:attrName>ppt_y</p:attrName>
                                        </p:attrNameLst>
                                      </p:cBhvr>
                                      <p:rCtr x="20347" y="-25023"/>
                                    </p:animMotion>
                                  </p:childTnLst>
                                </p:cTn>
                              </p:par>
                            </p:childTnLst>
                          </p:cTn>
                        </p:par>
                        <p:par>
                          <p:cTn id="23" fill="hold" nodeType="afterGroup">
                            <p:stCondLst>
                              <p:cond delay="2000"/>
                            </p:stCondLst>
                            <p:childTnLst>
                              <p:par>
                                <p:cTn id="24" presetID="1" presetClass="exit" presetSubtype="0" fill="hold" nodeType="afterEffect">
                                  <p:stCondLst>
                                    <p:cond delay="0"/>
                                  </p:stCondLst>
                                  <p:childTnLst>
                                    <p:set>
                                      <p:cBhvr>
                                        <p:cTn id="25" dur="1" fill="hold">
                                          <p:stCondLst>
                                            <p:cond delay="0"/>
                                          </p:stCondLst>
                                        </p:cTn>
                                        <p:tgtEl>
                                          <p:spTgt spid="235527"/>
                                        </p:tgtEl>
                                        <p:attrNameLst>
                                          <p:attrName>style.visibility</p:attrName>
                                        </p:attrNameLst>
                                      </p:cBhvr>
                                      <p:to>
                                        <p:strVal val="hidden"/>
                                      </p:to>
                                    </p:set>
                                  </p:childTnLst>
                                </p:cTn>
                              </p:par>
                            </p:childTnLst>
                          </p:cTn>
                        </p:par>
                        <p:par>
                          <p:cTn id="26" fill="hold" nodeType="afterGroup">
                            <p:stCondLst>
                              <p:cond delay="2000"/>
                            </p:stCondLst>
                            <p:childTnLst>
                              <p:par>
                                <p:cTn id="27" presetID="0" presetClass="path" presetSubtype="0" accel="50000" decel="50000" fill="hold" nodeType="afterEffect">
                                  <p:stCondLst>
                                    <p:cond delay="0"/>
                                  </p:stCondLst>
                                  <p:childTnLst>
                                    <p:animMotion origin="layout" path="M -0.02968 -2.59259E-6 C -0.03541 -2.59259E-6 -0.05729 -2.59259E-6 -0.06458 -2.59259E-6 " pathEditMode="relative" rAng="0" ptsTypes="aa">
                                      <p:cBhvr>
                                        <p:cTn id="28" dur="1000" fill="hold"/>
                                        <p:tgtEl>
                                          <p:spTgt spid="235536"/>
                                        </p:tgtEl>
                                        <p:attrNameLst>
                                          <p:attrName>ppt_x</p:attrName>
                                          <p:attrName>ppt_y</p:attrName>
                                        </p:attrNameLst>
                                      </p:cBhvr>
                                      <p:rCtr x="-1753" y="0"/>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mph" presetSubtype="2" fill="hold" nodeType="clickEffect">
                                  <p:stCondLst>
                                    <p:cond delay="0"/>
                                  </p:stCondLst>
                                  <p:childTnLst>
                                    <p:animClr clrSpc="rgb" dir="cw">
                                      <p:cBhvr override="childStyle">
                                        <p:cTn id="32" dur="1000" fill="hold"/>
                                        <p:tgtEl>
                                          <p:spTgt spid="235538">
                                            <p:txEl>
                                              <p:pRg st="2" end="2"/>
                                            </p:txEl>
                                          </p:spTgt>
                                        </p:tgtEl>
                                        <p:attrNameLst>
                                          <p:attrName>style.color</p:attrName>
                                        </p:attrNameLst>
                                      </p:cBhvr>
                                      <p:to>
                                        <a:srgbClr val="FF0000"/>
                                      </p:to>
                                    </p:animClr>
                                  </p:childTnLst>
                                </p:cTn>
                              </p:par>
                            </p:childTnLst>
                          </p:cTn>
                        </p:par>
                        <p:par>
                          <p:cTn id="33" fill="hold" nodeType="afterGroup">
                            <p:stCondLst>
                              <p:cond delay="1000"/>
                            </p:stCondLst>
                            <p:childTnLst>
                              <p:par>
                                <p:cTn id="34" presetID="0" presetClass="path" presetSubtype="0" accel="50000" decel="50000" fill="hold" nodeType="afterEffect">
                                  <p:stCondLst>
                                    <p:cond delay="0"/>
                                  </p:stCondLst>
                                  <p:childTnLst>
                                    <p:animMotion origin="layout" path="M -0.00035 -0.00023 C 0.16302 0.03773 0.32656 0.07547 0.3401 -0.00208 C 0.35364 -0.07963 0.06475 -0.3831 0.08142 -0.46574 C 0.09809 -0.54838 0.3802 -0.49213 0.4401 -0.49745 " pathEditMode="relative" ptsTypes="aaaA">
                                      <p:cBhvr>
                                        <p:cTn id="35" dur="1000" fill="hold"/>
                                        <p:tgtEl>
                                          <p:spTgt spid="235528"/>
                                        </p:tgtEl>
                                        <p:attrNameLst>
                                          <p:attrName>ppt_x</p:attrName>
                                          <p:attrName>ppt_y</p:attrName>
                                        </p:attrNameLst>
                                      </p:cBhvr>
                                    </p:animMotion>
                                  </p:childTnLst>
                                </p:cTn>
                              </p:par>
                            </p:childTnLst>
                          </p:cTn>
                        </p:par>
                        <p:par>
                          <p:cTn id="36" fill="hold" nodeType="afterGroup">
                            <p:stCondLst>
                              <p:cond delay="2000"/>
                            </p:stCondLst>
                            <p:childTnLst>
                              <p:par>
                                <p:cTn id="37" presetID="1" presetClass="exit" presetSubtype="0" fill="hold" nodeType="afterEffect">
                                  <p:stCondLst>
                                    <p:cond delay="0"/>
                                  </p:stCondLst>
                                  <p:childTnLst>
                                    <p:set>
                                      <p:cBhvr>
                                        <p:cTn id="38" dur="1" fill="hold">
                                          <p:stCondLst>
                                            <p:cond delay="0"/>
                                          </p:stCondLst>
                                        </p:cTn>
                                        <p:tgtEl>
                                          <p:spTgt spid="235528"/>
                                        </p:tgtEl>
                                        <p:attrNameLst>
                                          <p:attrName>style.visibility</p:attrName>
                                        </p:attrNameLst>
                                      </p:cBhvr>
                                      <p:to>
                                        <p:strVal val="hidden"/>
                                      </p:to>
                                    </p:set>
                                  </p:childTnLst>
                                </p:cTn>
                              </p:par>
                            </p:childTnLst>
                          </p:cTn>
                        </p:par>
                        <p:par>
                          <p:cTn id="39" fill="hold" nodeType="afterGroup">
                            <p:stCondLst>
                              <p:cond delay="2000"/>
                            </p:stCondLst>
                            <p:childTnLst>
                              <p:par>
                                <p:cTn id="40" presetID="0" presetClass="path" presetSubtype="0" accel="50000" decel="50000" fill="hold" nodeType="afterEffect">
                                  <p:stCondLst>
                                    <p:cond delay="0"/>
                                  </p:stCondLst>
                                  <p:childTnLst>
                                    <p:animMotion origin="layout" path="M -0.06458 -2.59259E-6 C -0.06458 -2.59259E-6 -0.07934 -2.59259E-6 -0.09392 -2.59259E-6 " pathEditMode="relative" ptsTypes="aA">
                                      <p:cBhvr>
                                        <p:cTn id="41" dur="1000" fill="hold"/>
                                        <p:tgtEl>
                                          <p:spTgt spid="235536"/>
                                        </p:tgtEl>
                                        <p:attrNameLst>
                                          <p:attrName>ppt_x</p:attrName>
                                          <p:attrName>ppt_y</p:attrName>
                                        </p:attrNameLst>
                                      </p:cBhvr>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mph" presetSubtype="2" fill="hold" nodeType="clickEffect">
                                  <p:stCondLst>
                                    <p:cond delay="0"/>
                                  </p:stCondLst>
                                  <p:childTnLst>
                                    <p:animClr clrSpc="rgb" dir="cw">
                                      <p:cBhvr override="childStyle">
                                        <p:cTn id="45" dur="1000" fill="hold"/>
                                        <p:tgtEl>
                                          <p:spTgt spid="235538">
                                            <p:txEl>
                                              <p:pRg st="3" end="3"/>
                                            </p:txEl>
                                          </p:spTgt>
                                        </p:tgtEl>
                                        <p:attrNameLst>
                                          <p:attrName>style.color</p:attrName>
                                        </p:attrNameLst>
                                      </p:cBhvr>
                                      <p:to>
                                        <a:srgbClr val="FF0000"/>
                                      </p:to>
                                    </p:animClr>
                                  </p:childTnLst>
                                </p:cTn>
                              </p:par>
                            </p:childTnLst>
                          </p:cTn>
                        </p:par>
                        <p:par>
                          <p:cTn id="46" fill="hold" nodeType="afterGroup">
                            <p:stCondLst>
                              <p:cond delay="1000"/>
                            </p:stCondLst>
                            <p:childTnLst>
                              <p:par>
                                <p:cTn id="47" presetID="0" presetClass="path" presetSubtype="0" accel="50000" decel="50000" fill="hold" nodeType="afterEffect">
                                  <p:stCondLst>
                                    <p:cond delay="0"/>
                                  </p:stCondLst>
                                  <p:childTnLst>
                                    <p:animMotion origin="layout" path="M -2.77778E-6 3.33333E-6 C 0.19705 -0.00116 0.39427 -0.00232 0.47309 -0.00324 " pathEditMode="relative" ptsTypes="aA">
                                      <p:cBhvr>
                                        <p:cTn id="48" dur="1000" fill="hold"/>
                                        <p:tgtEl>
                                          <p:spTgt spid="235529"/>
                                        </p:tgtEl>
                                        <p:attrNameLst>
                                          <p:attrName>ppt_x</p:attrName>
                                          <p:attrName>ppt_y</p:attrName>
                                        </p:attrNameLst>
                                      </p:cBhvr>
                                    </p:animMotion>
                                  </p:childTnLst>
                                </p:cTn>
                              </p:par>
                            </p:childTnLst>
                          </p:cTn>
                        </p:par>
                        <p:par>
                          <p:cTn id="49" fill="hold" nodeType="afterGroup">
                            <p:stCondLst>
                              <p:cond delay="2000"/>
                            </p:stCondLst>
                            <p:childTnLst>
                              <p:par>
                                <p:cTn id="50" presetID="1" presetClass="exit" presetSubtype="0" fill="hold" nodeType="afterEffect">
                                  <p:stCondLst>
                                    <p:cond delay="0"/>
                                  </p:stCondLst>
                                  <p:childTnLst>
                                    <p:set>
                                      <p:cBhvr>
                                        <p:cTn id="51" dur="1" fill="hold">
                                          <p:stCondLst>
                                            <p:cond delay="0"/>
                                          </p:stCondLst>
                                        </p:cTn>
                                        <p:tgtEl>
                                          <p:spTgt spid="235529"/>
                                        </p:tgtEl>
                                        <p:attrNameLst>
                                          <p:attrName>style.visibility</p:attrName>
                                        </p:attrNameLst>
                                      </p:cBhvr>
                                      <p:to>
                                        <p:strVal val="hidden"/>
                                      </p:to>
                                    </p:set>
                                  </p:childTnLst>
                                </p:cTn>
                              </p:par>
                            </p:childTnLst>
                          </p:cTn>
                        </p:par>
                        <p:par>
                          <p:cTn id="52" fill="hold" nodeType="afterGroup">
                            <p:stCondLst>
                              <p:cond delay="2000"/>
                            </p:stCondLst>
                            <p:childTnLst>
                              <p:par>
                                <p:cTn id="53" presetID="0" presetClass="path" presetSubtype="0" accel="50000" decel="50000" fill="hold" nodeType="afterEffect">
                                  <p:stCondLst>
                                    <p:cond delay="0"/>
                                  </p:stCondLst>
                                  <p:childTnLst>
                                    <p:animMotion origin="layout" path="M -0.09392 -2.59259E-6 C -0.10017 -2.59259E-6 -0.12343 -2.59259E-6 -0.13125 -2.59259E-6 " pathEditMode="relative" rAng="0" ptsTypes="aa">
                                      <p:cBhvr>
                                        <p:cTn id="54" dur="1000" fill="hold"/>
                                        <p:tgtEl>
                                          <p:spTgt spid="235536"/>
                                        </p:tgtEl>
                                        <p:attrNameLst>
                                          <p:attrName>ppt_x</p:attrName>
                                          <p:attrName>ppt_y</p:attrName>
                                        </p:attrNameLst>
                                      </p:cBhvr>
                                      <p:rCtr x="-1875" y="0"/>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mph" presetSubtype="2" fill="hold" nodeType="clickEffect">
                                  <p:stCondLst>
                                    <p:cond delay="0"/>
                                  </p:stCondLst>
                                  <p:childTnLst>
                                    <p:animClr clrSpc="rgb" dir="cw">
                                      <p:cBhvr override="childStyle">
                                        <p:cTn id="58" dur="1000" fill="hold"/>
                                        <p:tgtEl>
                                          <p:spTgt spid="235538">
                                            <p:txEl>
                                              <p:pRg st="4" end="4"/>
                                            </p:txEl>
                                          </p:spTgt>
                                        </p:tgtEl>
                                        <p:attrNameLst>
                                          <p:attrName>style.color</p:attrName>
                                        </p:attrNameLst>
                                      </p:cBhvr>
                                      <p:to>
                                        <a:srgbClr val="FF0000"/>
                                      </p:to>
                                    </p:animClr>
                                  </p:childTnLst>
                                </p:cTn>
                              </p:par>
                            </p:childTnLst>
                          </p:cTn>
                        </p:par>
                        <p:par>
                          <p:cTn id="59" fill="hold" nodeType="afterGroup">
                            <p:stCondLst>
                              <p:cond delay="1000"/>
                            </p:stCondLst>
                            <p:childTnLst>
                              <p:par>
                                <p:cTn id="60" presetID="2" presetClass="exit" presetSubtype="4" fill="hold" nodeType="afterEffect">
                                  <p:stCondLst>
                                    <p:cond delay="0"/>
                                  </p:stCondLst>
                                  <p:childTnLst>
                                    <p:anim calcmode="lin" valueType="num">
                                      <p:cBhvr additive="base">
                                        <p:cTn id="61" dur="500"/>
                                        <p:tgtEl>
                                          <p:spTgt spid="235530"/>
                                        </p:tgtEl>
                                        <p:attrNameLst>
                                          <p:attrName>ppt_x</p:attrName>
                                        </p:attrNameLst>
                                      </p:cBhvr>
                                      <p:tavLst>
                                        <p:tav tm="0">
                                          <p:val>
                                            <p:strVal val="ppt_x"/>
                                          </p:val>
                                        </p:tav>
                                        <p:tav tm="100000">
                                          <p:val>
                                            <p:strVal val="ppt_x"/>
                                          </p:val>
                                        </p:tav>
                                      </p:tavLst>
                                    </p:anim>
                                    <p:anim calcmode="lin" valueType="num">
                                      <p:cBhvr additive="base">
                                        <p:cTn id="62" dur="500"/>
                                        <p:tgtEl>
                                          <p:spTgt spid="235530"/>
                                        </p:tgtEl>
                                        <p:attrNameLst>
                                          <p:attrName>ppt_y</p:attrName>
                                        </p:attrNameLst>
                                      </p:cBhvr>
                                      <p:tavLst>
                                        <p:tav tm="0">
                                          <p:val>
                                            <p:strVal val="ppt_y"/>
                                          </p:val>
                                        </p:tav>
                                        <p:tav tm="100000">
                                          <p:val>
                                            <p:strVal val="1+ppt_h/2"/>
                                          </p:val>
                                        </p:tav>
                                      </p:tavLst>
                                    </p:anim>
                                    <p:set>
                                      <p:cBhvr>
                                        <p:cTn id="63" dur="1" fill="hold">
                                          <p:stCondLst>
                                            <p:cond delay="499"/>
                                          </p:stCondLst>
                                        </p:cTn>
                                        <p:tgtEl>
                                          <p:spTgt spid="235530"/>
                                        </p:tgtEl>
                                        <p:attrNameLst>
                                          <p:attrName>style.visibility</p:attrName>
                                        </p:attrNameLst>
                                      </p:cBhvr>
                                      <p:to>
                                        <p:strVal val="hidden"/>
                                      </p:to>
                                    </p:set>
                                  </p:childTnLst>
                                </p:cTn>
                              </p:par>
                            </p:childTnLst>
                          </p:cTn>
                        </p:par>
                        <p:par>
                          <p:cTn id="64" fill="hold" nodeType="afterGroup">
                            <p:stCondLst>
                              <p:cond delay="1500"/>
                            </p:stCondLst>
                            <p:childTnLst>
                              <p:par>
                                <p:cTn id="65" presetID="0" presetClass="path" presetSubtype="0" accel="50000" decel="50000" fill="hold" nodeType="afterEffect">
                                  <p:stCondLst>
                                    <p:cond delay="0"/>
                                  </p:stCondLst>
                                  <p:childTnLst>
                                    <p:animMotion origin="layout" path="M -0.13125 -2.59259E-6 C -0.13628 -2.59259E-6 -0.15503 -2.59259E-6 -0.16128 -2.59259E-6 " pathEditMode="relative" rAng="0" ptsTypes="aa">
                                      <p:cBhvr>
                                        <p:cTn id="66" dur="1000" fill="hold"/>
                                        <p:tgtEl>
                                          <p:spTgt spid="235536"/>
                                        </p:tgtEl>
                                        <p:attrNameLst>
                                          <p:attrName>ppt_x</p:attrName>
                                          <p:attrName>ppt_y</p:attrName>
                                        </p:attrNameLst>
                                      </p:cBhvr>
                                      <p:rCtr x="-1510" y="0"/>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mph" presetSubtype="2" fill="hold" nodeType="clickEffect">
                                  <p:stCondLst>
                                    <p:cond delay="0"/>
                                  </p:stCondLst>
                                  <p:childTnLst>
                                    <p:animClr clrSpc="rgb" dir="cw">
                                      <p:cBhvr override="childStyle">
                                        <p:cTn id="70" dur="1000" fill="hold"/>
                                        <p:tgtEl>
                                          <p:spTgt spid="235538">
                                            <p:txEl>
                                              <p:pRg st="5" end="5"/>
                                            </p:txEl>
                                          </p:spTgt>
                                        </p:tgtEl>
                                        <p:attrNameLst>
                                          <p:attrName>style.color</p:attrName>
                                        </p:attrNameLst>
                                      </p:cBhvr>
                                      <p:to>
                                        <a:srgbClr val="FF0000"/>
                                      </p:to>
                                    </p:animClr>
                                  </p:childTnLst>
                                </p:cTn>
                              </p:par>
                            </p:childTnLst>
                          </p:cTn>
                        </p:par>
                        <p:par>
                          <p:cTn id="71" fill="hold" nodeType="afterGroup">
                            <p:stCondLst>
                              <p:cond delay="1000"/>
                            </p:stCondLst>
                            <p:childTnLst>
                              <p:par>
                                <p:cTn id="72" presetID="0" presetClass="path" presetSubtype="0" accel="50000" decel="50000" fill="hold" nodeType="afterEffect">
                                  <p:stCondLst>
                                    <p:cond delay="0"/>
                                  </p:stCondLst>
                                  <p:childTnLst>
                                    <p:animMotion origin="layout" path="M 3.88889E-6 -2.22222E-6 C 0.06684 0.00209 0.34739 -0.01134 0.40086 0.01273 C 0.45434 0.03681 0.29739 0.12361 0.32066 0.14491 C 0.34392 0.16621 0.49479 0.14167 0.54062 0.14074 " pathEditMode="relative" rAng="0" ptsTypes="aaaa">
                                      <p:cBhvr>
                                        <p:cTn id="73" dur="2000" fill="hold"/>
                                        <p:tgtEl>
                                          <p:spTgt spid="235531"/>
                                        </p:tgtEl>
                                        <p:attrNameLst>
                                          <p:attrName>ppt_x</p:attrName>
                                          <p:attrName>ppt_y</p:attrName>
                                        </p:attrNameLst>
                                      </p:cBhvr>
                                      <p:rCtr x="27031" y="7731"/>
                                    </p:animMotion>
                                  </p:childTnLst>
                                </p:cTn>
                              </p:par>
                            </p:childTnLst>
                          </p:cTn>
                        </p:par>
                        <p:par>
                          <p:cTn id="74" fill="hold" nodeType="afterGroup">
                            <p:stCondLst>
                              <p:cond delay="3000"/>
                            </p:stCondLst>
                            <p:childTnLst>
                              <p:par>
                                <p:cTn id="75" presetID="1" presetClass="exit" presetSubtype="0" fill="hold" nodeType="afterEffect">
                                  <p:stCondLst>
                                    <p:cond delay="0"/>
                                  </p:stCondLst>
                                  <p:childTnLst>
                                    <p:set>
                                      <p:cBhvr>
                                        <p:cTn id="76" dur="1" fill="hold">
                                          <p:stCondLst>
                                            <p:cond delay="0"/>
                                          </p:stCondLst>
                                        </p:cTn>
                                        <p:tgtEl>
                                          <p:spTgt spid="235531"/>
                                        </p:tgtEl>
                                        <p:attrNameLst>
                                          <p:attrName>style.visibility</p:attrName>
                                        </p:attrNameLst>
                                      </p:cBhvr>
                                      <p:to>
                                        <p:strVal val="hidden"/>
                                      </p:to>
                                    </p:set>
                                  </p:childTnLst>
                                </p:cTn>
                              </p:par>
                            </p:childTnLst>
                          </p:cTn>
                        </p:par>
                        <p:par>
                          <p:cTn id="77" fill="hold" nodeType="afterGroup">
                            <p:stCondLst>
                              <p:cond delay="3000"/>
                            </p:stCondLst>
                            <p:childTnLst>
                              <p:par>
                                <p:cTn id="78" presetID="0" presetClass="path" presetSubtype="0" accel="50000" decel="50000" fill="hold" nodeType="afterEffect">
                                  <p:stCondLst>
                                    <p:cond delay="0"/>
                                  </p:stCondLst>
                                  <p:childTnLst>
                                    <p:animMotion origin="layout" path="M -0.16128 -2.59259E-6 C -0.16632 -2.59259E-6 -0.18524 -2.59259E-6 -0.19149 -2.59259E-6 " pathEditMode="relative" rAng="0" ptsTypes="aa">
                                      <p:cBhvr>
                                        <p:cTn id="79" dur="2000" fill="hold"/>
                                        <p:tgtEl>
                                          <p:spTgt spid="235536"/>
                                        </p:tgtEl>
                                        <p:attrNameLst>
                                          <p:attrName>ppt_x</p:attrName>
                                          <p:attrName>ppt_y</p:attrName>
                                        </p:attrNameLst>
                                      </p:cBhvr>
                                      <p:rCtr x="-1510" y="0"/>
                                    </p:animMotion>
                                  </p:childTnLst>
                                </p:cTn>
                              </p:par>
                            </p:childTnLst>
                          </p:cTn>
                        </p:par>
                        <p:par>
                          <p:cTn id="80" fill="hold" nodeType="afterGroup">
                            <p:stCondLst>
                              <p:cond delay="5000"/>
                            </p:stCondLst>
                            <p:childTnLst>
                              <p:par>
                                <p:cTn id="81" presetID="1" presetClass="entr" presetSubtype="0" fill="hold" nodeType="afterEffect">
                                  <p:stCondLst>
                                    <p:cond delay="0"/>
                                  </p:stCondLst>
                                  <p:childTnLst>
                                    <p:set>
                                      <p:cBhvr>
                                        <p:cTn id="82" dur="1" fill="hold">
                                          <p:stCondLst>
                                            <p:cond delay="0"/>
                                          </p:stCondLst>
                                        </p:cTn>
                                        <p:tgtEl>
                                          <p:spTgt spid="23554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mph" presetSubtype="2" fill="hold" nodeType="clickEffect">
                                  <p:stCondLst>
                                    <p:cond delay="0"/>
                                  </p:stCondLst>
                                  <p:childTnLst>
                                    <p:animClr clrSpc="rgb" dir="cw">
                                      <p:cBhvr override="childStyle">
                                        <p:cTn id="86" dur="1000" fill="hold"/>
                                        <p:tgtEl>
                                          <p:spTgt spid="235538">
                                            <p:txEl>
                                              <p:pRg st="6" end="6"/>
                                            </p:txEl>
                                          </p:spTgt>
                                        </p:tgtEl>
                                        <p:attrNameLst>
                                          <p:attrName>style.color</p:attrName>
                                        </p:attrNameLst>
                                      </p:cBhvr>
                                      <p:to>
                                        <a:srgbClr val="FF0000"/>
                                      </p:to>
                                    </p:animClr>
                                  </p:childTnLst>
                                </p:cTn>
                              </p:par>
                            </p:childTnLst>
                          </p:cTn>
                        </p:par>
                        <p:par>
                          <p:cTn id="87" fill="hold" nodeType="afterGroup">
                            <p:stCondLst>
                              <p:cond delay="1000"/>
                            </p:stCondLst>
                            <p:childTnLst>
                              <p:par>
                                <p:cTn id="88" presetID="0" presetClass="path" presetSubtype="0" accel="50000" decel="50000" fill="hold" nodeType="afterEffect">
                                  <p:stCondLst>
                                    <p:cond delay="0"/>
                                  </p:stCondLst>
                                  <p:childTnLst>
                                    <p:animMotion origin="layout" path="M -0.00087 0.00023 C -0.00087 0.00023 0.28368 -0.00093 0.56823 -0.00185 " pathEditMode="relative" ptsTypes="aA">
                                      <p:cBhvr>
                                        <p:cTn id="89" dur="1000" fill="hold"/>
                                        <p:tgtEl>
                                          <p:spTgt spid="235532"/>
                                        </p:tgtEl>
                                        <p:attrNameLst>
                                          <p:attrName>ppt_x</p:attrName>
                                          <p:attrName>ppt_y</p:attrName>
                                        </p:attrNameLst>
                                      </p:cBhvr>
                                    </p:animMotion>
                                  </p:childTnLst>
                                </p:cTn>
                              </p:par>
                            </p:childTnLst>
                          </p:cTn>
                        </p:par>
                        <p:par>
                          <p:cTn id="90" fill="hold" nodeType="afterGroup">
                            <p:stCondLst>
                              <p:cond delay="2000"/>
                            </p:stCondLst>
                            <p:childTnLst>
                              <p:par>
                                <p:cTn id="91" presetID="1" presetClass="exit" presetSubtype="0" fill="hold" nodeType="afterEffect">
                                  <p:stCondLst>
                                    <p:cond delay="0"/>
                                  </p:stCondLst>
                                  <p:childTnLst>
                                    <p:set>
                                      <p:cBhvr>
                                        <p:cTn id="92" dur="1" fill="hold">
                                          <p:stCondLst>
                                            <p:cond delay="0"/>
                                          </p:stCondLst>
                                        </p:cTn>
                                        <p:tgtEl>
                                          <p:spTgt spid="235532"/>
                                        </p:tgtEl>
                                        <p:attrNameLst>
                                          <p:attrName>style.visibility</p:attrName>
                                        </p:attrNameLst>
                                      </p:cBhvr>
                                      <p:to>
                                        <p:strVal val="hidden"/>
                                      </p:to>
                                    </p:set>
                                  </p:childTnLst>
                                </p:cTn>
                              </p:par>
                            </p:childTnLst>
                          </p:cTn>
                        </p:par>
                        <p:par>
                          <p:cTn id="93" fill="hold" nodeType="afterGroup">
                            <p:stCondLst>
                              <p:cond delay="2000"/>
                            </p:stCondLst>
                            <p:childTnLst>
                              <p:par>
                                <p:cTn id="94" presetID="1" presetClass="exit" presetSubtype="0" fill="hold" nodeType="afterEffect">
                                  <p:stCondLst>
                                    <p:cond delay="0"/>
                                  </p:stCondLst>
                                  <p:childTnLst>
                                    <p:set>
                                      <p:cBhvr>
                                        <p:cTn id="95" dur="1" fill="hold">
                                          <p:stCondLst>
                                            <p:cond delay="0"/>
                                          </p:stCondLst>
                                        </p:cTn>
                                        <p:tgtEl>
                                          <p:spTgt spid="235541"/>
                                        </p:tgtEl>
                                        <p:attrNameLst>
                                          <p:attrName>style.visibility</p:attrName>
                                        </p:attrNameLst>
                                      </p:cBhvr>
                                      <p:to>
                                        <p:strVal val="hidden"/>
                                      </p:to>
                                    </p:set>
                                  </p:childTnLst>
                                </p:cTn>
                              </p:par>
                            </p:childTnLst>
                          </p:cTn>
                        </p:par>
                        <p:par>
                          <p:cTn id="96" fill="hold" nodeType="afterGroup">
                            <p:stCondLst>
                              <p:cond delay="2000"/>
                            </p:stCondLst>
                            <p:childTnLst>
                              <p:par>
                                <p:cTn id="97" presetID="0" presetClass="path" presetSubtype="0" accel="50000" decel="50000" fill="hold" nodeType="afterEffect">
                                  <p:stCondLst>
                                    <p:cond delay="0"/>
                                  </p:stCondLst>
                                  <p:childTnLst>
                                    <p:animMotion origin="layout" path="M -0.19149 -2.59259E-6 C -0.19774 -2.59259E-6 -0.221 -2.59259E-6 -0.22882 -2.59259E-6 " pathEditMode="relative" rAng="0" ptsTypes="aa">
                                      <p:cBhvr>
                                        <p:cTn id="98" dur="1000" fill="hold"/>
                                        <p:tgtEl>
                                          <p:spTgt spid="235536"/>
                                        </p:tgtEl>
                                        <p:attrNameLst>
                                          <p:attrName>ppt_x</p:attrName>
                                          <p:attrName>ppt_y</p:attrName>
                                        </p:attrNameLst>
                                      </p:cBhvr>
                                      <p:rCtr x="-1875" y="0"/>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mph" presetSubtype="2" fill="hold" nodeType="clickEffect">
                                  <p:stCondLst>
                                    <p:cond delay="0"/>
                                  </p:stCondLst>
                                  <p:childTnLst>
                                    <p:animClr clrSpc="rgb" dir="cw">
                                      <p:cBhvr override="childStyle">
                                        <p:cTn id="102" dur="1000" fill="hold"/>
                                        <p:tgtEl>
                                          <p:spTgt spid="235538">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Veri Yer Tutucusu 3">
            <a:extLst>
              <a:ext uri="{FF2B5EF4-FFF2-40B4-BE49-F238E27FC236}">
                <a16:creationId xmlns:a16="http://schemas.microsoft.com/office/drawing/2014/main" id="{698FD4F7-5CB2-4832-9CE3-901EEDDFE72D}"/>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2741A0C-4ECE-4BB9-9624-FB3C4536E9B4}" type="datetime4">
              <a:rPr lang="en-US" altLang="en-US"/>
              <a:pPr/>
              <a:t>November 3, 2022</a:t>
            </a:fld>
            <a:endParaRPr lang="en-US" altLang="en-US"/>
          </a:p>
        </p:txBody>
      </p:sp>
      <p:sp>
        <p:nvSpPr>
          <p:cNvPr id="20483" name="Alt Bilgi Yer Tutucusu 4">
            <a:extLst>
              <a:ext uri="{FF2B5EF4-FFF2-40B4-BE49-F238E27FC236}">
                <a16:creationId xmlns:a16="http://schemas.microsoft.com/office/drawing/2014/main" id="{15A93F17-F42D-4E06-8CF2-777D2082BD75}"/>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0484" name="Slayt Numarası Yer Tutucusu 5">
            <a:extLst>
              <a:ext uri="{FF2B5EF4-FFF2-40B4-BE49-F238E27FC236}">
                <a16:creationId xmlns:a16="http://schemas.microsoft.com/office/drawing/2014/main" id="{748E7CD3-8082-4F39-AB55-24147EA24AA5}"/>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AE068A2-B75D-42EC-9835-77A6555C97B8}" type="slidenum">
              <a:rPr lang="en-US" altLang="en-US"/>
              <a:pPr/>
              <a:t>16</a:t>
            </a:fld>
            <a:endParaRPr lang="en-US" altLang="en-US"/>
          </a:p>
        </p:txBody>
      </p:sp>
      <p:sp>
        <p:nvSpPr>
          <p:cNvPr id="20485" name="Rectangle 2">
            <a:extLst>
              <a:ext uri="{FF2B5EF4-FFF2-40B4-BE49-F238E27FC236}">
                <a16:creationId xmlns:a16="http://schemas.microsoft.com/office/drawing/2014/main" id="{4557CC02-07F9-4FC5-A95E-CF5C1D896F04}"/>
              </a:ext>
            </a:extLst>
          </p:cNvPr>
          <p:cNvSpPr>
            <a:spLocks noGrp="1" noChangeArrowheads="1"/>
          </p:cNvSpPr>
          <p:nvPr>
            <p:ph type="title"/>
          </p:nvPr>
        </p:nvSpPr>
        <p:spPr/>
        <p:txBody>
          <a:bodyPr/>
          <a:lstStyle/>
          <a:p>
            <a:pPr eaLnBrk="1" hangingPunct="1"/>
            <a:r>
              <a:rPr lang="en-US" altLang="en-US"/>
              <a:t>Problem of </a:t>
            </a:r>
            <a:r>
              <a:rPr lang="en-US" altLang="en-US" i="1"/>
              <a:t>O(1)</a:t>
            </a:r>
            <a:r>
              <a:rPr lang="en-US" altLang="en-US"/>
              <a:t> Dequeue</a:t>
            </a:r>
          </a:p>
        </p:txBody>
      </p:sp>
      <p:sp>
        <p:nvSpPr>
          <p:cNvPr id="236547" name="Rectangle 3">
            <a:extLst>
              <a:ext uri="{FF2B5EF4-FFF2-40B4-BE49-F238E27FC236}">
                <a16:creationId xmlns:a16="http://schemas.microsoft.com/office/drawing/2014/main" id="{6A36E1C9-20BB-4AD4-9140-9B918F5582CD}"/>
              </a:ext>
            </a:extLst>
          </p:cNvPr>
          <p:cNvSpPr>
            <a:spLocks noGrp="1" noChangeArrowheads="1"/>
          </p:cNvSpPr>
          <p:nvPr>
            <p:ph type="body" idx="1"/>
          </p:nvPr>
        </p:nvSpPr>
        <p:spPr>
          <a:xfrm>
            <a:off x="179390" y="1268700"/>
            <a:ext cx="8713210" cy="4932075"/>
          </a:xfrm>
        </p:spPr>
        <p:txBody>
          <a:bodyPr/>
          <a:lstStyle/>
          <a:p>
            <a:pPr eaLnBrk="1" hangingPunct="1">
              <a:lnSpc>
                <a:spcPct val="90000"/>
              </a:lnSpc>
            </a:pPr>
            <a:r>
              <a:rPr lang="en-US" altLang="en-US" sz="2600" dirty="0"/>
              <a:t>As </a:t>
            </a:r>
            <a:r>
              <a:rPr lang="en-US" altLang="en-US" sz="2600" i="1" dirty="0">
                <a:solidFill>
                  <a:srgbClr val="FF0000"/>
                </a:solidFill>
              </a:rPr>
              <a:t>front</a:t>
            </a:r>
            <a:r>
              <a:rPr lang="en-US" altLang="en-US" sz="2600" dirty="0"/>
              <a:t> proceeds towards the larger indexed elements in the queue, we get </a:t>
            </a:r>
            <a:r>
              <a:rPr lang="en-US" altLang="en-US" sz="2600" i="1" dirty="0"/>
              <a:t>supposedly available</a:t>
            </a:r>
            <a:r>
              <a:rPr lang="en-US" altLang="en-US" sz="2600" dirty="0"/>
              <a:t> </a:t>
            </a:r>
            <a:r>
              <a:rPr lang="en-US" altLang="en-US" sz="2600" i="1" dirty="0"/>
              <a:t>but inaccessible array cells</a:t>
            </a:r>
            <a:r>
              <a:rPr lang="en-US" altLang="en-US" sz="2600" dirty="0"/>
              <a:t> in the queue (i.e., all elements with indices less than that pointed to by front). </a:t>
            </a:r>
          </a:p>
          <a:p>
            <a:pPr eaLnBrk="1" hangingPunct="1">
              <a:lnSpc>
                <a:spcPct val="90000"/>
              </a:lnSpc>
            </a:pPr>
            <a:r>
              <a:rPr lang="en-US" altLang="en-US" sz="2600" dirty="0"/>
              <a:t>Whenever </a:t>
            </a:r>
            <a:r>
              <a:rPr lang="en-US" altLang="en-US" sz="2600" i="1" dirty="0">
                <a:solidFill>
                  <a:srgbClr val="FF0000"/>
                </a:solidFill>
              </a:rPr>
              <a:t>rear</a:t>
            </a:r>
            <a:r>
              <a:rPr lang="en-US" altLang="en-US" sz="2600" dirty="0"/>
              <a:t> points to (n-1)</a:t>
            </a:r>
            <a:r>
              <a:rPr lang="en-US" altLang="en-US" sz="2600" baseline="30000" dirty="0" err="1"/>
              <a:t>st</a:t>
            </a:r>
            <a:r>
              <a:rPr lang="en-US" altLang="en-US" sz="2600" dirty="0"/>
              <a:t> element, a shift operation still needs to be carried out. </a:t>
            </a:r>
          </a:p>
          <a:p>
            <a:pPr eaLnBrk="1" hangingPunct="1">
              <a:lnSpc>
                <a:spcPct val="90000"/>
              </a:lnSpc>
            </a:pPr>
            <a:r>
              <a:rPr lang="en-US" altLang="en-US" sz="2600" dirty="0"/>
              <a:t>Solution: attaching the end of the queue to the start!!!  Such queues we call </a:t>
            </a:r>
            <a:r>
              <a:rPr lang="en-US" altLang="en-US" sz="2600" b="1" i="1" dirty="0">
                <a:solidFill>
                  <a:srgbClr val="FF0000"/>
                </a:solidFill>
              </a:rPr>
              <a:t>circular queues</a:t>
            </a:r>
            <a:r>
              <a:rPr lang="en-US" altLang="en-US" sz="2600" dirty="0"/>
              <a:t>.</a:t>
            </a:r>
          </a:p>
        </p:txBody>
      </p:sp>
      <p:graphicFrame>
        <p:nvGraphicFramePr>
          <p:cNvPr id="236548" name="Object 4">
            <a:extLst>
              <a:ext uri="{FF2B5EF4-FFF2-40B4-BE49-F238E27FC236}">
                <a16:creationId xmlns:a16="http://schemas.microsoft.com/office/drawing/2014/main" id="{DB31E793-74E5-41EB-A5D8-F86B9725F0E1}"/>
              </a:ext>
            </a:extLst>
          </p:cNvPr>
          <p:cNvGraphicFramePr>
            <a:graphicFrameLocks noChangeAspect="1"/>
          </p:cNvGraphicFramePr>
          <p:nvPr>
            <p:extLst>
              <p:ext uri="{D42A27DB-BD31-4B8C-83A1-F6EECF244321}">
                <p14:modId xmlns:p14="http://schemas.microsoft.com/office/powerpoint/2010/main" val="64475692"/>
              </p:ext>
            </p:extLst>
          </p:nvPr>
        </p:nvGraphicFramePr>
        <p:xfrm>
          <a:off x="2297113" y="4365625"/>
          <a:ext cx="4257675" cy="1957388"/>
        </p:xfrm>
        <a:graphic>
          <a:graphicData uri="http://schemas.openxmlformats.org/presentationml/2006/ole">
            <mc:AlternateContent xmlns:mc="http://schemas.openxmlformats.org/markup-compatibility/2006">
              <mc:Choice xmlns:v="urn:schemas-microsoft-com:vml" Requires="v">
                <p:oleObj spid="_x0000_s35843" name="Bitmap Image" r:id="rId3" imgW="6876190" imgH="3161905" progId="Paint.Picture">
                  <p:embed/>
                </p:oleObj>
              </mc:Choice>
              <mc:Fallback>
                <p:oleObj name="Bitmap Image" r:id="rId3" imgW="6876190" imgH="3161905" progId="Paint.Picture">
                  <p:embed/>
                  <p:pic>
                    <p:nvPicPr>
                      <p:cNvPr id="236548" name="Object 4">
                        <a:extLst>
                          <a:ext uri="{FF2B5EF4-FFF2-40B4-BE49-F238E27FC236}">
                            <a16:creationId xmlns:a16="http://schemas.microsoft.com/office/drawing/2014/main" id="{DB31E793-74E5-41EB-A5D8-F86B9725F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113" y="4365625"/>
                        <a:ext cx="4257675" cy="19573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9853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blinds(horizontal)">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6548"/>
                                        </p:tgtEl>
                                        <p:attrNameLst>
                                          <p:attrName>style.visibility</p:attrName>
                                        </p:attrNameLst>
                                      </p:cBhvr>
                                      <p:to>
                                        <p:strVal val="visible"/>
                                      </p:to>
                                    </p:set>
                                    <p:animEffect transition="in" filter="blinds(horizontal)">
                                      <p:cBhvr>
                                        <p:cTn id="12" dur="500"/>
                                        <p:tgtEl>
                                          <p:spTgt spid="2365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6547">
                                            <p:txEl>
                                              <p:pRg st="1" end="1"/>
                                            </p:txEl>
                                          </p:spTgt>
                                        </p:tgtEl>
                                        <p:attrNameLst>
                                          <p:attrName>style.visibility</p:attrName>
                                        </p:attrNameLst>
                                      </p:cBhvr>
                                      <p:to>
                                        <p:strVal val="visible"/>
                                      </p:to>
                                    </p:set>
                                    <p:animEffect transition="in" filter="blinds(horizontal)">
                                      <p:cBhvr>
                                        <p:cTn id="17" dur="500"/>
                                        <p:tgtEl>
                                          <p:spTgt spid="2365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6547">
                                            <p:txEl>
                                              <p:pRg st="2" end="2"/>
                                            </p:txEl>
                                          </p:spTgt>
                                        </p:tgtEl>
                                        <p:attrNameLst>
                                          <p:attrName>style.visibility</p:attrName>
                                        </p:attrNameLst>
                                      </p:cBhvr>
                                      <p:to>
                                        <p:strVal val="visible"/>
                                      </p:to>
                                    </p:set>
                                    <p:animEffect transition="in" filter="blinds(horizontal)">
                                      <p:cBhvr>
                                        <p:cTn id="22" dur="500"/>
                                        <p:tgtEl>
                                          <p:spTgt spid="2365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Veri Yer Tutucusu 3">
            <a:extLst>
              <a:ext uri="{FF2B5EF4-FFF2-40B4-BE49-F238E27FC236}">
                <a16:creationId xmlns:a16="http://schemas.microsoft.com/office/drawing/2014/main" id="{081B2CFC-A127-47EC-8148-41DFD45D2386}"/>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0F6B9FA-5330-4D5E-8D80-1F1DFE694393}" type="datetime4">
              <a:rPr lang="en-US" altLang="en-US"/>
              <a:pPr/>
              <a:t>November 3, 2022</a:t>
            </a:fld>
            <a:endParaRPr lang="en-US" altLang="en-US"/>
          </a:p>
        </p:txBody>
      </p:sp>
      <p:sp>
        <p:nvSpPr>
          <p:cNvPr id="21507" name="Alt Bilgi Yer Tutucusu 4">
            <a:extLst>
              <a:ext uri="{FF2B5EF4-FFF2-40B4-BE49-F238E27FC236}">
                <a16:creationId xmlns:a16="http://schemas.microsoft.com/office/drawing/2014/main" id="{7DC43032-8076-4ABD-9FCE-DB03BF96A234}"/>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1508" name="Slayt Numarası Yer Tutucusu 5">
            <a:extLst>
              <a:ext uri="{FF2B5EF4-FFF2-40B4-BE49-F238E27FC236}">
                <a16:creationId xmlns:a16="http://schemas.microsoft.com/office/drawing/2014/main" id="{C7B725CD-9AFD-42E6-BE49-634E18244F58}"/>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0D4ABA-B538-425B-A2D3-D42357C589FC}" type="slidenum">
              <a:rPr lang="en-US" altLang="en-US"/>
              <a:pPr/>
              <a:t>17</a:t>
            </a:fld>
            <a:endParaRPr lang="en-US" altLang="en-US"/>
          </a:p>
        </p:txBody>
      </p:sp>
      <p:sp>
        <p:nvSpPr>
          <p:cNvPr id="21509" name="Rectangle 2">
            <a:extLst>
              <a:ext uri="{FF2B5EF4-FFF2-40B4-BE49-F238E27FC236}">
                <a16:creationId xmlns:a16="http://schemas.microsoft.com/office/drawing/2014/main" id="{1610D7E4-BA03-4508-AF1F-D61822757EB7}"/>
              </a:ext>
            </a:extLst>
          </p:cNvPr>
          <p:cNvSpPr>
            <a:spLocks noGrp="1" noChangeArrowheads="1"/>
          </p:cNvSpPr>
          <p:nvPr>
            <p:ph type="title"/>
          </p:nvPr>
        </p:nvSpPr>
        <p:spPr/>
        <p:txBody>
          <a:bodyPr/>
          <a:lstStyle/>
          <a:p>
            <a:pPr eaLnBrk="1" hangingPunct="1"/>
            <a:r>
              <a:rPr lang="en-US" altLang="en-US"/>
              <a:t>Circular Queues</a:t>
            </a:r>
          </a:p>
        </p:txBody>
      </p:sp>
      <p:sp>
        <p:nvSpPr>
          <p:cNvPr id="21510" name="Rectangle 3">
            <a:extLst>
              <a:ext uri="{FF2B5EF4-FFF2-40B4-BE49-F238E27FC236}">
                <a16:creationId xmlns:a16="http://schemas.microsoft.com/office/drawing/2014/main" id="{E4A13606-1993-41E1-A4F0-4DDF389F7796}"/>
              </a:ext>
            </a:extLst>
          </p:cNvPr>
          <p:cNvSpPr>
            <a:spLocks noGrp="1" noChangeArrowheads="1"/>
          </p:cNvSpPr>
          <p:nvPr>
            <p:ph type="body" idx="1"/>
          </p:nvPr>
        </p:nvSpPr>
        <p:spPr>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Lst>
        </p:spPr>
        <p:txBody>
          <a:bodyPr/>
          <a:lstStyle/>
          <a:p>
            <a:pPr eaLnBrk="1" hangingPunct="1"/>
            <a:r>
              <a:rPr lang="en-US" altLang="en-US"/>
              <a:t>Since with the existing conditions an empty and full circular queue is indistinguishable, we redefine the conditions for empty and full queue following a new convention:</a:t>
            </a:r>
          </a:p>
          <a:p>
            <a:pPr eaLnBrk="1" hangingPunct="1"/>
            <a:r>
              <a:rPr lang="en-US" altLang="en-US"/>
              <a:t>Convention: </a:t>
            </a:r>
            <a:r>
              <a:rPr lang="en-US" altLang="en-US" i="1"/>
              <a:t>front</a:t>
            </a:r>
            <a:r>
              <a:rPr lang="en-US" altLang="en-US"/>
              <a:t> points to the preceding cell of the cell with the data to be removed next.</a:t>
            </a:r>
          </a:p>
          <a:p>
            <a:pPr eaLnBrk="1" hangingPunct="1"/>
            <a:r>
              <a:rPr lang="en-US" altLang="en-US" i="1" u="sng"/>
              <a:t>Empty</a:t>
            </a:r>
            <a:r>
              <a:rPr lang="en-US" altLang="en-US" u="sng"/>
              <a:t> circular queue condition</a:t>
            </a:r>
            <a:r>
              <a:rPr lang="en-US" altLang="en-US"/>
              <a:t>: </a:t>
            </a:r>
            <a:r>
              <a:rPr lang="en-US" altLang="en-US" b="1" i="1">
                <a:solidFill>
                  <a:srgbClr val="FF0000"/>
                </a:solidFill>
              </a:rPr>
              <a:t>front</a:t>
            </a:r>
            <a:r>
              <a:rPr lang="en-US" altLang="en-US" b="1">
                <a:solidFill>
                  <a:srgbClr val="FF0000"/>
                </a:solidFill>
              </a:rPr>
              <a:t>=</a:t>
            </a:r>
            <a:r>
              <a:rPr lang="en-US" altLang="en-US" b="1" i="1">
                <a:solidFill>
                  <a:srgbClr val="FF0000"/>
                </a:solidFill>
              </a:rPr>
              <a:t>rear</a:t>
            </a:r>
            <a:endParaRPr lang="en-US" altLang="en-US" b="1">
              <a:solidFill>
                <a:srgbClr val="FF0000"/>
              </a:solidFill>
            </a:endParaRPr>
          </a:p>
          <a:p>
            <a:pPr eaLnBrk="1" hangingPunct="1"/>
            <a:r>
              <a:rPr lang="en-US" altLang="en-US" i="1" u="sng"/>
              <a:t>Full</a:t>
            </a:r>
            <a:r>
              <a:rPr lang="en-US" altLang="en-US" u="sng"/>
              <a:t> queue condition</a:t>
            </a:r>
            <a:r>
              <a:rPr lang="en-US" altLang="en-US"/>
              <a:t>: </a:t>
            </a:r>
            <a:r>
              <a:rPr lang="en-US" altLang="en-US" b="1" i="1">
                <a:solidFill>
                  <a:srgbClr val="FF0000"/>
                </a:solidFill>
              </a:rPr>
              <a:t>front=(rear+1) mod 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Veri Yer Tutucusu 3">
            <a:extLst>
              <a:ext uri="{FF2B5EF4-FFF2-40B4-BE49-F238E27FC236}">
                <a16:creationId xmlns:a16="http://schemas.microsoft.com/office/drawing/2014/main" id="{CBB4990A-5C22-48F7-8E1F-AB58143F0A78}"/>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FFF22C6-2237-4B7C-AF1B-58585E4ACA7C}" type="datetime4">
              <a:rPr lang="en-US" altLang="en-US"/>
              <a:pPr/>
              <a:t>November 3, 2022</a:t>
            </a:fld>
            <a:endParaRPr lang="en-US" altLang="en-US"/>
          </a:p>
        </p:txBody>
      </p:sp>
      <p:sp>
        <p:nvSpPr>
          <p:cNvPr id="22531" name="Alt Bilgi Yer Tutucusu 4">
            <a:extLst>
              <a:ext uri="{FF2B5EF4-FFF2-40B4-BE49-F238E27FC236}">
                <a16:creationId xmlns:a16="http://schemas.microsoft.com/office/drawing/2014/main" id="{9AE53539-DD17-43B4-A530-C81C442ABD05}"/>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2532" name="Slayt Numarası Yer Tutucusu 5">
            <a:extLst>
              <a:ext uri="{FF2B5EF4-FFF2-40B4-BE49-F238E27FC236}">
                <a16:creationId xmlns:a16="http://schemas.microsoft.com/office/drawing/2014/main" id="{F60788A6-7C12-4FA6-AF2D-259000035F86}"/>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201FE41-9CC4-4362-8436-F57E1D8F7BAC}" type="slidenum">
              <a:rPr lang="en-US" altLang="en-US"/>
              <a:pPr/>
              <a:t>18</a:t>
            </a:fld>
            <a:endParaRPr lang="en-US" altLang="en-US"/>
          </a:p>
        </p:txBody>
      </p:sp>
      <p:sp>
        <p:nvSpPr>
          <p:cNvPr id="22533" name="Rectangle 2">
            <a:extLst>
              <a:ext uri="{FF2B5EF4-FFF2-40B4-BE49-F238E27FC236}">
                <a16:creationId xmlns:a16="http://schemas.microsoft.com/office/drawing/2014/main" id="{11FCF1EE-2FC3-48E7-9D5A-B9D79D420DF1}"/>
              </a:ext>
            </a:extLst>
          </p:cNvPr>
          <p:cNvSpPr>
            <a:spLocks noGrp="1" noChangeArrowheads="1"/>
          </p:cNvSpPr>
          <p:nvPr>
            <p:ph type="title"/>
          </p:nvPr>
        </p:nvSpPr>
        <p:spPr/>
        <p:txBody>
          <a:bodyPr/>
          <a:lstStyle/>
          <a:p>
            <a:pPr eaLnBrk="1" hangingPunct="1"/>
            <a:r>
              <a:rPr lang="en-US" altLang="en-US"/>
              <a:t>Circular Queues (CQs)</a:t>
            </a:r>
          </a:p>
        </p:txBody>
      </p:sp>
      <p:sp>
        <p:nvSpPr>
          <p:cNvPr id="22534" name="Rectangle 3">
            <a:extLst>
              <a:ext uri="{FF2B5EF4-FFF2-40B4-BE49-F238E27FC236}">
                <a16:creationId xmlns:a16="http://schemas.microsoft.com/office/drawing/2014/main" id="{F59C2D4D-55A5-4665-877D-EB7D930D180B}"/>
              </a:ext>
            </a:extLst>
          </p:cNvPr>
          <p:cNvSpPr>
            <a:spLocks noGrp="1" noChangeArrowheads="1"/>
          </p:cNvSpPr>
          <p:nvPr>
            <p:ph type="body" idx="1"/>
          </p:nvPr>
        </p:nvSpPr>
        <p:spPr/>
        <p:txBody>
          <a:bodyPr/>
          <a:lstStyle/>
          <a:p>
            <a:pPr eaLnBrk="1" hangingPunct="1">
              <a:lnSpc>
                <a:spcPct val="90000"/>
              </a:lnSpc>
              <a:buFontTx/>
              <a:buNone/>
            </a:pPr>
            <a:r>
              <a:rPr lang="en-US" altLang="en-US" sz="2400"/>
              <a:t>//</a:t>
            </a:r>
            <a:r>
              <a:rPr lang="en-US" altLang="en-US" sz="2400">
                <a:latin typeface="Tahoma" panose="020B0604030504040204" pitchFamily="34" charset="0"/>
              </a:rPr>
              <a:t>Initialize Queue (i.e., set value of front and rear to n-1)</a:t>
            </a:r>
          </a:p>
          <a:p>
            <a:pPr eaLnBrk="1" hangingPunct="1">
              <a:lnSpc>
                <a:spcPct val="90000"/>
              </a:lnSpc>
              <a:buFontTx/>
              <a:buNone/>
            </a:pPr>
            <a:r>
              <a:rPr lang="en-US" altLang="en-US" sz="2400">
                <a:latin typeface="Tahoma" panose="020B0604030504040204" pitchFamily="34" charset="0"/>
              </a:rPr>
              <a:t>queue.rear=n-1; queue.</a:t>
            </a:r>
            <a:r>
              <a:rPr lang="tr-TR" altLang="en-US" sz="2400">
                <a:latin typeface="Tahoma" panose="020B0604030504040204" pitchFamily="34" charset="0"/>
              </a:rPr>
              <a:t>f</a:t>
            </a:r>
            <a:r>
              <a:rPr lang="en-US" altLang="en-US" sz="2400">
                <a:latin typeface="Tahoma" panose="020B0604030504040204" pitchFamily="34" charset="0"/>
              </a:rPr>
              <a:t>r</a:t>
            </a:r>
            <a:r>
              <a:rPr lang="tr-TR" altLang="en-US" sz="2400">
                <a:latin typeface="Tahoma" panose="020B0604030504040204" pitchFamily="34" charset="0"/>
              </a:rPr>
              <a:t>ont</a:t>
            </a:r>
            <a:r>
              <a:rPr lang="en-US" altLang="en-US" sz="2400">
                <a:latin typeface="Tahoma" panose="020B0604030504040204" pitchFamily="34" charset="0"/>
              </a:rPr>
              <a:t>=n-1</a:t>
            </a:r>
            <a:r>
              <a:rPr lang="tr-TR" altLang="en-US" sz="2400">
                <a:latin typeface="Tahoma" panose="020B0604030504040204" pitchFamily="34" charset="0"/>
              </a:rPr>
              <a:t>;</a:t>
            </a:r>
            <a:r>
              <a:rPr lang="en-US" altLang="en-US" sz="2400">
                <a:latin typeface="Tahoma" panose="020B0604030504040204" pitchFamily="34" charset="0"/>
              </a:rPr>
              <a:t> // i.e., -1 mod n</a:t>
            </a:r>
          </a:p>
          <a:p>
            <a:pPr eaLnBrk="1" hangingPunct="1">
              <a:lnSpc>
                <a:spcPct val="90000"/>
              </a:lnSpc>
              <a:buFontTx/>
              <a:buNone/>
            </a:pPr>
            <a:r>
              <a:rPr lang="en-US" altLang="en-US" sz="2400">
                <a:latin typeface="Tahoma" panose="020B0604030504040204" pitchFamily="34" charset="0"/>
              </a:rPr>
              <a:t>int isEmptyCQ(queueType cq)</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r>
              <a:rPr lang="en-US" altLang="en-US" sz="2400">
                <a:latin typeface="Tahoma" panose="020B0604030504040204" pitchFamily="34" charset="0"/>
              </a:rPr>
              <a:t>	return (cq.rear == cq.front); </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r>
              <a:rPr lang="en-US" altLang="en-US" sz="2400">
                <a:latin typeface="Tahoma" panose="020B0604030504040204" pitchFamily="34" charset="0"/>
              </a:rPr>
              <a:t>int isFullCQ(queueType cq, int n)</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r>
              <a:rPr lang="en-US" altLang="en-US" sz="2400">
                <a:latin typeface="Tahoma" panose="020B0604030504040204" pitchFamily="34" charset="0"/>
              </a:rPr>
              <a:t>	return (cq.rear == (cq.front-1 % n)); </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endParaRPr lang="en-US" altLang="en-US" sz="2400">
              <a:latin typeface="Tahoma" panose="020B0604030504040204" pitchFamily="34" charset="0"/>
            </a:endParaRPr>
          </a:p>
          <a:p>
            <a:pPr eaLnBrk="1" hangingPunct="1">
              <a:lnSpc>
                <a:spcPct val="90000"/>
              </a:lnSpc>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Veri Yer Tutucusu 3">
            <a:extLst>
              <a:ext uri="{FF2B5EF4-FFF2-40B4-BE49-F238E27FC236}">
                <a16:creationId xmlns:a16="http://schemas.microsoft.com/office/drawing/2014/main" id="{E1F3A6DD-405F-486A-86FE-8CD9D119EF62}"/>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2F3D6B6-5F75-47A9-B389-0A89DA0E88F5}" type="datetime4">
              <a:rPr lang="en-US" altLang="en-US"/>
              <a:pPr/>
              <a:t>November 3, 2022</a:t>
            </a:fld>
            <a:endParaRPr lang="en-US" altLang="en-US"/>
          </a:p>
        </p:txBody>
      </p:sp>
      <p:sp>
        <p:nvSpPr>
          <p:cNvPr id="23555" name="Alt Bilgi Yer Tutucusu 4">
            <a:extLst>
              <a:ext uri="{FF2B5EF4-FFF2-40B4-BE49-F238E27FC236}">
                <a16:creationId xmlns:a16="http://schemas.microsoft.com/office/drawing/2014/main" id="{6B8BDA1E-98EA-41D5-A3FE-39B921773050}"/>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3556" name="Slayt Numarası Yer Tutucusu 5">
            <a:extLst>
              <a:ext uri="{FF2B5EF4-FFF2-40B4-BE49-F238E27FC236}">
                <a16:creationId xmlns:a16="http://schemas.microsoft.com/office/drawing/2014/main" id="{202500D8-08F6-475A-8D99-DD3C53CB5867}"/>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D146C3C-6D1E-4AD2-933D-9494BBB95B94}" type="slidenum">
              <a:rPr lang="en-US" altLang="en-US"/>
              <a:pPr/>
              <a:t>19</a:t>
            </a:fld>
            <a:endParaRPr lang="en-US" altLang="en-US"/>
          </a:p>
        </p:txBody>
      </p:sp>
      <p:sp>
        <p:nvSpPr>
          <p:cNvPr id="23557" name="Rectangle 2">
            <a:extLst>
              <a:ext uri="{FF2B5EF4-FFF2-40B4-BE49-F238E27FC236}">
                <a16:creationId xmlns:a16="http://schemas.microsoft.com/office/drawing/2014/main" id="{5125B9B1-1005-4BDD-AB8D-CA066DBA88C7}"/>
              </a:ext>
            </a:extLst>
          </p:cNvPr>
          <p:cNvSpPr>
            <a:spLocks noGrp="1" noChangeArrowheads="1"/>
          </p:cNvSpPr>
          <p:nvPr>
            <p:ph type="title"/>
          </p:nvPr>
        </p:nvSpPr>
        <p:spPr/>
        <p:txBody>
          <a:bodyPr/>
          <a:lstStyle/>
          <a:p>
            <a:pPr eaLnBrk="1" hangingPunct="1"/>
            <a:r>
              <a:rPr lang="en-US" altLang="en-US"/>
              <a:t>Enqueue Operation in CQs</a:t>
            </a:r>
          </a:p>
        </p:txBody>
      </p:sp>
      <p:sp>
        <p:nvSpPr>
          <p:cNvPr id="23558" name="Rectangle 3">
            <a:extLst>
              <a:ext uri="{FF2B5EF4-FFF2-40B4-BE49-F238E27FC236}">
                <a16:creationId xmlns:a16="http://schemas.microsoft.com/office/drawing/2014/main" id="{F461D746-FDD9-4063-B851-1B929139F8EA}"/>
              </a:ext>
            </a:extLst>
          </p:cNvPr>
          <p:cNvSpPr>
            <a:spLocks noGrp="1" noChangeArrowheads="1"/>
          </p:cNvSpPr>
          <p:nvPr>
            <p:ph type="body" idx="1"/>
          </p:nvPr>
        </p:nvSpPr>
        <p:spPr/>
        <p:txBody>
          <a:bodyPr/>
          <a:lstStyle/>
          <a:p>
            <a:pPr eaLnBrk="1" hangingPunct="1">
              <a:lnSpc>
                <a:spcPct val="90000"/>
              </a:lnSpc>
              <a:buFontTx/>
              <a:buNone/>
            </a:pPr>
            <a:r>
              <a:rPr lang="en-US" altLang="en-US" sz="2800">
                <a:latin typeface="Tahoma" panose="020B0604030504040204" pitchFamily="34" charset="0"/>
              </a:rPr>
              <a:t>int enqueueCQ(queueType *cqp,dataType item)</a:t>
            </a:r>
          </a:p>
          <a:p>
            <a:pPr eaLnBrk="1" hangingPunct="1">
              <a:lnSpc>
                <a:spcPct val="90000"/>
              </a:lnSpc>
              <a:buFontTx/>
              <a:buNone/>
            </a:pPr>
            <a:r>
              <a:rPr lang="en-US" altLang="en-US" sz="2800">
                <a:latin typeface="Tahoma" panose="020B0604030504040204" pitchFamily="34" charset="0"/>
              </a:rPr>
              <a:t>{</a:t>
            </a:r>
          </a:p>
          <a:p>
            <a:pPr eaLnBrk="1" hangingPunct="1">
              <a:lnSpc>
                <a:spcPct val="90000"/>
              </a:lnSpc>
              <a:buFontTx/>
              <a:buNone/>
            </a:pPr>
            <a:r>
              <a:rPr lang="en-US" altLang="en-US" sz="2800">
                <a:latin typeface="Tahoma" panose="020B0604030504040204" pitchFamily="34" charset="0"/>
              </a:rPr>
              <a:t>  if isFullCQ(*cqp</a:t>
            </a:r>
            <a:r>
              <a:rPr lang="tr-TR" altLang="en-US" sz="2800">
                <a:latin typeface="Tahoma" panose="020B0604030504040204" pitchFamily="34" charset="0"/>
              </a:rPr>
              <a:t>,n</a:t>
            </a:r>
            <a:r>
              <a:rPr lang="en-US" altLang="en-US" sz="2800">
                <a:latin typeface="Tahoma" panose="020B0604030504040204" pitchFamily="34" charset="0"/>
              </a:rPr>
              <a:t>) return 0;//unsuccessful insertion</a:t>
            </a:r>
          </a:p>
          <a:p>
            <a:pPr eaLnBrk="1" hangingPunct="1">
              <a:lnSpc>
                <a:spcPct val="90000"/>
              </a:lnSpc>
              <a:buFontTx/>
              <a:buNone/>
            </a:pPr>
            <a:r>
              <a:rPr lang="en-US" altLang="en-US" sz="2800">
                <a:latin typeface="Tahoma" panose="020B0604030504040204" pitchFamily="34" charset="0"/>
              </a:rPr>
              <a:t>  (*cqp).content[</a:t>
            </a:r>
            <a:r>
              <a:rPr lang="tr-TR" altLang="en-US" sz="2800">
                <a:latin typeface="Tahoma" panose="020B0604030504040204" pitchFamily="34" charset="0"/>
              </a:rPr>
              <a:t>++</a:t>
            </a:r>
            <a:r>
              <a:rPr lang="en-US" altLang="en-US" sz="2800">
                <a:latin typeface="Tahoma" panose="020B0604030504040204" pitchFamily="34" charset="0"/>
              </a:rPr>
              <a:t>(*cqp).rear</a:t>
            </a:r>
            <a:r>
              <a:rPr lang="tr-TR" altLang="en-US" sz="2800">
                <a:latin typeface="Tahoma" panose="020B0604030504040204" pitchFamily="34" charset="0"/>
              </a:rPr>
              <a:t> % n</a:t>
            </a:r>
            <a:r>
              <a:rPr lang="en-US" altLang="en-US" sz="2800">
                <a:latin typeface="Tahoma" panose="020B0604030504040204" pitchFamily="34" charset="0"/>
              </a:rPr>
              <a:t>]=item;</a:t>
            </a:r>
          </a:p>
          <a:p>
            <a:pPr eaLnBrk="1" hangingPunct="1">
              <a:lnSpc>
                <a:spcPct val="90000"/>
              </a:lnSpc>
              <a:buFontTx/>
              <a:buNone/>
            </a:pPr>
            <a:r>
              <a:rPr lang="en-US" altLang="en-US" sz="2800">
                <a:latin typeface="Tahoma" panose="020B0604030504040204" pitchFamily="34" charset="0"/>
              </a:rPr>
              <a:t>	return 1;  //successful insertion</a:t>
            </a:r>
          </a:p>
          <a:p>
            <a:pPr eaLnBrk="1" hangingPunct="1">
              <a:lnSpc>
                <a:spcPct val="90000"/>
              </a:lnSpc>
              <a:buFontTx/>
              <a:buNone/>
            </a:pPr>
            <a:r>
              <a:rPr lang="en-US" altLang="en-US" sz="2800">
                <a:latin typeface="Tahoma" panose="020B0604030504040204" pitchFamily="34" charset="0"/>
              </a:rPr>
              <a:t>}</a:t>
            </a:r>
          </a:p>
          <a:p>
            <a:pPr eaLnBrk="1" hangingPunct="1">
              <a:lnSpc>
                <a:spcPct val="90000"/>
              </a:lnSpc>
              <a:buFontTx/>
              <a:buNone/>
            </a:pPr>
            <a:endParaRPr lang="en-US" altLang="en-US" sz="2800">
              <a:latin typeface="Tahoma" panose="020B0604030504040204" pitchFamily="34" charset="0"/>
            </a:endParaRPr>
          </a:p>
          <a:p>
            <a:pPr eaLnBrk="1" hangingPunct="1">
              <a:lnSpc>
                <a:spcPct val="90000"/>
              </a:lnSpc>
              <a:buFontTx/>
              <a:buNone/>
            </a:pPr>
            <a:r>
              <a:rPr lang="en-US" altLang="en-US" sz="2800">
                <a:solidFill>
                  <a:srgbClr val="FF0000"/>
                </a:solidFill>
              </a:rPr>
              <a:t>An </a:t>
            </a:r>
            <a:r>
              <a:rPr lang="en-US" altLang="en-US" sz="2800" b="1" i="1" u="sng">
                <a:solidFill>
                  <a:srgbClr val="FF0000"/>
                </a:solidFill>
              </a:rPr>
              <a:t>O(1)</a:t>
            </a:r>
            <a:r>
              <a:rPr lang="en-US" altLang="en-US" sz="2800">
                <a:solidFill>
                  <a:srgbClr val="FF0000"/>
                </a:solidFill>
              </a:rPr>
              <a:t> operation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Veri Yer Tutucusu 3">
            <a:extLst>
              <a:ext uri="{FF2B5EF4-FFF2-40B4-BE49-F238E27FC236}">
                <a16:creationId xmlns:a16="http://schemas.microsoft.com/office/drawing/2014/main" id="{BC3F0ECE-984A-4806-9BBF-C1AFBFD34D7E}"/>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3851899-C164-4343-8127-4BF5944186C1}" type="datetime4">
              <a:rPr lang="en-US" altLang="en-US"/>
              <a:pPr/>
              <a:t>November 3, 2022</a:t>
            </a:fld>
            <a:endParaRPr lang="en-US" altLang="en-US"/>
          </a:p>
        </p:txBody>
      </p:sp>
      <p:sp>
        <p:nvSpPr>
          <p:cNvPr id="6147" name="Alt Bilgi Yer Tutucusu 4">
            <a:extLst>
              <a:ext uri="{FF2B5EF4-FFF2-40B4-BE49-F238E27FC236}">
                <a16:creationId xmlns:a16="http://schemas.microsoft.com/office/drawing/2014/main" id="{4BB558CB-452C-4676-9FF3-E5A364D023B2}"/>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6148" name="Slayt Numarası Yer Tutucusu 5">
            <a:extLst>
              <a:ext uri="{FF2B5EF4-FFF2-40B4-BE49-F238E27FC236}">
                <a16:creationId xmlns:a16="http://schemas.microsoft.com/office/drawing/2014/main" id="{0FDA1580-78B3-4304-8B1A-F1F4A40496CA}"/>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E446509-46F8-4DF3-B461-FF01FBE47725}" type="slidenum">
              <a:rPr lang="en-US" altLang="en-US"/>
              <a:pPr/>
              <a:t>2</a:t>
            </a:fld>
            <a:endParaRPr lang="en-US" altLang="en-US"/>
          </a:p>
        </p:txBody>
      </p:sp>
      <p:sp>
        <p:nvSpPr>
          <p:cNvPr id="6149" name="Rectangle 2">
            <a:extLst>
              <a:ext uri="{FF2B5EF4-FFF2-40B4-BE49-F238E27FC236}">
                <a16:creationId xmlns:a16="http://schemas.microsoft.com/office/drawing/2014/main" id="{079BC4B6-C317-4262-AB59-9269DD1D66A2}"/>
              </a:ext>
            </a:extLst>
          </p:cNvPr>
          <p:cNvSpPr>
            <a:spLocks noGrp="1" noChangeArrowheads="1"/>
          </p:cNvSpPr>
          <p:nvPr>
            <p:ph type="title"/>
          </p:nvPr>
        </p:nvSpPr>
        <p:spPr/>
        <p:txBody>
          <a:bodyPr/>
          <a:lstStyle/>
          <a:p>
            <a:pPr eaLnBrk="1" hangingPunct="1"/>
            <a:r>
              <a:rPr lang="en-US" altLang="en-US"/>
              <a:t>Outline</a:t>
            </a:r>
          </a:p>
        </p:txBody>
      </p:sp>
      <p:sp>
        <p:nvSpPr>
          <p:cNvPr id="6150" name="Rectangle 3">
            <a:extLst>
              <a:ext uri="{FF2B5EF4-FFF2-40B4-BE49-F238E27FC236}">
                <a16:creationId xmlns:a16="http://schemas.microsoft.com/office/drawing/2014/main" id="{1534AF84-0AC9-4B9D-BE77-776C105C9250}"/>
              </a:ext>
            </a:extLst>
          </p:cNvPr>
          <p:cNvSpPr>
            <a:spLocks noGrp="1" noChangeArrowheads="1"/>
          </p:cNvSpPr>
          <p:nvPr>
            <p:ph type="body" idx="1"/>
          </p:nvPr>
        </p:nvSpPr>
        <p:spPr/>
        <p:txBody>
          <a:bodyPr/>
          <a:lstStyle/>
          <a:p>
            <a:pPr eaLnBrk="1" hangingPunct="1"/>
            <a:r>
              <a:rPr lang="en-US" altLang="en-US">
                <a:solidFill>
                  <a:srgbClr val="0000FF"/>
                </a:solidFill>
              </a:rPr>
              <a:t>Queues</a:t>
            </a:r>
          </a:p>
          <a:p>
            <a:pPr eaLnBrk="1" hangingPunct="1"/>
            <a:r>
              <a:rPr lang="en-US" altLang="en-US">
                <a:solidFill>
                  <a:srgbClr val="0000FF"/>
                </a:solidFill>
              </a:rPr>
              <a:t>Operations on Queues</a:t>
            </a:r>
          </a:p>
          <a:p>
            <a:pPr eaLnBrk="1" hangingPunct="1"/>
            <a:r>
              <a:rPr lang="en-US" altLang="en-US">
                <a:solidFill>
                  <a:srgbClr val="0000FF"/>
                </a:solidFill>
              </a:rPr>
              <a:t>Array Implementation of Queues</a:t>
            </a:r>
          </a:p>
          <a:p>
            <a:pPr eaLnBrk="1" hangingPunct="1"/>
            <a:r>
              <a:rPr lang="en-US" altLang="en-US">
                <a:solidFill>
                  <a:srgbClr val="0000FF"/>
                </a:solidFill>
              </a:rPr>
              <a:t>Linked List Implementation of Queues</a:t>
            </a:r>
          </a:p>
          <a:p>
            <a:pPr eaLnBrk="1" hangingPunct="1"/>
            <a:r>
              <a:rPr lang="en-US" altLang="en-US">
                <a:solidFill>
                  <a:srgbClr val="0000FF"/>
                </a:solidFill>
              </a:rPr>
              <a:t>Queue Applications</a:t>
            </a:r>
          </a:p>
          <a:p>
            <a:pPr eaLnBrk="1" hangingPunct="1"/>
            <a:endParaRPr lang="en-US" altLang="en-US">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Veri Yer Tutucusu 3">
            <a:extLst>
              <a:ext uri="{FF2B5EF4-FFF2-40B4-BE49-F238E27FC236}">
                <a16:creationId xmlns:a16="http://schemas.microsoft.com/office/drawing/2014/main" id="{93889CB9-D43B-4708-A30C-87AEDF6AE2DF}"/>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6303E69-252D-4DDB-90FB-6D82AEE10F98}" type="datetime4">
              <a:rPr lang="en-US" altLang="en-US"/>
              <a:pPr/>
              <a:t>November 3, 2022</a:t>
            </a:fld>
            <a:endParaRPr lang="en-US" altLang="en-US"/>
          </a:p>
        </p:txBody>
      </p:sp>
      <p:sp>
        <p:nvSpPr>
          <p:cNvPr id="24579" name="Alt Bilgi Yer Tutucusu 4">
            <a:extLst>
              <a:ext uri="{FF2B5EF4-FFF2-40B4-BE49-F238E27FC236}">
                <a16:creationId xmlns:a16="http://schemas.microsoft.com/office/drawing/2014/main" id="{7AD69A3C-84DB-4EBB-8E60-18A7EF8F606F}"/>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4580" name="Slayt Numarası Yer Tutucusu 5">
            <a:extLst>
              <a:ext uri="{FF2B5EF4-FFF2-40B4-BE49-F238E27FC236}">
                <a16:creationId xmlns:a16="http://schemas.microsoft.com/office/drawing/2014/main" id="{ADBB9B0E-3E74-406C-B034-545163CD1AD2}"/>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D5A21F-B517-4A5A-8382-26607F466FD5}" type="slidenum">
              <a:rPr lang="en-US" altLang="en-US"/>
              <a:pPr/>
              <a:t>20</a:t>
            </a:fld>
            <a:endParaRPr lang="en-US" altLang="en-US"/>
          </a:p>
        </p:txBody>
      </p:sp>
      <p:sp>
        <p:nvSpPr>
          <p:cNvPr id="24581" name="Rectangle 2">
            <a:extLst>
              <a:ext uri="{FF2B5EF4-FFF2-40B4-BE49-F238E27FC236}">
                <a16:creationId xmlns:a16="http://schemas.microsoft.com/office/drawing/2014/main" id="{9C3BAB83-F776-4B0B-80B2-654750D8BF44}"/>
              </a:ext>
            </a:extLst>
          </p:cNvPr>
          <p:cNvSpPr>
            <a:spLocks noGrp="1" noChangeArrowheads="1"/>
          </p:cNvSpPr>
          <p:nvPr>
            <p:ph type="title"/>
          </p:nvPr>
        </p:nvSpPr>
        <p:spPr/>
        <p:txBody>
          <a:bodyPr/>
          <a:lstStyle/>
          <a:p>
            <a:pPr eaLnBrk="1" hangingPunct="1"/>
            <a:r>
              <a:rPr lang="en-US" altLang="en-US"/>
              <a:t>Dequeue Operation in CQs</a:t>
            </a:r>
          </a:p>
        </p:txBody>
      </p:sp>
      <p:sp>
        <p:nvSpPr>
          <p:cNvPr id="24582" name="Rectangle 3">
            <a:extLst>
              <a:ext uri="{FF2B5EF4-FFF2-40B4-BE49-F238E27FC236}">
                <a16:creationId xmlns:a16="http://schemas.microsoft.com/office/drawing/2014/main" id="{9CE9A3FA-4558-44E5-B20F-8C95D6E57474}"/>
              </a:ext>
            </a:extLst>
          </p:cNvPr>
          <p:cNvSpPr>
            <a:spLocks noGrp="1" noChangeArrowheads="1"/>
          </p:cNvSpPr>
          <p:nvPr>
            <p:ph type="body" idx="1"/>
          </p:nvPr>
        </p:nvSpPr>
        <p:spPr/>
        <p:txBody>
          <a:bodyPr/>
          <a:lstStyle/>
          <a:p>
            <a:pPr eaLnBrk="1" hangingPunct="1">
              <a:buFontTx/>
              <a:buNone/>
            </a:pPr>
            <a:r>
              <a:rPr lang="en-US" altLang="en-US" sz="2600">
                <a:latin typeface="Tahoma" panose="020B0604030504040204" pitchFamily="34" charset="0"/>
              </a:rPr>
              <a:t>int dequeueCQ(queueType *cqp,dataType </a:t>
            </a:r>
            <a:r>
              <a:rPr lang="tr-TR" altLang="en-US" sz="2600">
                <a:latin typeface="Tahoma" panose="020B0604030504040204" pitchFamily="34" charset="0"/>
              </a:rPr>
              <a:t>*</a:t>
            </a:r>
            <a:r>
              <a:rPr lang="en-US" altLang="en-US" sz="2600">
                <a:latin typeface="Tahoma" panose="020B0604030504040204" pitchFamily="34" charset="0"/>
              </a:rPr>
              <a:t>item)</a:t>
            </a:r>
          </a:p>
          <a:p>
            <a:pPr eaLnBrk="1" hangingPunct="1">
              <a:buFontTx/>
              <a:buNone/>
            </a:pPr>
            <a:r>
              <a:rPr lang="en-US" altLang="en-US" sz="2600">
                <a:latin typeface="Tahoma" panose="020B0604030504040204" pitchFamily="34" charset="0"/>
              </a:rPr>
              <a:t>{</a:t>
            </a:r>
          </a:p>
          <a:p>
            <a:pPr eaLnBrk="1" hangingPunct="1">
              <a:buFontTx/>
              <a:buNone/>
            </a:pPr>
            <a:r>
              <a:rPr lang="en-US" altLang="en-US">
                <a:latin typeface="Tahoma" panose="020B0604030504040204" pitchFamily="34" charset="0"/>
              </a:rPr>
              <a:t>  </a:t>
            </a:r>
            <a:r>
              <a:rPr lang="en-US" altLang="en-US" sz="2600">
                <a:latin typeface="Tahoma" panose="020B0604030504040204" pitchFamily="34" charset="0"/>
              </a:rPr>
              <a:t>if isEmptyCQ(*cqp) return 0;//unsuccessful removal</a:t>
            </a:r>
          </a:p>
          <a:p>
            <a:pPr eaLnBrk="1" hangingPunct="1">
              <a:buFontTx/>
              <a:buNone/>
            </a:pPr>
            <a:r>
              <a:rPr lang="en-US" altLang="en-US" sz="2600">
                <a:latin typeface="Tahoma" panose="020B0604030504040204" pitchFamily="34" charset="0"/>
              </a:rPr>
              <a:t>	 </a:t>
            </a:r>
            <a:r>
              <a:rPr lang="tr-TR" altLang="en-US" sz="2600">
                <a:latin typeface="Tahoma" panose="020B0604030504040204" pitchFamily="34" charset="0"/>
              </a:rPr>
              <a:t>*</a:t>
            </a:r>
            <a:r>
              <a:rPr lang="en-US" altLang="en-US" sz="2600">
                <a:latin typeface="Tahoma" panose="020B0604030504040204" pitchFamily="34" charset="0"/>
              </a:rPr>
              <a:t>item = (*cqp).content[++(*cqp).front</a:t>
            </a:r>
            <a:r>
              <a:rPr lang="tr-TR" altLang="en-US" sz="2600">
                <a:latin typeface="Tahoma" panose="020B0604030504040204" pitchFamily="34" charset="0"/>
              </a:rPr>
              <a:t> % n</a:t>
            </a:r>
            <a:r>
              <a:rPr lang="en-US" altLang="en-US" sz="2600">
                <a:latin typeface="Tahoma" panose="020B0604030504040204" pitchFamily="34" charset="0"/>
              </a:rPr>
              <a:t>];</a:t>
            </a:r>
          </a:p>
          <a:p>
            <a:pPr eaLnBrk="1" hangingPunct="1">
              <a:buFontTx/>
              <a:buNone/>
            </a:pPr>
            <a:r>
              <a:rPr lang="en-US" altLang="en-US" sz="2600">
                <a:latin typeface="Tahoma" panose="020B0604030504040204" pitchFamily="34" charset="0"/>
              </a:rPr>
              <a:t>	return 1;  //successful</a:t>
            </a:r>
            <a:r>
              <a:rPr lang="tr-TR" altLang="en-US" sz="2600">
                <a:latin typeface="Tahoma" panose="020B0604030504040204" pitchFamily="34" charset="0"/>
              </a:rPr>
              <a:t> removal</a:t>
            </a:r>
            <a:endParaRPr lang="en-US" altLang="en-US" sz="2600">
              <a:latin typeface="Tahoma" panose="020B0604030504040204" pitchFamily="34" charset="0"/>
            </a:endParaRPr>
          </a:p>
          <a:p>
            <a:pPr eaLnBrk="1" hangingPunct="1">
              <a:buFontTx/>
              <a:buNone/>
            </a:pPr>
            <a:r>
              <a:rPr lang="en-US" altLang="en-US" sz="2600">
                <a:latin typeface="Tahoma" panose="020B0604030504040204" pitchFamily="34" charset="0"/>
              </a:rPr>
              <a:t>}</a:t>
            </a:r>
          </a:p>
          <a:p>
            <a:pPr eaLnBrk="1" hangingPunct="1">
              <a:buFontTx/>
              <a:buNone/>
            </a:pPr>
            <a:r>
              <a:rPr lang="en-US" altLang="en-US">
                <a:solidFill>
                  <a:srgbClr val="FF0000"/>
                </a:solidFill>
              </a:rPr>
              <a:t>An </a:t>
            </a:r>
            <a:r>
              <a:rPr lang="en-US" altLang="en-US" b="1" i="1" u="sng">
                <a:solidFill>
                  <a:srgbClr val="FF0000"/>
                </a:solidFill>
              </a:rPr>
              <a:t>O(1)</a:t>
            </a:r>
            <a:r>
              <a:rPr lang="en-US" altLang="en-US">
                <a:solidFill>
                  <a:srgbClr val="FF0000"/>
                </a:solidFill>
              </a:rPr>
              <a:t> operation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Veri Yer Tutucusu 3">
            <a:extLst>
              <a:ext uri="{FF2B5EF4-FFF2-40B4-BE49-F238E27FC236}">
                <a16:creationId xmlns:a16="http://schemas.microsoft.com/office/drawing/2014/main" id="{4716C0F3-E34A-4E17-9BC1-568097C67F45}"/>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4271464-03D0-41E0-AD45-324AE1957EE7}" type="datetime4">
              <a:rPr lang="en-US" altLang="en-US"/>
              <a:pPr/>
              <a:t>November 3, 2022</a:t>
            </a:fld>
            <a:endParaRPr lang="en-US" altLang="en-US"/>
          </a:p>
        </p:txBody>
      </p:sp>
      <p:sp>
        <p:nvSpPr>
          <p:cNvPr id="25603" name="Alt Bilgi Yer Tutucusu 4">
            <a:extLst>
              <a:ext uri="{FF2B5EF4-FFF2-40B4-BE49-F238E27FC236}">
                <a16:creationId xmlns:a16="http://schemas.microsoft.com/office/drawing/2014/main" id="{34155C6D-D170-4A82-9C95-60A56EFDEB1C}"/>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5604" name="Slayt Numarası Yer Tutucusu 5">
            <a:extLst>
              <a:ext uri="{FF2B5EF4-FFF2-40B4-BE49-F238E27FC236}">
                <a16:creationId xmlns:a16="http://schemas.microsoft.com/office/drawing/2014/main" id="{679C1225-7D9C-4714-97C7-FD188DF42077}"/>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8137ECE-3DE3-4F7B-A22D-4A955E34DB77}" type="slidenum">
              <a:rPr lang="en-US" altLang="en-US"/>
              <a:pPr/>
              <a:t>21</a:t>
            </a:fld>
            <a:endParaRPr lang="en-US" altLang="en-US"/>
          </a:p>
        </p:txBody>
      </p:sp>
      <p:sp>
        <p:nvSpPr>
          <p:cNvPr id="25605" name="Rectangle 2">
            <a:extLst>
              <a:ext uri="{FF2B5EF4-FFF2-40B4-BE49-F238E27FC236}">
                <a16:creationId xmlns:a16="http://schemas.microsoft.com/office/drawing/2014/main" id="{718985D5-1F0A-4279-A18E-88AC22E232CB}"/>
              </a:ext>
            </a:extLst>
          </p:cNvPr>
          <p:cNvSpPr>
            <a:spLocks noGrp="1" noChangeArrowheads="1"/>
          </p:cNvSpPr>
          <p:nvPr>
            <p:ph type="title"/>
          </p:nvPr>
        </p:nvSpPr>
        <p:spPr/>
        <p:txBody>
          <a:bodyPr/>
          <a:lstStyle/>
          <a:p>
            <a:pPr eaLnBrk="1" hangingPunct="1"/>
            <a:r>
              <a:rPr lang="en-US" altLang="en-US"/>
              <a:t>Circular Queues</a:t>
            </a:r>
          </a:p>
        </p:txBody>
      </p:sp>
      <p:graphicFrame>
        <p:nvGraphicFramePr>
          <p:cNvPr id="25606" name="Object 4">
            <a:extLst>
              <a:ext uri="{FF2B5EF4-FFF2-40B4-BE49-F238E27FC236}">
                <a16:creationId xmlns:a16="http://schemas.microsoft.com/office/drawing/2014/main" id="{30D777FC-FFC5-47E5-B3BC-1074CD4BA32F}"/>
              </a:ext>
            </a:extLst>
          </p:cNvPr>
          <p:cNvGraphicFramePr>
            <a:graphicFrameLocks noGrp="1" noChangeAspect="1"/>
          </p:cNvGraphicFramePr>
          <p:nvPr>
            <p:ph type="body" idx="1"/>
          </p:nvPr>
        </p:nvGraphicFramePr>
        <p:xfrm>
          <a:off x="5364163" y="2205038"/>
          <a:ext cx="3327400" cy="3344862"/>
        </p:xfrm>
        <a:graphic>
          <a:graphicData uri="http://schemas.openxmlformats.org/presentationml/2006/ole">
            <mc:AlternateContent xmlns:mc="http://schemas.openxmlformats.org/markup-compatibility/2006">
              <mc:Choice xmlns:v="urn:schemas-microsoft-com:vml" Requires="v">
                <p:oleObj spid="_x0000_s25647" name="Bitmap Image" r:id="rId3" imgW="5504762" imgH="5533333" progId="Paint.Picture">
                  <p:embed/>
                </p:oleObj>
              </mc:Choice>
              <mc:Fallback>
                <p:oleObj name="Bitmap Image" r:id="rId3" imgW="5504762" imgH="553333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205038"/>
                        <a:ext cx="3327400" cy="334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37573" name="Object 5">
            <a:extLst>
              <a:ext uri="{FF2B5EF4-FFF2-40B4-BE49-F238E27FC236}">
                <a16:creationId xmlns:a16="http://schemas.microsoft.com/office/drawing/2014/main" id="{C26D7E63-799F-4EF4-8E41-BEB7B8B6FB27}"/>
              </a:ext>
            </a:extLst>
          </p:cNvPr>
          <p:cNvGraphicFramePr>
            <a:graphicFrameLocks noChangeAspect="1"/>
          </p:cNvGraphicFramePr>
          <p:nvPr/>
        </p:nvGraphicFramePr>
        <p:xfrm>
          <a:off x="7092950" y="1484313"/>
          <a:ext cx="309563" cy="630237"/>
        </p:xfrm>
        <a:graphic>
          <a:graphicData uri="http://schemas.openxmlformats.org/presentationml/2006/ole">
            <mc:AlternateContent xmlns:mc="http://schemas.openxmlformats.org/markup-compatibility/2006">
              <mc:Choice xmlns:v="urn:schemas-microsoft-com:vml" Requires="v">
                <p:oleObj spid="_x0000_s25648" name="Bitmap Image" r:id="rId5" imgW="485586" imgH="990738" progId="Paint.Picture">
                  <p:embed/>
                </p:oleObj>
              </mc:Choice>
              <mc:Fallback>
                <p:oleObj name="Bitmap Image" r:id="rId5" imgW="485586" imgH="990738"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1484313"/>
                        <a:ext cx="309563"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74" name="Object 6">
            <a:extLst>
              <a:ext uri="{FF2B5EF4-FFF2-40B4-BE49-F238E27FC236}">
                <a16:creationId xmlns:a16="http://schemas.microsoft.com/office/drawing/2014/main" id="{608B4F19-E9B5-4EC8-9220-272D750CAA53}"/>
              </a:ext>
            </a:extLst>
          </p:cNvPr>
          <p:cNvGraphicFramePr>
            <a:graphicFrameLocks noChangeAspect="1"/>
          </p:cNvGraphicFramePr>
          <p:nvPr/>
        </p:nvGraphicFramePr>
        <p:xfrm>
          <a:off x="7380288" y="1484313"/>
          <a:ext cx="306387" cy="612775"/>
        </p:xfrm>
        <a:graphic>
          <a:graphicData uri="http://schemas.openxmlformats.org/presentationml/2006/ole">
            <mc:AlternateContent xmlns:mc="http://schemas.openxmlformats.org/markup-compatibility/2006">
              <mc:Choice xmlns:v="urn:schemas-microsoft-com:vml" Requires="v">
                <p:oleObj spid="_x0000_s25649" name="Bitmap Image" r:id="rId7" imgW="485586" imgH="971686" progId="Paint.Picture">
                  <p:embed/>
                </p:oleObj>
              </mc:Choice>
              <mc:Fallback>
                <p:oleObj name="Bitmap Image" r:id="rId7" imgW="485586" imgH="971686"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1484313"/>
                        <a:ext cx="306387"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7575" name="Text Box 7">
            <a:extLst>
              <a:ext uri="{FF2B5EF4-FFF2-40B4-BE49-F238E27FC236}">
                <a16:creationId xmlns:a16="http://schemas.microsoft.com/office/drawing/2014/main" id="{452DB332-AE1C-44B9-973B-F2D12B39AC5B}"/>
              </a:ext>
            </a:extLst>
          </p:cNvPr>
          <p:cNvSpPr txBox="1">
            <a:spLocks noChangeArrowheads="1"/>
          </p:cNvSpPr>
          <p:nvPr/>
        </p:nvSpPr>
        <p:spPr bwMode="auto">
          <a:xfrm>
            <a:off x="539750" y="1341438"/>
            <a:ext cx="453707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int enqueueCQ(queueType *cqp,dataType item)</a:t>
            </a:r>
          </a:p>
          <a:p>
            <a:pPr eaLnBrk="1" hangingPunct="1"/>
            <a:r>
              <a:rPr lang="en-US" altLang="en-US" sz="1600"/>
              <a:t>{</a:t>
            </a:r>
          </a:p>
          <a:p>
            <a:pPr eaLnBrk="1" hangingPunct="1"/>
            <a:r>
              <a:rPr lang="en-US" altLang="en-US" sz="1600"/>
              <a:t>  if isFullCQ(*cqp) return 0;//unsuccessful insertion</a:t>
            </a:r>
          </a:p>
          <a:p>
            <a:pPr eaLnBrk="1" hangingPunct="1"/>
            <a:r>
              <a:rPr lang="en-US" altLang="en-US" sz="1600"/>
              <a:t>  (*cqp).content[++(*cqp).rear</a:t>
            </a:r>
            <a:r>
              <a:rPr lang="tr-TR" altLang="en-US" sz="1600"/>
              <a:t>%n</a:t>
            </a:r>
            <a:r>
              <a:rPr lang="en-US" altLang="en-US" sz="1600"/>
              <a:t>]=item;</a:t>
            </a:r>
          </a:p>
          <a:p>
            <a:pPr eaLnBrk="1" hangingPunct="1"/>
            <a:r>
              <a:rPr lang="en-US" altLang="en-US" sz="1600"/>
              <a:t>	return 1;  //successful insertion</a:t>
            </a:r>
          </a:p>
          <a:p>
            <a:pPr eaLnBrk="1" hangingPunct="1"/>
            <a:r>
              <a:rPr lang="en-US" altLang="en-US" sz="1600"/>
              <a:t>}</a:t>
            </a:r>
          </a:p>
          <a:p>
            <a:pPr eaLnBrk="1" hangingPunct="1"/>
            <a:endParaRPr lang="en-US" altLang="en-US" sz="1600"/>
          </a:p>
        </p:txBody>
      </p:sp>
      <p:sp>
        <p:nvSpPr>
          <p:cNvPr id="237576" name="Text Box 8">
            <a:extLst>
              <a:ext uri="{FF2B5EF4-FFF2-40B4-BE49-F238E27FC236}">
                <a16:creationId xmlns:a16="http://schemas.microsoft.com/office/drawing/2014/main" id="{C7895BAA-774D-48A5-8FCE-5DB71060127F}"/>
              </a:ext>
            </a:extLst>
          </p:cNvPr>
          <p:cNvSpPr txBox="1">
            <a:spLocks noChangeArrowheads="1"/>
          </p:cNvSpPr>
          <p:nvPr/>
        </p:nvSpPr>
        <p:spPr bwMode="auto">
          <a:xfrm>
            <a:off x="323850" y="3068638"/>
            <a:ext cx="4576763"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int dequeueCQ(queueType *cqp,dataType </a:t>
            </a:r>
            <a:r>
              <a:rPr lang="tr-TR" altLang="en-US" sz="1600"/>
              <a:t>*</a:t>
            </a:r>
            <a:r>
              <a:rPr lang="en-US" altLang="en-US" sz="1600"/>
              <a:t>item)</a:t>
            </a:r>
          </a:p>
          <a:p>
            <a:pPr eaLnBrk="1" hangingPunct="1"/>
            <a:r>
              <a:rPr lang="en-US" altLang="en-US" sz="1600"/>
              <a:t>{</a:t>
            </a:r>
          </a:p>
          <a:p>
            <a:pPr eaLnBrk="1" hangingPunct="1"/>
            <a:r>
              <a:rPr lang="en-US" altLang="en-US" sz="1600"/>
              <a:t>  if isEmptyCQ(*cqp) return 0;//unsuccessful removal</a:t>
            </a:r>
          </a:p>
          <a:p>
            <a:pPr eaLnBrk="1" hangingPunct="1"/>
            <a:r>
              <a:rPr lang="en-US" altLang="en-US" sz="1600"/>
              <a:t>  </a:t>
            </a:r>
            <a:r>
              <a:rPr lang="tr-TR" altLang="en-US" sz="1600"/>
              <a:t>*</a:t>
            </a:r>
            <a:r>
              <a:rPr lang="en-US" altLang="en-US" sz="1600"/>
              <a:t>item = (*cqp).content[++(*cqp).front</a:t>
            </a:r>
            <a:r>
              <a:rPr lang="tr-TR" altLang="en-US" sz="1600"/>
              <a:t>%n</a:t>
            </a:r>
            <a:r>
              <a:rPr lang="en-US" altLang="en-US" sz="1600"/>
              <a:t>];</a:t>
            </a:r>
          </a:p>
          <a:p>
            <a:pPr eaLnBrk="1" hangingPunct="1"/>
            <a:r>
              <a:rPr lang="en-US" altLang="en-US" sz="1600"/>
              <a:t>  return 1;  //successful </a:t>
            </a:r>
            <a:r>
              <a:rPr lang="tr-TR" altLang="en-US" sz="1600"/>
              <a:t>removal</a:t>
            </a:r>
            <a:endParaRPr lang="en-US" altLang="en-US" sz="1600"/>
          </a:p>
          <a:p>
            <a:pPr eaLnBrk="1" hangingPunct="1"/>
            <a:r>
              <a:rPr lang="en-US" altLang="en-US" sz="1600"/>
              <a:t>}</a:t>
            </a:r>
          </a:p>
          <a:p>
            <a:pPr eaLnBrk="1" hangingPunct="1"/>
            <a:endParaRPr lang="en-US" altLang="en-US" sz="1600"/>
          </a:p>
        </p:txBody>
      </p:sp>
      <p:graphicFrame>
        <p:nvGraphicFramePr>
          <p:cNvPr id="237578" name="Object 10">
            <a:extLst>
              <a:ext uri="{FF2B5EF4-FFF2-40B4-BE49-F238E27FC236}">
                <a16:creationId xmlns:a16="http://schemas.microsoft.com/office/drawing/2014/main" id="{F45734B5-1BAD-4D10-8E22-2CEBEE010A5B}"/>
              </a:ext>
            </a:extLst>
          </p:cNvPr>
          <p:cNvGraphicFramePr>
            <a:graphicFrameLocks noChangeAspect="1"/>
          </p:cNvGraphicFramePr>
          <p:nvPr/>
        </p:nvGraphicFramePr>
        <p:xfrm>
          <a:off x="6513513" y="2349500"/>
          <a:ext cx="593725" cy="679450"/>
        </p:xfrm>
        <a:graphic>
          <a:graphicData uri="http://schemas.openxmlformats.org/presentationml/2006/ole">
            <mc:AlternateContent xmlns:mc="http://schemas.openxmlformats.org/markup-compatibility/2006">
              <mc:Choice xmlns:v="urn:schemas-microsoft-com:vml" Requires="v">
                <p:oleObj spid="_x0000_s25650" name="Bitmap Image" r:id="rId9" imgW="980952" imgH="1123810" progId="Paint.Picture">
                  <p:embed/>
                </p:oleObj>
              </mc:Choice>
              <mc:Fallback>
                <p:oleObj name="Bitmap Image" r:id="rId9" imgW="980952" imgH="1123810" progId="Paint.Picture">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3513" y="2349500"/>
                        <a:ext cx="59372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0" name="Object 12">
            <a:extLst>
              <a:ext uri="{FF2B5EF4-FFF2-40B4-BE49-F238E27FC236}">
                <a16:creationId xmlns:a16="http://schemas.microsoft.com/office/drawing/2014/main" id="{D8E63755-2D89-4DAC-BDF7-88687DE1DFE7}"/>
              </a:ext>
            </a:extLst>
          </p:cNvPr>
          <p:cNvGraphicFramePr>
            <a:graphicFrameLocks noChangeAspect="1"/>
          </p:cNvGraphicFramePr>
          <p:nvPr/>
        </p:nvGraphicFramePr>
        <p:xfrm>
          <a:off x="6053138" y="2457450"/>
          <a:ext cx="704850" cy="762000"/>
        </p:xfrm>
        <a:graphic>
          <a:graphicData uri="http://schemas.openxmlformats.org/presentationml/2006/ole">
            <mc:AlternateContent xmlns:mc="http://schemas.openxmlformats.org/markup-compatibility/2006">
              <mc:Choice xmlns:v="urn:schemas-microsoft-com:vml" Requires="v">
                <p:oleObj spid="_x0000_s25651" name="Bitmap Image" r:id="rId11" imgW="1171429" imgH="1267002" progId="Paint.Picture">
                  <p:embed/>
                </p:oleObj>
              </mc:Choice>
              <mc:Fallback>
                <p:oleObj name="Bitmap Image" r:id="rId11" imgW="1171429" imgH="1267002" progId="Paint.Picture">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3138" y="2457450"/>
                        <a:ext cx="704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1" name="Object 13">
            <a:extLst>
              <a:ext uri="{FF2B5EF4-FFF2-40B4-BE49-F238E27FC236}">
                <a16:creationId xmlns:a16="http://schemas.microsoft.com/office/drawing/2014/main" id="{38FEFC7B-B5F0-4CBE-91A8-B3BB31C393EA}"/>
              </a:ext>
            </a:extLst>
          </p:cNvPr>
          <p:cNvGraphicFramePr>
            <a:graphicFrameLocks noChangeAspect="1"/>
          </p:cNvGraphicFramePr>
          <p:nvPr/>
        </p:nvGraphicFramePr>
        <p:xfrm>
          <a:off x="6011863" y="3068638"/>
          <a:ext cx="201612" cy="231775"/>
        </p:xfrm>
        <a:graphic>
          <a:graphicData uri="http://schemas.openxmlformats.org/presentationml/2006/ole">
            <mc:AlternateContent xmlns:mc="http://schemas.openxmlformats.org/markup-compatibility/2006">
              <mc:Choice xmlns:v="urn:schemas-microsoft-com:vml" Requires="v">
                <p:oleObj spid="_x0000_s25652" name="Bitmap Image" r:id="rId13" imgW="266737" imgH="304923" progId="Paint.Picture">
                  <p:embed/>
                </p:oleObj>
              </mc:Choice>
              <mc:Fallback>
                <p:oleObj name="Bitmap Image" r:id="rId13" imgW="266737" imgH="304923" progId="Paint.Picture">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1863" y="3068638"/>
                        <a:ext cx="201612"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2" name="Object 14">
            <a:extLst>
              <a:ext uri="{FF2B5EF4-FFF2-40B4-BE49-F238E27FC236}">
                <a16:creationId xmlns:a16="http://schemas.microsoft.com/office/drawing/2014/main" id="{73773985-DC40-49F4-914D-F20F89C83760}"/>
              </a:ext>
            </a:extLst>
          </p:cNvPr>
          <p:cNvGraphicFramePr>
            <a:graphicFrameLocks noChangeAspect="1"/>
          </p:cNvGraphicFramePr>
          <p:nvPr/>
        </p:nvGraphicFramePr>
        <p:xfrm>
          <a:off x="5810250" y="3500438"/>
          <a:ext cx="228600" cy="290512"/>
        </p:xfrm>
        <a:graphic>
          <a:graphicData uri="http://schemas.openxmlformats.org/presentationml/2006/ole">
            <mc:AlternateContent xmlns:mc="http://schemas.openxmlformats.org/markup-compatibility/2006">
              <mc:Choice xmlns:v="urn:schemas-microsoft-com:vml" Requires="v">
                <p:oleObj spid="_x0000_s25653" name="Bitmap Image" r:id="rId15" imgW="285866" imgH="361809" progId="Paint.Picture">
                  <p:embed/>
                </p:oleObj>
              </mc:Choice>
              <mc:Fallback>
                <p:oleObj name="Bitmap Image" r:id="rId15" imgW="285866" imgH="361809" progId="Paint.Picture">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10250" y="3500438"/>
                        <a:ext cx="2286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3" name="Object 15">
            <a:extLst>
              <a:ext uri="{FF2B5EF4-FFF2-40B4-BE49-F238E27FC236}">
                <a16:creationId xmlns:a16="http://schemas.microsoft.com/office/drawing/2014/main" id="{E3DAF79E-3D22-46C4-AB5F-E34335776FD8}"/>
              </a:ext>
            </a:extLst>
          </p:cNvPr>
          <p:cNvGraphicFramePr>
            <a:graphicFrameLocks noChangeAspect="1"/>
          </p:cNvGraphicFramePr>
          <p:nvPr/>
        </p:nvGraphicFramePr>
        <p:xfrm>
          <a:off x="5795963" y="4005263"/>
          <a:ext cx="185737" cy="227012"/>
        </p:xfrm>
        <a:graphic>
          <a:graphicData uri="http://schemas.openxmlformats.org/presentationml/2006/ole">
            <mc:AlternateContent xmlns:mc="http://schemas.openxmlformats.org/markup-compatibility/2006">
              <mc:Choice xmlns:v="urn:schemas-microsoft-com:vml" Requires="v">
                <p:oleObj spid="_x0000_s25654" name="Bitmap Image" r:id="rId17" imgW="304923" imgH="371527" progId="Paint.Picture">
                  <p:embed/>
                </p:oleObj>
              </mc:Choice>
              <mc:Fallback>
                <p:oleObj name="Bitmap Image" r:id="rId17" imgW="304923" imgH="371527" progId="Paint.Picture">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5963" y="4005263"/>
                        <a:ext cx="185737"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4" name="Object 16">
            <a:extLst>
              <a:ext uri="{FF2B5EF4-FFF2-40B4-BE49-F238E27FC236}">
                <a16:creationId xmlns:a16="http://schemas.microsoft.com/office/drawing/2014/main" id="{B2BB8B13-44B1-45E4-AB3D-B126E7B86413}"/>
              </a:ext>
            </a:extLst>
          </p:cNvPr>
          <p:cNvGraphicFramePr>
            <a:graphicFrameLocks noChangeAspect="1"/>
          </p:cNvGraphicFramePr>
          <p:nvPr/>
        </p:nvGraphicFramePr>
        <p:xfrm>
          <a:off x="6300788" y="4797425"/>
          <a:ext cx="152400" cy="193675"/>
        </p:xfrm>
        <a:graphic>
          <a:graphicData uri="http://schemas.openxmlformats.org/presentationml/2006/ole">
            <mc:AlternateContent xmlns:mc="http://schemas.openxmlformats.org/markup-compatibility/2006">
              <mc:Choice xmlns:v="urn:schemas-microsoft-com:vml" Requires="v">
                <p:oleObj spid="_x0000_s25655" name="Bitmap Image" r:id="rId19" imgW="209524" imgH="266737" progId="Paint.Picture">
                  <p:embed/>
                </p:oleObj>
              </mc:Choice>
              <mc:Fallback>
                <p:oleObj name="Bitmap Image" r:id="rId19" imgW="209524" imgH="266737" progId="Paint.Picture">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00788" y="4797425"/>
                        <a:ext cx="1524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5" name="Object 17">
            <a:extLst>
              <a:ext uri="{FF2B5EF4-FFF2-40B4-BE49-F238E27FC236}">
                <a16:creationId xmlns:a16="http://schemas.microsoft.com/office/drawing/2014/main" id="{2A36D9CF-6828-4B20-AF92-4DC4B3027383}"/>
              </a:ext>
            </a:extLst>
          </p:cNvPr>
          <p:cNvGraphicFramePr>
            <a:graphicFrameLocks noChangeAspect="1"/>
          </p:cNvGraphicFramePr>
          <p:nvPr/>
        </p:nvGraphicFramePr>
        <p:xfrm>
          <a:off x="6804025" y="5013325"/>
          <a:ext cx="79375" cy="166688"/>
        </p:xfrm>
        <a:graphic>
          <a:graphicData uri="http://schemas.openxmlformats.org/presentationml/2006/ole">
            <mc:AlternateContent xmlns:mc="http://schemas.openxmlformats.org/markup-compatibility/2006">
              <mc:Choice xmlns:v="urn:schemas-microsoft-com:vml" Requires="v">
                <p:oleObj spid="_x0000_s25656" name="Bitmap Image" r:id="rId21" imgW="114467" imgH="237969" progId="Paint.Picture">
                  <p:embed/>
                </p:oleObj>
              </mc:Choice>
              <mc:Fallback>
                <p:oleObj name="Bitmap Image" r:id="rId21" imgW="114467" imgH="237969" progId="Paint.Picture">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04025" y="5013325"/>
                        <a:ext cx="79375" cy="16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6" name="Object 18">
            <a:extLst>
              <a:ext uri="{FF2B5EF4-FFF2-40B4-BE49-F238E27FC236}">
                <a16:creationId xmlns:a16="http://schemas.microsoft.com/office/drawing/2014/main" id="{76D16799-3C8F-4073-8A9A-97BAE6D1ED00}"/>
              </a:ext>
            </a:extLst>
          </p:cNvPr>
          <p:cNvGraphicFramePr>
            <a:graphicFrameLocks noChangeAspect="1"/>
          </p:cNvGraphicFramePr>
          <p:nvPr/>
        </p:nvGraphicFramePr>
        <p:xfrm>
          <a:off x="7235825" y="5013325"/>
          <a:ext cx="204788" cy="141288"/>
        </p:xfrm>
        <a:graphic>
          <a:graphicData uri="http://schemas.openxmlformats.org/presentationml/2006/ole">
            <mc:AlternateContent xmlns:mc="http://schemas.openxmlformats.org/markup-compatibility/2006">
              <mc:Choice xmlns:v="urn:schemas-microsoft-com:vml" Requires="v">
                <p:oleObj spid="_x0000_s25657" name="Bitmap Image" r:id="rId23" imgW="276117" imgH="190426" progId="Paint.Picture">
                  <p:embed/>
                </p:oleObj>
              </mc:Choice>
              <mc:Fallback>
                <p:oleObj name="Bitmap Image" r:id="rId23" imgW="276117" imgH="190426" progId="Paint.Picture">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35825" y="5013325"/>
                        <a:ext cx="204788" cy="14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7" name="Object 19">
            <a:extLst>
              <a:ext uri="{FF2B5EF4-FFF2-40B4-BE49-F238E27FC236}">
                <a16:creationId xmlns:a16="http://schemas.microsoft.com/office/drawing/2014/main" id="{7DE66017-E614-4F0F-A75E-EBDB9C541CAC}"/>
              </a:ext>
            </a:extLst>
          </p:cNvPr>
          <p:cNvGraphicFramePr>
            <a:graphicFrameLocks noChangeAspect="1"/>
          </p:cNvGraphicFramePr>
          <p:nvPr/>
        </p:nvGraphicFramePr>
        <p:xfrm>
          <a:off x="8027988" y="3141663"/>
          <a:ext cx="201612" cy="180975"/>
        </p:xfrm>
        <a:graphic>
          <a:graphicData uri="http://schemas.openxmlformats.org/presentationml/2006/ole">
            <mc:AlternateContent xmlns:mc="http://schemas.openxmlformats.org/markup-compatibility/2006">
              <mc:Choice xmlns:v="urn:schemas-microsoft-com:vml" Requires="v">
                <p:oleObj spid="_x0000_s25658" name="Bitmap Image" r:id="rId25" imgW="200159" imgH="181096" progId="Paint.Picture">
                  <p:embed/>
                </p:oleObj>
              </mc:Choice>
              <mc:Fallback>
                <p:oleObj name="Bitmap Image" r:id="rId25" imgW="200159" imgH="181096" progId="Paint.Picture">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27988" y="3141663"/>
                        <a:ext cx="201612"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8" name="Object 20">
            <a:extLst>
              <a:ext uri="{FF2B5EF4-FFF2-40B4-BE49-F238E27FC236}">
                <a16:creationId xmlns:a16="http://schemas.microsoft.com/office/drawing/2014/main" id="{5308B8F6-41E1-46EF-A124-812CAAF5C780}"/>
              </a:ext>
            </a:extLst>
          </p:cNvPr>
          <p:cNvGraphicFramePr>
            <a:graphicFrameLocks noChangeAspect="1"/>
          </p:cNvGraphicFramePr>
          <p:nvPr/>
        </p:nvGraphicFramePr>
        <p:xfrm>
          <a:off x="7667625" y="2781300"/>
          <a:ext cx="161925" cy="190500"/>
        </p:xfrm>
        <a:graphic>
          <a:graphicData uri="http://schemas.openxmlformats.org/presentationml/2006/ole">
            <mc:AlternateContent xmlns:mc="http://schemas.openxmlformats.org/markup-compatibility/2006">
              <mc:Choice xmlns:v="urn:schemas-microsoft-com:vml" Requires="v">
                <p:oleObj spid="_x0000_s25659" name="Bitmap Image" r:id="rId27" imgW="161990" imgH="190426" progId="Paint.Picture">
                  <p:embed/>
                </p:oleObj>
              </mc:Choice>
              <mc:Fallback>
                <p:oleObj name="Bitmap Image" r:id="rId27" imgW="161990" imgH="190426" progId="Paint.Picture">
                  <p:embed/>
                  <p:pic>
                    <p:nvPicPr>
                      <p:cNvPr id="0"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67625" y="2781300"/>
                        <a:ext cx="1619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37575">
                                            <p:txEl>
                                              <p:pRg st="3" end="3"/>
                                            </p:txEl>
                                          </p:spTgt>
                                        </p:tgtEl>
                                        <p:attrNameLst>
                                          <p:attrName>style.color</p:attrName>
                                        </p:attrNameLst>
                                      </p:cBhvr>
                                      <p:to>
                                        <a:srgbClr val="FF0000"/>
                                      </p:to>
                                    </p:animClr>
                                  </p:childTnLst>
                                </p:cTn>
                              </p:par>
                            </p:childTnLst>
                          </p:cTn>
                        </p:par>
                        <p:par>
                          <p:cTn id="7" fill="hold" nodeType="afterGroup">
                            <p:stCondLst>
                              <p:cond delay="1000"/>
                            </p:stCondLst>
                            <p:childTnLst>
                              <p:par>
                                <p:cTn id="8" presetID="0" presetClass="path" presetSubtype="0" accel="50000" decel="50000" fill="hold" nodeType="afterEffect">
                                  <p:stCondLst>
                                    <p:cond delay="0"/>
                                  </p:stCondLst>
                                  <p:childTnLst>
                                    <p:animMotion origin="layout" path="M 8.33333E-6 -7.40741E-7 C 8.33333E-6 -7.40741E-7 -0.02656 0.00903 -0.05312 0.01805 " pathEditMode="relative" ptsTypes="aA">
                                      <p:cBhvr>
                                        <p:cTn id="9" dur="1000" fill="hold"/>
                                        <p:tgtEl>
                                          <p:spTgt spid="237573"/>
                                        </p:tgtEl>
                                        <p:attrNameLst>
                                          <p:attrName>ppt_x</p:attrName>
                                          <p:attrName>ppt_y</p:attrName>
                                        </p:attrNameLst>
                                      </p:cBhvr>
                                    </p:animMotion>
                                  </p:childTnLst>
                                </p:cTn>
                              </p:par>
                            </p:childTnLst>
                          </p:cTn>
                        </p:par>
                        <p:par>
                          <p:cTn id="10" fill="hold" nodeType="afterGroup">
                            <p:stCondLst>
                              <p:cond delay="2000"/>
                            </p:stCondLst>
                            <p:childTnLst>
                              <p:par>
                                <p:cTn id="11" presetID="2" presetClass="entr" presetSubtype="4" fill="hold" nodeType="afterEffect">
                                  <p:stCondLst>
                                    <p:cond delay="0"/>
                                  </p:stCondLst>
                                  <p:childTnLst>
                                    <p:set>
                                      <p:cBhvr>
                                        <p:cTn id="12" dur="1" fill="hold">
                                          <p:stCondLst>
                                            <p:cond delay="0"/>
                                          </p:stCondLst>
                                        </p:cTn>
                                        <p:tgtEl>
                                          <p:spTgt spid="237578"/>
                                        </p:tgtEl>
                                        <p:attrNameLst>
                                          <p:attrName>style.visibility</p:attrName>
                                        </p:attrNameLst>
                                      </p:cBhvr>
                                      <p:to>
                                        <p:strVal val="visible"/>
                                      </p:to>
                                    </p:set>
                                    <p:anim calcmode="lin" valueType="num">
                                      <p:cBhvr additive="base">
                                        <p:cTn id="13" dur="500" fill="hold"/>
                                        <p:tgtEl>
                                          <p:spTgt spid="237578"/>
                                        </p:tgtEl>
                                        <p:attrNameLst>
                                          <p:attrName>ppt_x</p:attrName>
                                        </p:attrNameLst>
                                      </p:cBhvr>
                                      <p:tavLst>
                                        <p:tav tm="0">
                                          <p:val>
                                            <p:strVal val="#ppt_x"/>
                                          </p:val>
                                        </p:tav>
                                        <p:tav tm="100000">
                                          <p:val>
                                            <p:strVal val="#ppt_x"/>
                                          </p:val>
                                        </p:tav>
                                      </p:tavLst>
                                    </p:anim>
                                    <p:anim calcmode="lin" valueType="num">
                                      <p:cBhvr additive="base">
                                        <p:cTn id="14" dur="500" fill="hold"/>
                                        <p:tgtEl>
                                          <p:spTgt spid="23757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1000" fill="hold"/>
                                        <p:tgtEl>
                                          <p:spTgt spid="237575">
                                            <p:txEl>
                                              <p:pRg st="3" end="3"/>
                                            </p:txEl>
                                          </p:spTgt>
                                        </p:tgtEl>
                                        <p:attrNameLst>
                                          <p:attrName>style.color</p:attrName>
                                        </p:attrNameLst>
                                      </p:cBhvr>
                                      <p:to>
                                        <a:schemeClr val="hlink"/>
                                      </p:to>
                                    </p:animClr>
                                  </p:childTnLst>
                                </p:cTn>
                              </p:par>
                            </p:childTnLst>
                          </p:cTn>
                        </p:par>
                        <p:par>
                          <p:cTn id="19" fill="hold" nodeType="afterGroup">
                            <p:stCondLst>
                              <p:cond delay="1000"/>
                            </p:stCondLst>
                            <p:childTnLst>
                              <p:par>
                                <p:cTn id="20" presetID="0" presetClass="path" presetSubtype="0" accel="50000" decel="50000" fill="hold" nodeType="afterEffect">
                                  <p:stCondLst>
                                    <p:cond delay="0"/>
                                  </p:stCondLst>
                                  <p:childTnLst>
                                    <p:animMotion origin="layout" path="M -0.05312 0.01805 C -0.06354 0.02361 -0.1026 0.04421 -0.11562 0.05092 " pathEditMode="relative" rAng="0" ptsTypes="aa">
                                      <p:cBhvr>
                                        <p:cTn id="21" dur="2000" fill="hold"/>
                                        <p:tgtEl>
                                          <p:spTgt spid="237573"/>
                                        </p:tgtEl>
                                        <p:attrNameLst>
                                          <p:attrName>ppt_x</p:attrName>
                                          <p:attrName>ppt_y</p:attrName>
                                        </p:attrNameLst>
                                      </p:cBhvr>
                                      <p:rCtr x="-3125" y="1644"/>
                                    </p:animMotion>
                                  </p:childTnLst>
                                </p:cTn>
                              </p:par>
                            </p:childTnLst>
                          </p:cTn>
                        </p:par>
                        <p:par>
                          <p:cTn id="22" fill="hold" nodeType="afterGroup">
                            <p:stCondLst>
                              <p:cond delay="3000"/>
                            </p:stCondLst>
                            <p:childTnLst>
                              <p:par>
                                <p:cTn id="23" presetID="2" presetClass="entr" presetSubtype="4" fill="hold" nodeType="afterEffect">
                                  <p:stCondLst>
                                    <p:cond delay="0"/>
                                  </p:stCondLst>
                                  <p:childTnLst>
                                    <p:set>
                                      <p:cBhvr>
                                        <p:cTn id="24" dur="1" fill="hold">
                                          <p:stCondLst>
                                            <p:cond delay="0"/>
                                          </p:stCondLst>
                                        </p:cTn>
                                        <p:tgtEl>
                                          <p:spTgt spid="237580"/>
                                        </p:tgtEl>
                                        <p:attrNameLst>
                                          <p:attrName>style.visibility</p:attrName>
                                        </p:attrNameLst>
                                      </p:cBhvr>
                                      <p:to>
                                        <p:strVal val="visible"/>
                                      </p:to>
                                    </p:set>
                                    <p:anim calcmode="lin" valueType="num">
                                      <p:cBhvr additive="base">
                                        <p:cTn id="25" dur="500" fill="hold"/>
                                        <p:tgtEl>
                                          <p:spTgt spid="237580"/>
                                        </p:tgtEl>
                                        <p:attrNameLst>
                                          <p:attrName>ppt_x</p:attrName>
                                        </p:attrNameLst>
                                      </p:cBhvr>
                                      <p:tavLst>
                                        <p:tav tm="0">
                                          <p:val>
                                            <p:strVal val="#ppt_x"/>
                                          </p:val>
                                        </p:tav>
                                        <p:tav tm="100000">
                                          <p:val>
                                            <p:strVal val="#ppt_x"/>
                                          </p:val>
                                        </p:tav>
                                      </p:tavLst>
                                    </p:anim>
                                    <p:anim calcmode="lin" valueType="num">
                                      <p:cBhvr additive="base">
                                        <p:cTn id="26" dur="500" fill="hold"/>
                                        <p:tgtEl>
                                          <p:spTgt spid="23758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0.11562 0.05092 C -0.15434 0.08842 -0.19305 0.12616 -0.20937 0.1875 C -0.22569 0.24884 -0.24652 0.35162 -0.21406 0.41921 C -0.18159 0.4868 -0.07395 0.57778 -0.01493 0.59375 C 0.0441 0.60972 0.10521 0.56296 0.14063 0.51551 C 0.17605 0.46805 0.19202 0.37199 0.19792 0.30926 C 0.20382 0.24653 0.1915 0.18079 0.17639 0.13889 C 0.16129 0.09699 0.12362 0.075 0.1073 0.05741 C 0.09098 0.03981 0.08473 0.03889 0.07882 0.03403 " pathEditMode="relative" rAng="0" ptsTypes="aaaaaaaaa">
                                      <p:cBhvr>
                                        <p:cTn id="30" dur="2000" fill="hold"/>
                                        <p:tgtEl>
                                          <p:spTgt spid="237573"/>
                                        </p:tgtEl>
                                        <p:attrNameLst>
                                          <p:attrName>ppt_x</p:attrName>
                                          <p:attrName>ppt_y</p:attrName>
                                        </p:attrNameLst>
                                      </p:cBhvr>
                                      <p:rCtr x="9427" y="27083"/>
                                    </p:animMotion>
                                  </p:childTnLst>
                                </p:cTn>
                              </p:par>
                            </p:childTnLst>
                          </p:cTn>
                        </p:par>
                        <p:par>
                          <p:cTn id="31" fill="hold" nodeType="afterGroup">
                            <p:stCondLst>
                              <p:cond delay="2000"/>
                            </p:stCondLst>
                            <p:childTnLst>
                              <p:par>
                                <p:cTn id="32" presetID="1" presetClass="entr" presetSubtype="0" fill="hold" nodeType="afterEffect">
                                  <p:stCondLst>
                                    <p:cond delay="0"/>
                                  </p:stCondLst>
                                  <p:childTnLst>
                                    <p:set>
                                      <p:cBhvr>
                                        <p:cTn id="33" dur="1" fill="hold">
                                          <p:stCondLst>
                                            <p:cond delay="0"/>
                                          </p:stCondLst>
                                        </p:cTn>
                                        <p:tgtEl>
                                          <p:spTgt spid="23758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3758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3758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758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758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3758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758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758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1000" fill="hold"/>
                                        <p:tgtEl>
                                          <p:spTgt spid="237576">
                                            <p:txEl>
                                              <p:pRg st="3" end="3"/>
                                            </p:txEl>
                                          </p:spTgt>
                                        </p:tgtEl>
                                        <p:attrNameLst>
                                          <p:attrName>style.color</p:attrName>
                                        </p:attrNameLst>
                                      </p:cBhvr>
                                      <p:to>
                                        <a:srgbClr val="FF0000"/>
                                      </p:to>
                                    </p:animClr>
                                  </p:childTnLst>
                                </p:cTn>
                              </p:par>
                            </p:childTnLst>
                          </p:cTn>
                        </p:par>
                        <p:par>
                          <p:cTn id="52" fill="hold" nodeType="afterGroup">
                            <p:stCondLst>
                              <p:cond delay="1000"/>
                            </p:stCondLst>
                            <p:childTnLst>
                              <p:par>
                                <p:cTn id="53" presetID="0" presetClass="path" presetSubtype="0" accel="50000" decel="50000" fill="hold" nodeType="afterEffect">
                                  <p:stCondLst>
                                    <p:cond delay="0"/>
                                  </p:stCondLst>
                                  <p:childTnLst>
                                    <p:animMotion origin="layout" path="M 4.44444E-6 -2.22222E-6 C -0.03403 -0.00324 -0.06806 -0.00648 -0.08108 -0.00856 " pathEditMode="relative" ptsTypes="aA">
                                      <p:cBhvr>
                                        <p:cTn id="54" dur="2000" fill="hold"/>
                                        <p:tgtEl>
                                          <p:spTgt spid="237574"/>
                                        </p:tgtEl>
                                        <p:attrNameLst>
                                          <p:attrName>ppt_x</p:attrName>
                                          <p:attrName>ppt_y</p:attrName>
                                        </p:attrNameLst>
                                      </p:cBhvr>
                                    </p:animMotion>
                                  </p:childTnLst>
                                </p:cTn>
                              </p:par>
                            </p:childTnLst>
                          </p:cTn>
                        </p:par>
                        <p:par>
                          <p:cTn id="55" fill="hold" nodeType="afterGroup">
                            <p:stCondLst>
                              <p:cond delay="3000"/>
                            </p:stCondLst>
                            <p:childTnLst>
                              <p:par>
                                <p:cTn id="56" presetID="2" presetClass="exit" presetSubtype="4" fill="hold" nodeType="afterEffect">
                                  <p:stCondLst>
                                    <p:cond delay="0"/>
                                  </p:stCondLst>
                                  <p:childTnLst>
                                    <p:anim calcmode="lin" valueType="num">
                                      <p:cBhvr additive="base">
                                        <p:cTn id="57" dur="500"/>
                                        <p:tgtEl>
                                          <p:spTgt spid="237578"/>
                                        </p:tgtEl>
                                        <p:attrNameLst>
                                          <p:attrName>ppt_x</p:attrName>
                                        </p:attrNameLst>
                                      </p:cBhvr>
                                      <p:tavLst>
                                        <p:tav tm="0">
                                          <p:val>
                                            <p:strVal val="ppt_x"/>
                                          </p:val>
                                        </p:tav>
                                        <p:tav tm="100000">
                                          <p:val>
                                            <p:strVal val="ppt_x"/>
                                          </p:val>
                                        </p:tav>
                                      </p:tavLst>
                                    </p:anim>
                                    <p:anim calcmode="lin" valueType="num">
                                      <p:cBhvr additive="base">
                                        <p:cTn id="58" dur="500"/>
                                        <p:tgtEl>
                                          <p:spTgt spid="237578"/>
                                        </p:tgtEl>
                                        <p:attrNameLst>
                                          <p:attrName>ppt_y</p:attrName>
                                        </p:attrNameLst>
                                      </p:cBhvr>
                                      <p:tavLst>
                                        <p:tav tm="0">
                                          <p:val>
                                            <p:strVal val="ppt_y"/>
                                          </p:val>
                                        </p:tav>
                                        <p:tav tm="100000">
                                          <p:val>
                                            <p:strVal val="1+ppt_h/2"/>
                                          </p:val>
                                        </p:tav>
                                      </p:tavLst>
                                    </p:anim>
                                    <p:set>
                                      <p:cBhvr>
                                        <p:cTn id="59" dur="1" fill="hold">
                                          <p:stCondLst>
                                            <p:cond delay="499"/>
                                          </p:stCondLst>
                                        </p:cTn>
                                        <p:tgtEl>
                                          <p:spTgt spid="237578"/>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mph" presetSubtype="2" fill="hold" nodeType="clickEffect">
                                  <p:stCondLst>
                                    <p:cond delay="0"/>
                                  </p:stCondLst>
                                  <p:childTnLst>
                                    <p:animClr clrSpc="rgb" dir="cw">
                                      <p:cBhvr override="childStyle">
                                        <p:cTn id="63" dur="2000" fill="hold"/>
                                        <p:tgtEl>
                                          <p:spTgt spid="237576">
                                            <p:txEl>
                                              <p:pRg st="3" end="3"/>
                                            </p:txEl>
                                          </p:spTgt>
                                        </p:tgtEl>
                                        <p:attrNameLst>
                                          <p:attrName>style.color</p:attrName>
                                        </p:attrNameLst>
                                      </p:cBhvr>
                                      <p:to>
                                        <a:schemeClr val="accent1"/>
                                      </p:to>
                                    </p:animClr>
                                  </p:childTnLst>
                                </p:cTn>
                              </p:par>
                            </p:childTnLst>
                          </p:cTn>
                        </p:par>
                        <p:par>
                          <p:cTn id="64" fill="hold" nodeType="afterGroup">
                            <p:stCondLst>
                              <p:cond delay="2000"/>
                            </p:stCondLst>
                            <p:childTnLst>
                              <p:par>
                                <p:cTn id="65" presetID="0" presetClass="path" presetSubtype="0" accel="50000" decel="50000" fill="hold" nodeType="afterEffect">
                                  <p:stCondLst>
                                    <p:cond delay="0"/>
                                  </p:stCondLst>
                                  <p:childTnLst>
                                    <p:animMotion origin="layout" path="M -0.08437 0.01921 C -0.08159 0.01759 -0.07847 0.01921 -0.08906 0.02245 C -0.09965 0.0257 -0.13611 0.03519 -0.14843 0.03843 " pathEditMode="relative" rAng="0" ptsTypes="aaa">
                                      <p:cBhvr>
                                        <p:cTn id="66" dur="1000" fill="hold"/>
                                        <p:tgtEl>
                                          <p:spTgt spid="237574"/>
                                        </p:tgtEl>
                                        <p:attrNameLst>
                                          <p:attrName>ppt_x</p:attrName>
                                          <p:attrName>ppt_y</p:attrName>
                                        </p:attrNameLst>
                                      </p:cBhvr>
                                      <p:rCtr x="-2917" y="880"/>
                                    </p:animMotion>
                                  </p:childTnLst>
                                </p:cTn>
                              </p:par>
                            </p:childTnLst>
                          </p:cTn>
                        </p:par>
                        <p:par>
                          <p:cTn id="67" fill="hold" nodeType="afterGroup">
                            <p:stCondLst>
                              <p:cond delay="3000"/>
                            </p:stCondLst>
                            <p:childTnLst>
                              <p:par>
                                <p:cTn id="68" presetID="2" presetClass="exit" presetSubtype="4" fill="hold" nodeType="afterEffect">
                                  <p:stCondLst>
                                    <p:cond delay="0"/>
                                  </p:stCondLst>
                                  <p:childTnLst>
                                    <p:anim calcmode="lin" valueType="num">
                                      <p:cBhvr additive="base">
                                        <p:cTn id="69" dur="500"/>
                                        <p:tgtEl>
                                          <p:spTgt spid="237580"/>
                                        </p:tgtEl>
                                        <p:attrNameLst>
                                          <p:attrName>ppt_x</p:attrName>
                                        </p:attrNameLst>
                                      </p:cBhvr>
                                      <p:tavLst>
                                        <p:tav tm="0">
                                          <p:val>
                                            <p:strVal val="ppt_x"/>
                                          </p:val>
                                        </p:tav>
                                        <p:tav tm="100000">
                                          <p:val>
                                            <p:strVal val="ppt_x"/>
                                          </p:val>
                                        </p:tav>
                                      </p:tavLst>
                                    </p:anim>
                                    <p:anim calcmode="lin" valueType="num">
                                      <p:cBhvr additive="base">
                                        <p:cTn id="70" dur="500"/>
                                        <p:tgtEl>
                                          <p:spTgt spid="237580"/>
                                        </p:tgtEl>
                                        <p:attrNameLst>
                                          <p:attrName>ppt_y</p:attrName>
                                        </p:attrNameLst>
                                      </p:cBhvr>
                                      <p:tavLst>
                                        <p:tav tm="0">
                                          <p:val>
                                            <p:strVal val="ppt_y"/>
                                          </p:val>
                                        </p:tav>
                                        <p:tav tm="100000">
                                          <p:val>
                                            <p:strVal val="1+ppt_h/2"/>
                                          </p:val>
                                        </p:tav>
                                      </p:tavLst>
                                    </p:anim>
                                    <p:set>
                                      <p:cBhvr>
                                        <p:cTn id="71" dur="1" fill="hold">
                                          <p:stCondLst>
                                            <p:cond delay="499"/>
                                          </p:stCondLst>
                                        </p:cTn>
                                        <p:tgtEl>
                                          <p:spTgt spid="237580"/>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mph" presetSubtype="2" fill="hold" nodeType="clickEffect">
                                  <p:stCondLst>
                                    <p:cond delay="0"/>
                                  </p:stCondLst>
                                  <p:childTnLst>
                                    <p:animClr clrSpc="rgb" dir="cw">
                                      <p:cBhvr override="childStyle">
                                        <p:cTn id="75" dur="2000" fill="hold"/>
                                        <p:tgtEl>
                                          <p:spTgt spid="237576">
                                            <p:txEl>
                                              <p:pRg st="3" end="3"/>
                                            </p:txEl>
                                          </p:spTgt>
                                        </p:tgtEl>
                                        <p:attrNameLst>
                                          <p:attrName>style.color</p:attrName>
                                        </p:attrNameLst>
                                      </p:cBhvr>
                                      <p:to>
                                        <a:schemeClr val="hlink"/>
                                      </p:to>
                                    </p:animClr>
                                  </p:childTnLst>
                                </p:cTn>
                              </p:par>
                            </p:childTnLst>
                          </p:cTn>
                        </p:par>
                        <p:par>
                          <p:cTn id="76" fill="hold" nodeType="afterGroup">
                            <p:stCondLst>
                              <p:cond delay="2000"/>
                            </p:stCondLst>
                            <p:childTnLst>
                              <p:par>
                                <p:cTn id="77" presetID="0" presetClass="path" presetSubtype="0" accel="50000" decel="50000" fill="hold" nodeType="afterEffect">
                                  <p:stCondLst>
                                    <p:cond delay="0"/>
                                  </p:stCondLst>
                                  <p:childTnLst>
                                    <p:animMotion origin="layout" path="M -0.14687 0.05208 C -0.1868 0.08843 -0.22656 0.12477 -0.24687 0.18658 C -0.26718 0.24838 -0.28923 0.35556 -0.26909 0.42245 C -0.24895 0.48935 -0.175 0.55208 -0.12621 0.5875 C -0.07743 0.62292 -0.02378 0.65324 0.02379 0.63426 C 0.07136 0.61528 0.13629 0.55602 0.15955 0.47338 C 0.18282 0.39074 0.17726 0.20972 0.16355 0.13796 C 0.14983 0.0662 0.09514 0.0625 0.07709 0.04259 " pathEditMode="relative" rAng="0" ptsTypes="aaaaaaaa">
                                      <p:cBhvr>
                                        <p:cTn id="78" dur="2000" fill="hold"/>
                                        <p:tgtEl>
                                          <p:spTgt spid="237574"/>
                                        </p:tgtEl>
                                        <p:attrNameLst>
                                          <p:attrName>ppt_x</p:attrName>
                                          <p:attrName>ppt_y</p:attrName>
                                        </p:attrNameLst>
                                      </p:cBhvr>
                                      <p:rCtr x="9358" y="29583"/>
                                    </p:animMotion>
                                  </p:childTnLst>
                                </p:cTn>
                              </p:par>
                            </p:childTnLst>
                          </p:cTn>
                        </p:par>
                        <p:par>
                          <p:cTn id="79" fill="hold" nodeType="afterGroup">
                            <p:stCondLst>
                              <p:cond delay="4000"/>
                            </p:stCondLst>
                            <p:childTnLst>
                              <p:par>
                                <p:cTn id="80" presetID="1" presetClass="exit" presetSubtype="0" fill="hold" nodeType="afterEffect">
                                  <p:stCondLst>
                                    <p:cond delay="0"/>
                                  </p:stCondLst>
                                  <p:childTnLst>
                                    <p:set>
                                      <p:cBhvr>
                                        <p:cTn id="81" dur="1" fill="hold">
                                          <p:stCondLst>
                                            <p:cond delay="0"/>
                                          </p:stCondLst>
                                        </p:cTn>
                                        <p:tgtEl>
                                          <p:spTgt spid="237581"/>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237582"/>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237583"/>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23758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37585"/>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23758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37587"/>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237587"/>
                                        </p:tgtEl>
                                        <p:attrNameLst>
                                          <p:attrName>style.visibility</p:attrName>
                                        </p:attrNameLst>
                                      </p:cBhvr>
                                      <p:to>
                                        <p:strVal val="hidden"/>
                                      </p:to>
                                    </p:set>
                                  </p:childTnLst>
                                </p:cTn>
                              </p:par>
                              <p:par>
                                <p:cTn id="96" presetID="2" presetClass="exit" presetSubtype="4" fill="hold" nodeType="withEffect">
                                  <p:stCondLst>
                                    <p:cond delay="0"/>
                                  </p:stCondLst>
                                  <p:childTnLst>
                                    <p:anim calcmode="lin" valueType="num">
                                      <p:cBhvr additive="base">
                                        <p:cTn id="97" dur="500"/>
                                        <p:tgtEl>
                                          <p:spTgt spid="237588"/>
                                        </p:tgtEl>
                                        <p:attrNameLst>
                                          <p:attrName>ppt_x</p:attrName>
                                        </p:attrNameLst>
                                      </p:cBhvr>
                                      <p:tavLst>
                                        <p:tav tm="0">
                                          <p:val>
                                            <p:strVal val="ppt_x"/>
                                          </p:val>
                                        </p:tav>
                                        <p:tav tm="100000">
                                          <p:val>
                                            <p:strVal val="ppt_x"/>
                                          </p:val>
                                        </p:tav>
                                      </p:tavLst>
                                    </p:anim>
                                    <p:anim calcmode="lin" valueType="num">
                                      <p:cBhvr additive="base">
                                        <p:cTn id="98" dur="500"/>
                                        <p:tgtEl>
                                          <p:spTgt spid="237588"/>
                                        </p:tgtEl>
                                        <p:attrNameLst>
                                          <p:attrName>ppt_y</p:attrName>
                                        </p:attrNameLst>
                                      </p:cBhvr>
                                      <p:tavLst>
                                        <p:tav tm="0">
                                          <p:val>
                                            <p:strVal val="ppt_y"/>
                                          </p:val>
                                        </p:tav>
                                        <p:tav tm="100000">
                                          <p:val>
                                            <p:strVal val="1+ppt_h/2"/>
                                          </p:val>
                                        </p:tav>
                                      </p:tavLst>
                                    </p:anim>
                                    <p:set>
                                      <p:cBhvr>
                                        <p:cTn id="99" dur="1" fill="hold">
                                          <p:stCondLst>
                                            <p:cond delay="499"/>
                                          </p:stCondLst>
                                        </p:cTn>
                                        <p:tgtEl>
                                          <p:spTgt spid="2375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Veri Yer Tutucusu 3">
            <a:extLst>
              <a:ext uri="{FF2B5EF4-FFF2-40B4-BE49-F238E27FC236}">
                <a16:creationId xmlns:a16="http://schemas.microsoft.com/office/drawing/2014/main" id="{5D3F08DB-EF1F-45A2-B3D9-0B2EF3711F01}"/>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1F91439-17A4-44F4-BF12-B385397222AC}" type="datetime4">
              <a:rPr lang="en-US" altLang="en-US"/>
              <a:pPr/>
              <a:t>November 3, 2022</a:t>
            </a:fld>
            <a:endParaRPr lang="en-US" altLang="en-US"/>
          </a:p>
        </p:txBody>
      </p:sp>
      <p:sp>
        <p:nvSpPr>
          <p:cNvPr id="26627" name="Alt Bilgi Yer Tutucusu 4">
            <a:extLst>
              <a:ext uri="{FF2B5EF4-FFF2-40B4-BE49-F238E27FC236}">
                <a16:creationId xmlns:a16="http://schemas.microsoft.com/office/drawing/2014/main" id="{23034EFC-6735-431F-A1BD-DE6DC9928843}"/>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6628" name="Slayt Numarası Yer Tutucusu 5">
            <a:extLst>
              <a:ext uri="{FF2B5EF4-FFF2-40B4-BE49-F238E27FC236}">
                <a16:creationId xmlns:a16="http://schemas.microsoft.com/office/drawing/2014/main" id="{2E9392CB-79E8-40A6-83AB-85FABC344E15}"/>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40009B6-8682-4157-8147-E932A9912F08}" type="slidenum">
              <a:rPr lang="en-US" altLang="en-US"/>
              <a:pPr/>
              <a:t>22</a:t>
            </a:fld>
            <a:endParaRPr lang="en-US" altLang="en-US"/>
          </a:p>
        </p:txBody>
      </p:sp>
      <p:sp>
        <p:nvSpPr>
          <p:cNvPr id="26629" name="Rectangle 2">
            <a:extLst>
              <a:ext uri="{FF2B5EF4-FFF2-40B4-BE49-F238E27FC236}">
                <a16:creationId xmlns:a16="http://schemas.microsoft.com/office/drawing/2014/main" id="{3491377D-6209-4E9A-ABCE-0D1B03E0344A}"/>
              </a:ext>
            </a:extLst>
          </p:cNvPr>
          <p:cNvSpPr>
            <a:spLocks noGrp="1" noChangeArrowheads="1"/>
          </p:cNvSpPr>
          <p:nvPr>
            <p:ph type="title"/>
          </p:nvPr>
        </p:nvSpPr>
        <p:spPr/>
        <p:txBody>
          <a:bodyPr/>
          <a:lstStyle/>
          <a:p>
            <a:pPr eaLnBrk="1" hangingPunct="1"/>
            <a:r>
              <a:rPr lang="en-US" altLang="en-US" sz="4000"/>
              <a:t>Linked List Implementation of Queues</a:t>
            </a:r>
          </a:p>
        </p:txBody>
      </p:sp>
      <p:sp>
        <p:nvSpPr>
          <p:cNvPr id="26630" name="Rectangle 3">
            <a:extLst>
              <a:ext uri="{FF2B5EF4-FFF2-40B4-BE49-F238E27FC236}">
                <a16:creationId xmlns:a16="http://schemas.microsoft.com/office/drawing/2014/main" id="{FC47850A-0E5A-4BC6-9539-53A596D771B8}"/>
              </a:ext>
            </a:extLst>
          </p:cNvPr>
          <p:cNvSpPr>
            <a:spLocks noGrp="1" noChangeArrowheads="1"/>
          </p:cNvSpPr>
          <p:nvPr>
            <p:ph type="body" idx="1"/>
          </p:nvPr>
        </p:nvSpPr>
        <p:spPr/>
        <p:txBody>
          <a:bodyPr/>
          <a:lstStyle/>
          <a:p>
            <a:pPr eaLnBrk="1" hangingPunct="1">
              <a:lnSpc>
                <a:spcPct val="90000"/>
              </a:lnSpc>
              <a:buFontTx/>
              <a:buNone/>
            </a:pPr>
            <a:r>
              <a:rPr lang="en-US" altLang="en-US" sz="2800">
                <a:latin typeface="Tahoma" panose="020B0604030504040204" pitchFamily="34" charset="0"/>
              </a:rPr>
              <a:t>//Declaration of a queue node</a:t>
            </a:r>
          </a:p>
          <a:p>
            <a:pPr eaLnBrk="1" hangingPunct="1">
              <a:lnSpc>
                <a:spcPct val="90000"/>
              </a:lnSpc>
              <a:buFontTx/>
              <a:buNone/>
            </a:pPr>
            <a:endParaRPr lang="en-US" altLang="en-US" sz="2800">
              <a:latin typeface="Tahoma" panose="020B0604030504040204" pitchFamily="34" charset="0"/>
            </a:endParaRPr>
          </a:p>
          <a:p>
            <a:pPr eaLnBrk="1" hangingPunct="1">
              <a:lnSpc>
                <a:spcPct val="90000"/>
              </a:lnSpc>
              <a:buFontTx/>
              <a:buNone/>
            </a:pPr>
            <a:r>
              <a:rPr lang="en-US" altLang="en-US" sz="2800">
                <a:latin typeface="Tahoma" panose="020B0604030504040204" pitchFamily="34" charset="0"/>
              </a:rPr>
              <a:t>Struct QueueNode {</a:t>
            </a:r>
          </a:p>
          <a:p>
            <a:pPr eaLnBrk="1" hangingPunct="1">
              <a:lnSpc>
                <a:spcPct val="90000"/>
              </a:lnSpc>
              <a:buFontTx/>
              <a:buNone/>
            </a:pPr>
            <a:r>
              <a:rPr lang="en-US" altLang="en-US" sz="2800">
                <a:latin typeface="Tahoma" panose="020B0604030504040204" pitchFamily="34" charset="0"/>
              </a:rPr>
              <a:t>	int data;</a:t>
            </a:r>
          </a:p>
          <a:p>
            <a:pPr eaLnBrk="1" hangingPunct="1">
              <a:lnSpc>
                <a:spcPct val="90000"/>
              </a:lnSpc>
              <a:buFontTx/>
              <a:buNone/>
            </a:pPr>
            <a:r>
              <a:rPr lang="en-US" altLang="en-US" sz="2800">
                <a:latin typeface="Tahoma" panose="020B0604030504040204" pitchFamily="34" charset="0"/>
              </a:rPr>
              <a:t>	struct QueueNode *next;</a:t>
            </a:r>
          </a:p>
          <a:p>
            <a:pPr eaLnBrk="1" hangingPunct="1">
              <a:lnSpc>
                <a:spcPct val="90000"/>
              </a:lnSpc>
              <a:buFontTx/>
              <a:buNone/>
            </a:pPr>
            <a:r>
              <a:rPr lang="en-US" altLang="en-US" sz="2800">
                <a:latin typeface="Tahoma" panose="020B0604030504040204" pitchFamily="34" charset="0"/>
              </a:rPr>
              <a:t>}</a:t>
            </a:r>
          </a:p>
          <a:p>
            <a:pPr eaLnBrk="1" hangingPunct="1">
              <a:lnSpc>
                <a:spcPct val="90000"/>
              </a:lnSpc>
              <a:buFontTx/>
              <a:buNone/>
            </a:pPr>
            <a:r>
              <a:rPr lang="en-US" altLang="en-US" sz="2800">
                <a:latin typeface="Tahoma" panose="020B0604030504040204" pitchFamily="34" charset="0"/>
              </a:rPr>
              <a:t>typedef struct QueueNode QueueNode;</a:t>
            </a:r>
          </a:p>
          <a:p>
            <a:pPr eaLnBrk="1" hangingPunct="1">
              <a:lnSpc>
                <a:spcPct val="90000"/>
              </a:lnSpc>
              <a:buFontTx/>
              <a:buNone/>
            </a:pPr>
            <a:r>
              <a:rPr lang="en-US" altLang="en-US" sz="2800">
                <a:latin typeface="Tahoma" panose="020B0604030504040204" pitchFamily="34" charset="0"/>
              </a:rPr>
              <a:t>typedef QueueNode * QueueNodePtr;</a:t>
            </a:r>
          </a:p>
          <a:p>
            <a:pPr eaLnBrk="1" hangingPunct="1">
              <a:lnSpc>
                <a:spcPct val="90000"/>
              </a:lnSpc>
              <a:buFontTx/>
              <a:buNone/>
            </a:pPr>
            <a:r>
              <a:rPr lang="en-US" altLang="en-US" sz="2800">
                <a:latin typeface="Tahoma" panose="020B0604030504040204"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Veri Yer Tutucusu 3">
            <a:extLst>
              <a:ext uri="{FF2B5EF4-FFF2-40B4-BE49-F238E27FC236}">
                <a16:creationId xmlns:a16="http://schemas.microsoft.com/office/drawing/2014/main" id="{B2B9644A-C393-46B5-BD26-0DAD56489C71}"/>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14E7203-DAAA-40F0-8D2A-6A4584BE4155}" type="datetime4">
              <a:rPr lang="en-US" altLang="en-US"/>
              <a:pPr/>
              <a:t>November 3, 2022</a:t>
            </a:fld>
            <a:endParaRPr lang="en-US" altLang="en-US"/>
          </a:p>
        </p:txBody>
      </p:sp>
      <p:sp>
        <p:nvSpPr>
          <p:cNvPr id="27651" name="Alt Bilgi Yer Tutucusu 4">
            <a:extLst>
              <a:ext uri="{FF2B5EF4-FFF2-40B4-BE49-F238E27FC236}">
                <a16:creationId xmlns:a16="http://schemas.microsoft.com/office/drawing/2014/main" id="{C20A2122-E0CC-437E-957D-F47C438695EF}"/>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7652" name="Slayt Numarası Yer Tutucusu 5">
            <a:extLst>
              <a:ext uri="{FF2B5EF4-FFF2-40B4-BE49-F238E27FC236}">
                <a16:creationId xmlns:a16="http://schemas.microsoft.com/office/drawing/2014/main" id="{CA8C342B-5D50-4C2F-82E5-59E328151E84}"/>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801DB54-BB10-433B-98AB-EAE6D62F8447}" type="slidenum">
              <a:rPr lang="en-US" altLang="en-US"/>
              <a:pPr/>
              <a:t>23</a:t>
            </a:fld>
            <a:endParaRPr lang="en-US" altLang="en-US"/>
          </a:p>
        </p:txBody>
      </p:sp>
      <p:sp>
        <p:nvSpPr>
          <p:cNvPr id="27653" name="Rectangle 2">
            <a:extLst>
              <a:ext uri="{FF2B5EF4-FFF2-40B4-BE49-F238E27FC236}">
                <a16:creationId xmlns:a16="http://schemas.microsoft.com/office/drawing/2014/main" id="{26386E10-CD67-4BB6-BFD2-04967A402569}"/>
              </a:ext>
            </a:extLst>
          </p:cNvPr>
          <p:cNvSpPr>
            <a:spLocks noGrp="1" noChangeArrowheads="1"/>
          </p:cNvSpPr>
          <p:nvPr>
            <p:ph type="title"/>
          </p:nvPr>
        </p:nvSpPr>
        <p:spPr/>
        <p:txBody>
          <a:bodyPr/>
          <a:lstStyle/>
          <a:p>
            <a:pPr eaLnBrk="1" hangingPunct="1"/>
            <a:r>
              <a:rPr lang="en-US" altLang="en-US" sz="4000"/>
              <a:t>Linked List Implementation of Queues</a:t>
            </a:r>
          </a:p>
        </p:txBody>
      </p:sp>
      <p:sp>
        <p:nvSpPr>
          <p:cNvPr id="27654" name="Rectangle 3">
            <a:extLst>
              <a:ext uri="{FF2B5EF4-FFF2-40B4-BE49-F238E27FC236}">
                <a16:creationId xmlns:a16="http://schemas.microsoft.com/office/drawing/2014/main" id="{C6CE3599-E885-4659-8850-A56F6C510656}"/>
              </a:ext>
            </a:extLst>
          </p:cNvPr>
          <p:cNvSpPr>
            <a:spLocks noGrp="1" noChangeArrowheads="1"/>
          </p:cNvSpPr>
          <p:nvPr>
            <p:ph type="body" idx="1"/>
          </p:nvPr>
        </p:nvSpPr>
        <p:spPr/>
        <p:txBody>
          <a:bodyPr/>
          <a:lstStyle/>
          <a:p>
            <a:pPr eaLnBrk="1" hangingPunct="1">
              <a:lnSpc>
                <a:spcPct val="90000"/>
              </a:lnSpc>
              <a:buFontTx/>
              <a:buNone/>
              <a:tabLst>
                <a:tab pos="4129088" algn="l"/>
              </a:tabLst>
            </a:pPr>
            <a:r>
              <a:rPr lang="en-US" altLang="en-US" sz="2400">
                <a:latin typeface="Tahoma" panose="020B0604030504040204" pitchFamily="34" charset="0"/>
              </a:rPr>
              <a:t>QueueNodePtr NodePtr, rear, front;</a:t>
            </a:r>
          </a:p>
          <a:p>
            <a:pPr eaLnBrk="1" hangingPunct="1">
              <a:lnSpc>
                <a:spcPct val="90000"/>
              </a:lnSpc>
              <a:buFontTx/>
              <a:buNone/>
              <a:tabLst>
                <a:tab pos="4129088" algn="l"/>
              </a:tabLst>
            </a:pPr>
            <a:r>
              <a:rPr lang="en-US" altLang="en-US" sz="2400">
                <a:latin typeface="Tahoma" panose="020B0604030504040204" pitchFamily="34" charset="0"/>
              </a:rPr>
              <a:t>…</a:t>
            </a:r>
          </a:p>
          <a:p>
            <a:pPr eaLnBrk="1" hangingPunct="1">
              <a:lnSpc>
                <a:spcPct val="90000"/>
              </a:lnSpc>
              <a:buFontTx/>
              <a:buNone/>
              <a:tabLst>
                <a:tab pos="4129088" algn="l"/>
              </a:tabLst>
            </a:pPr>
            <a:r>
              <a:rPr lang="en-US" altLang="en-US" sz="2400">
                <a:latin typeface="Tahoma" panose="020B0604030504040204" pitchFamily="34" charset="0"/>
              </a:rPr>
              <a:t>…</a:t>
            </a:r>
          </a:p>
          <a:p>
            <a:pPr eaLnBrk="1" hangingPunct="1">
              <a:lnSpc>
                <a:spcPct val="90000"/>
              </a:lnSpc>
              <a:buFontTx/>
              <a:buNone/>
              <a:tabLst>
                <a:tab pos="4129088" algn="l"/>
              </a:tabLst>
            </a:pPr>
            <a:r>
              <a:rPr lang="en-US" altLang="en-US" sz="2400">
                <a:latin typeface="Tahoma" panose="020B0604030504040204" pitchFamily="34" charset="0"/>
              </a:rPr>
              <a:t>NodePtr = malloc(sizeof(QueueNode));</a:t>
            </a:r>
          </a:p>
          <a:p>
            <a:pPr eaLnBrk="1" hangingPunct="1">
              <a:lnSpc>
                <a:spcPct val="90000"/>
              </a:lnSpc>
              <a:buFontTx/>
              <a:buNone/>
              <a:tabLst>
                <a:tab pos="4129088" algn="l"/>
              </a:tabLst>
            </a:pPr>
            <a:r>
              <a:rPr lang="en-US" altLang="en-US" sz="2400">
                <a:latin typeface="Tahoma" panose="020B0604030504040204" pitchFamily="34" charset="0"/>
              </a:rPr>
              <a:t>rear = NodePtr;</a:t>
            </a:r>
          </a:p>
          <a:p>
            <a:pPr eaLnBrk="1" hangingPunct="1">
              <a:lnSpc>
                <a:spcPct val="90000"/>
              </a:lnSpc>
              <a:buFontTx/>
              <a:buNone/>
              <a:tabLst>
                <a:tab pos="4129088" algn="l"/>
              </a:tabLst>
            </a:pPr>
            <a:r>
              <a:rPr lang="en-US" altLang="en-US" sz="2400">
                <a:latin typeface="Tahoma" panose="020B0604030504040204" pitchFamily="34" charset="0"/>
              </a:rPr>
              <a:t>NodePtr-&gt;data=2; 	// or rear-&gt;data=2</a:t>
            </a:r>
          </a:p>
          <a:p>
            <a:pPr eaLnBrk="1" hangingPunct="1">
              <a:lnSpc>
                <a:spcPct val="90000"/>
              </a:lnSpc>
              <a:buFontTx/>
              <a:buNone/>
              <a:tabLst>
                <a:tab pos="4129088" algn="l"/>
              </a:tabLst>
            </a:pPr>
            <a:r>
              <a:rPr lang="en-US" altLang="en-US" sz="2400">
                <a:latin typeface="Tahoma" panose="020B0604030504040204" pitchFamily="34" charset="0"/>
              </a:rPr>
              <a:t>NodePtr-&gt;next=NULL;	// or rear-&gt;next=NULL;</a:t>
            </a:r>
          </a:p>
          <a:p>
            <a:pPr eaLnBrk="1" hangingPunct="1">
              <a:lnSpc>
                <a:spcPct val="90000"/>
              </a:lnSpc>
              <a:buFontTx/>
              <a:buNone/>
              <a:tabLst>
                <a:tab pos="4129088" algn="l"/>
              </a:tabLst>
            </a:pPr>
            <a:r>
              <a:rPr lang="en-US" altLang="en-US" sz="2400">
                <a:latin typeface="Tahoma" panose="020B0604030504040204" pitchFamily="34" charset="0"/>
              </a:rPr>
              <a:t>Enqueue(&amp;rear,&amp;NodePtr);</a:t>
            </a:r>
          </a:p>
          <a:p>
            <a:pPr eaLnBrk="1" hangingPunct="1">
              <a:lnSpc>
                <a:spcPct val="90000"/>
              </a:lnSpc>
              <a:buFontTx/>
              <a:buNone/>
              <a:tabLst>
                <a:tab pos="4129088" algn="l"/>
              </a:tabLst>
            </a:pPr>
            <a:r>
              <a:rPr lang="en-US" altLang="en-US" sz="2400">
                <a:latin typeface="Tahoma" panose="020B0604030504040204" pitchFamily="34" charset="0"/>
              </a:rPr>
              <a:t>…</a:t>
            </a:r>
          </a:p>
          <a:p>
            <a:pPr eaLnBrk="1" hangingPunct="1">
              <a:lnSpc>
                <a:spcPct val="90000"/>
              </a:lnSpc>
              <a:buFontTx/>
              <a:buNone/>
              <a:tabLst>
                <a:tab pos="4129088" algn="l"/>
              </a:tabLst>
            </a:pPr>
            <a:r>
              <a:rPr lang="en-US" altLang="en-US" sz="2400">
                <a:latin typeface="Tahoma" panose="020B0604030504040204" pitchFamily="34" charset="0"/>
              </a:rPr>
              <a:t>Dequeue( );</a:t>
            </a:r>
          </a:p>
          <a:p>
            <a:pPr eaLnBrk="1" hangingPunct="1">
              <a:lnSpc>
                <a:spcPct val="90000"/>
              </a:lnSpc>
              <a:buFontTx/>
              <a:buNone/>
              <a:tabLst>
                <a:tab pos="4129088" algn="l"/>
              </a:tabLst>
            </a:pPr>
            <a:r>
              <a:rPr lang="en-US" altLang="en-US" sz="2400">
                <a:latin typeface="Tahoma" panose="020B0604030504040204"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Veri Yer Tutucusu 3">
            <a:extLst>
              <a:ext uri="{FF2B5EF4-FFF2-40B4-BE49-F238E27FC236}">
                <a16:creationId xmlns:a16="http://schemas.microsoft.com/office/drawing/2014/main" id="{D30FA8E4-983B-4A2C-A3BC-911352FC2694}"/>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BBF4B8A-A20C-4EA1-9329-511D23383350}" type="datetime4">
              <a:rPr lang="en-US" altLang="en-US"/>
              <a:pPr/>
              <a:t>November 3, 2022</a:t>
            </a:fld>
            <a:endParaRPr lang="en-US" altLang="en-US"/>
          </a:p>
        </p:txBody>
      </p:sp>
      <p:sp>
        <p:nvSpPr>
          <p:cNvPr id="28675" name="Alt Bilgi Yer Tutucusu 4">
            <a:extLst>
              <a:ext uri="{FF2B5EF4-FFF2-40B4-BE49-F238E27FC236}">
                <a16:creationId xmlns:a16="http://schemas.microsoft.com/office/drawing/2014/main" id="{26D1BA1B-1C17-4A3A-8F5D-BF7E74546E99}"/>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8676" name="Slayt Numarası Yer Tutucusu 5">
            <a:extLst>
              <a:ext uri="{FF2B5EF4-FFF2-40B4-BE49-F238E27FC236}">
                <a16:creationId xmlns:a16="http://schemas.microsoft.com/office/drawing/2014/main" id="{B5289832-E97B-46E9-B3D5-B3B3FCD79F5E}"/>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A64E255-6DE2-4EFE-B836-E76727BAF679}" type="slidenum">
              <a:rPr lang="en-US" altLang="en-US"/>
              <a:pPr/>
              <a:t>24</a:t>
            </a:fld>
            <a:endParaRPr lang="en-US" altLang="en-US"/>
          </a:p>
        </p:txBody>
      </p:sp>
      <p:sp>
        <p:nvSpPr>
          <p:cNvPr id="28677" name="Rectangle 2">
            <a:extLst>
              <a:ext uri="{FF2B5EF4-FFF2-40B4-BE49-F238E27FC236}">
                <a16:creationId xmlns:a16="http://schemas.microsoft.com/office/drawing/2014/main" id="{49D61C01-6068-4995-8D24-ABB4B94FEC29}"/>
              </a:ext>
            </a:extLst>
          </p:cNvPr>
          <p:cNvSpPr>
            <a:spLocks noGrp="1" noChangeArrowheads="1"/>
          </p:cNvSpPr>
          <p:nvPr>
            <p:ph type="title"/>
          </p:nvPr>
        </p:nvSpPr>
        <p:spPr/>
        <p:txBody>
          <a:bodyPr/>
          <a:lstStyle/>
          <a:p>
            <a:pPr eaLnBrk="1" hangingPunct="1"/>
            <a:r>
              <a:rPr lang="en-US" altLang="en-US"/>
              <a:t>Enqueue and Dequeue Functions</a:t>
            </a:r>
          </a:p>
        </p:txBody>
      </p:sp>
      <p:sp>
        <p:nvSpPr>
          <p:cNvPr id="28678" name="Rectangle 3">
            <a:extLst>
              <a:ext uri="{FF2B5EF4-FFF2-40B4-BE49-F238E27FC236}">
                <a16:creationId xmlns:a16="http://schemas.microsoft.com/office/drawing/2014/main" id="{35240658-7678-4560-97F1-5D8310F9E9F0}"/>
              </a:ext>
            </a:extLst>
          </p:cNvPr>
          <p:cNvSpPr>
            <a:spLocks noGrp="1" noChangeArrowheads="1"/>
          </p:cNvSpPr>
          <p:nvPr>
            <p:ph type="body" idx="1"/>
          </p:nvPr>
        </p:nvSpPr>
        <p:spPr>
          <a:xfrm>
            <a:off x="457200" y="1600200"/>
            <a:ext cx="8362950" cy="4525963"/>
          </a:xfrm>
        </p:spPr>
        <p:txBody>
          <a:bodyPr/>
          <a:lstStyle/>
          <a:p>
            <a:pPr eaLnBrk="1" hangingPunct="1">
              <a:lnSpc>
                <a:spcPct val="80000"/>
              </a:lnSpc>
              <a:buFontTx/>
              <a:buNone/>
            </a:pPr>
            <a:r>
              <a:rPr lang="en-US" altLang="en-US" sz="2000">
                <a:latin typeface="Tahoma" panose="020B0604030504040204" pitchFamily="34" charset="0"/>
              </a:rPr>
              <a:t>Void Enqueue (QueueNodePtr *RearPtr, QueueNodePtr *NewNodePtr) {</a:t>
            </a:r>
          </a:p>
          <a:p>
            <a:pPr eaLnBrk="1" hangingPunct="1">
              <a:lnSpc>
                <a:spcPct val="80000"/>
              </a:lnSpc>
              <a:buFontTx/>
              <a:buNone/>
            </a:pPr>
            <a:r>
              <a:rPr lang="en-US" altLang="en-US" sz="2000">
                <a:latin typeface="Tahoma" panose="020B0604030504040204" pitchFamily="34" charset="0"/>
              </a:rPr>
              <a:t>	      *NewNodePtr = malloc(sizeof(QueueNode));</a:t>
            </a:r>
          </a:p>
          <a:p>
            <a:pPr eaLnBrk="1" hangingPunct="1">
              <a:lnSpc>
                <a:spcPct val="80000"/>
              </a:lnSpc>
              <a:buFontTx/>
              <a:buNone/>
            </a:pPr>
            <a:r>
              <a:rPr lang="en-US" altLang="en-US" sz="2000">
                <a:latin typeface="Tahoma" panose="020B0604030504040204" pitchFamily="34" charset="0"/>
              </a:rPr>
              <a:t>	      (*NewNodePtr)-&gt;data=5;</a:t>
            </a:r>
          </a:p>
          <a:p>
            <a:pPr eaLnBrk="1" hangingPunct="1">
              <a:lnSpc>
                <a:spcPct val="80000"/>
              </a:lnSpc>
              <a:buFontTx/>
              <a:buNone/>
            </a:pPr>
            <a:r>
              <a:rPr lang="en-US" altLang="en-US" sz="2000">
                <a:latin typeface="Tahoma" panose="020B0604030504040204" pitchFamily="34" charset="0"/>
              </a:rPr>
              <a:t>	      (*NewNodePtr)-&gt;next =</a:t>
            </a:r>
            <a:r>
              <a:rPr lang="tr-TR" altLang="en-US" sz="2000">
                <a:latin typeface="Tahoma" panose="020B0604030504040204" pitchFamily="34" charset="0"/>
              </a:rPr>
              <a:t>NULL;</a:t>
            </a:r>
          </a:p>
          <a:p>
            <a:pPr eaLnBrk="1" hangingPunct="1">
              <a:lnSpc>
                <a:spcPct val="80000"/>
              </a:lnSpc>
              <a:buFontTx/>
              <a:buNone/>
            </a:pPr>
            <a:r>
              <a:rPr lang="tr-TR" altLang="en-US" sz="2000">
                <a:latin typeface="Tahoma" panose="020B0604030504040204" pitchFamily="34" charset="0"/>
              </a:rPr>
              <a:t>	      (</a:t>
            </a:r>
            <a:r>
              <a:rPr lang="en-US" altLang="en-US" sz="2000">
                <a:latin typeface="Tahoma" panose="020B0604030504040204" pitchFamily="34" charset="0"/>
              </a:rPr>
              <a:t>*RearPtr</a:t>
            </a:r>
            <a:r>
              <a:rPr lang="tr-TR" altLang="en-US" sz="2000">
                <a:latin typeface="Tahoma" panose="020B0604030504040204" pitchFamily="34" charset="0"/>
              </a:rPr>
              <a:t>)-&gt;next=*NewNodePtr;</a:t>
            </a:r>
            <a:endParaRPr lang="en-US" altLang="en-US" sz="2000">
              <a:latin typeface="Tahoma" panose="020B0604030504040204" pitchFamily="34" charset="0"/>
            </a:endParaRPr>
          </a:p>
          <a:p>
            <a:pPr eaLnBrk="1" hangingPunct="1">
              <a:lnSpc>
                <a:spcPct val="80000"/>
              </a:lnSpc>
              <a:buFontTx/>
              <a:buNone/>
            </a:pPr>
            <a:r>
              <a:rPr lang="en-US" altLang="en-US" sz="2000">
                <a:latin typeface="Tahoma" panose="020B0604030504040204" pitchFamily="34" charset="0"/>
              </a:rPr>
              <a:t>	      *RearPtr = </a:t>
            </a:r>
            <a:r>
              <a:rPr lang="tr-TR" altLang="en-US" sz="2000">
                <a:latin typeface="Tahoma" panose="020B0604030504040204" pitchFamily="34" charset="0"/>
              </a:rPr>
              <a:t>(</a:t>
            </a:r>
            <a:r>
              <a:rPr lang="en-US" altLang="en-US" sz="2000">
                <a:latin typeface="Tahoma" panose="020B0604030504040204" pitchFamily="34" charset="0"/>
              </a:rPr>
              <a:t>*</a:t>
            </a:r>
            <a:r>
              <a:rPr lang="tr-TR" altLang="en-US" sz="2000">
                <a:latin typeface="Tahoma" panose="020B0604030504040204" pitchFamily="34" charset="0"/>
              </a:rPr>
              <a:t>Rear</a:t>
            </a:r>
            <a:r>
              <a:rPr lang="en-US" altLang="en-US" sz="2000">
                <a:latin typeface="Tahoma" panose="020B0604030504040204" pitchFamily="34" charset="0"/>
              </a:rPr>
              <a:t>Ptr</a:t>
            </a:r>
            <a:r>
              <a:rPr lang="tr-TR" altLang="en-US" sz="2000">
                <a:latin typeface="Tahoma" panose="020B0604030504040204" pitchFamily="34" charset="0"/>
              </a:rPr>
              <a:t>)-&gt;next</a:t>
            </a:r>
            <a:r>
              <a:rPr lang="en-US" altLang="en-US" sz="2000">
                <a:latin typeface="Tahoma" panose="020B0604030504040204" pitchFamily="34" charset="0"/>
              </a:rPr>
              <a:t>;</a:t>
            </a:r>
          </a:p>
          <a:p>
            <a:pPr eaLnBrk="1" hangingPunct="1">
              <a:lnSpc>
                <a:spcPct val="80000"/>
              </a:lnSpc>
              <a:buFontTx/>
              <a:buNone/>
            </a:pPr>
            <a:r>
              <a:rPr lang="en-US" altLang="en-US" sz="2000">
                <a:latin typeface="Tahoma" panose="020B0604030504040204" pitchFamily="34" charset="0"/>
              </a:rPr>
              <a:t>}	</a:t>
            </a:r>
          </a:p>
          <a:p>
            <a:pPr eaLnBrk="1" hangingPunct="1">
              <a:lnSpc>
                <a:spcPct val="80000"/>
              </a:lnSpc>
              <a:buFontTx/>
              <a:buNone/>
            </a:pPr>
            <a:endParaRPr lang="en-US" altLang="en-US" sz="2000">
              <a:latin typeface="Tahoma" panose="020B0604030504040204" pitchFamily="34" charset="0"/>
            </a:endParaRPr>
          </a:p>
          <a:p>
            <a:pPr eaLnBrk="1" hangingPunct="1">
              <a:lnSpc>
                <a:spcPct val="80000"/>
              </a:lnSpc>
              <a:buFontTx/>
              <a:buNone/>
            </a:pPr>
            <a:r>
              <a:rPr lang="en-US" altLang="en-US" sz="2000">
                <a:latin typeface="Tahoma" panose="020B0604030504040204" pitchFamily="34" charset="0"/>
              </a:rPr>
              <a:t>Void Dequeue(QueueNodePtr *FrontPtr) {</a:t>
            </a:r>
          </a:p>
          <a:p>
            <a:pPr eaLnBrk="1" hangingPunct="1">
              <a:lnSpc>
                <a:spcPct val="80000"/>
              </a:lnSpc>
              <a:buFontTx/>
              <a:buNone/>
            </a:pPr>
            <a:r>
              <a:rPr lang="en-US" altLang="en-US" sz="2000">
                <a:latin typeface="Tahoma" panose="020B0604030504040204" pitchFamily="34" charset="0"/>
              </a:rPr>
              <a:t>	      QueueNodePtr TempPtr;</a:t>
            </a:r>
          </a:p>
          <a:p>
            <a:pPr eaLnBrk="1" hangingPunct="1">
              <a:lnSpc>
                <a:spcPct val="80000"/>
              </a:lnSpc>
              <a:buFontTx/>
              <a:buNone/>
            </a:pPr>
            <a:r>
              <a:rPr lang="en-US" altLang="en-US" sz="2000">
                <a:latin typeface="Tahoma" panose="020B0604030504040204" pitchFamily="34" charset="0"/>
              </a:rPr>
              <a:t>	      TempPtr= *FrontPtr;</a:t>
            </a:r>
          </a:p>
          <a:p>
            <a:pPr eaLnBrk="1" hangingPunct="1">
              <a:lnSpc>
                <a:spcPct val="80000"/>
              </a:lnSpc>
              <a:buFontTx/>
              <a:buNone/>
            </a:pPr>
            <a:r>
              <a:rPr lang="en-US" altLang="en-US" sz="2000">
                <a:latin typeface="Tahoma" panose="020B0604030504040204" pitchFamily="34" charset="0"/>
              </a:rPr>
              <a:t>	      *FrontPtr = </a:t>
            </a:r>
            <a:r>
              <a:rPr lang="tr-TR" altLang="en-US" sz="2000">
                <a:latin typeface="Tahoma" panose="020B0604030504040204" pitchFamily="34" charset="0"/>
              </a:rPr>
              <a:t>(</a:t>
            </a:r>
            <a:r>
              <a:rPr lang="en-US" altLang="en-US" sz="2000">
                <a:latin typeface="Tahoma" panose="020B0604030504040204" pitchFamily="34" charset="0"/>
              </a:rPr>
              <a:t>*FrontPtr</a:t>
            </a:r>
            <a:r>
              <a:rPr lang="tr-TR" altLang="en-US" sz="2000">
                <a:latin typeface="Tahoma" panose="020B0604030504040204" pitchFamily="34" charset="0"/>
              </a:rPr>
              <a:t>)</a:t>
            </a:r>
            <a:r>
              <a:rPr lang="en-US" altLang="en-US" sz="2000">
                <a:latin typeface="Tahoma" panose="020B0604030504040204" pitchFamily="34" charset="0"/>
              </a:rPr>
              <a:t>-&gt;next;</a:t>
            </a:r>
          </a:p>
          <a:p>
            <a:pPr eaLnBrk="1" hangingPunct="1">
              <a:lnSpc>
                <a:spcPct val="80000"/>
              </a:lnSpc>
              <a:buFontTx/>
              <a:buNone/>
            </a:pPr>
            <a:r>
              <a:rPr lang="en-US" altLang="en-US" sz="2000">
                <a:latin typeface="Tahoma" panose="020B0604030504040204" pitchFamily="34" charset="0"/>
              </a:rPr>
              <a:t>	      free(TempPtr); // or you may return TempPtr!!!</a:t>
            </a:r>
          </a:p>
          <a:p>
            <a:pPr eaLnBrk="1" hangingPunct="1">
              <a:lnSpc>
                <a:spcPct val="80000"/>
              </a:lnSpc>
              <a:buFontTx/>
              <a:buNone/>
            </a:pPr>
            <a:r>
              <a:rPr lang="en-US" altLang="en-US" sz="2000">
                <a:latin typeface="Tahoma" panose="020B0604030504040204"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Veri Yer Tutucusu 5">
            <a:extLst>
              <a:ext uri="{FF2B5EF4-FFF2-40B4-BE49-F238E27FC236}">
                <a16:creationId xmlns:a16="http://schemas.microsoft.com/office/drawing/2014/main" id="{E28FBB1C-9811-4F92-BAA8-043F1D3D53C1}"/>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91C9165-0D9F-410C-AA11-F9BFA41EDF91}" type="datetime4">
              <a:rPr lang="en-US" altLang="en-US"/>
              <a:pPr/>
              <a:t>November 3, 2022</a:t>
            </a:fld>
            <a:endParaRPr lang="en-US" altLang="en-US"/>
          </a:p>
        </p:txBody>
      </p:sp>
      <p:sp>
        <p:nvSpPr>
          <p:cNvPr id="29699" name="Alt Bilgi Yer Tutucusu 6">
            <a:extLst>
              <a:ext uri="{FF2B5EF4-FFF2-40B4-BE49-F238E27FC236}">
                <a16:creationId xmlns:a16="http://schemas.microsoft.com/office/drawing/2014/main" id="{8252954E-5CCC-4C05-8AD8-BC5157FCAEE0}"/>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29700" name="Slayt Numarası Yer Tutucusu 7">
            <a:extLst>
              <a:ext uri="{FF2B5EF4-FFF2-40B4-BE49-F238E27FC236}">
                <a16:creationId xmlns:a16="http://schemas.microsoft.com/office/drawing/2014/main" id="{63E2CE3E-931F-42D9-807D-D911247A9F99}"/>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C9E07BE-6582-498E-B3BB-E01B18F13BBC}" type="slidenum">
              <a:rPr lang="en-US" altLang="en-US"/>
              <a:pPr/>
              <a:t>25</a:t>
            </a:fld>
            <a:endParaRPr lang="en-US" altLang="en-US"/>
          </a:p>
        </p:txBody>
      </p:sp>
      <p:sp>
        <p:nvSpPr>
          <p:cNvPr id="29701" name="Rectangle 16">
            <a:extLst>
              <a:ext uri="{FF2B5EF4-FFF2-40B4-BE49-F238E27FC236}">
                <a16:creationId xmlns:a16="http://schemas.microsoft.com/office/drawing/2014/main" id="{227E5E0F-FE87-4E0E-AC4E-C1F47230A54E}"/>
              </a:ext>
            </a:extLst>
          </p:cNvPr>
          <p:cNvSpPr>
            <a:spLocks noGrp="1" noChangeArrowheads="1"/>
          </p:cNvSpPr>
          <p:nvPr>
            <p:ph type="title"/>
          </p:nvPr>
        </p:nvSpPr>
        <p:spPr/>
        <p:txBody>
          <a:bodyPr/>
          <a:lstStyle/>
          <a:p>
            <a:pPr eaLnBrk="1" hangingPunct="1"/>
            <a:r>
              <a:rPr lang="en-US" altLang="en-US" sz="4000"/>
              <a:t>Linked List Implementation of Queues</a:t>
            </a:r>
          </a:p>
        </p:txBody>
      </p:sp>
      <p:sp>
        <p:nvSpPr>
          <p:cNvPr id="203865" name="Text Box 89">
            <a:extLst>
              <a:ext uri="{FF2B5EF4-FFF2-40B4-BE49-F238E27FC236}">
                <a16:creationId xmlns:a16="http://schemas.microsoft.com/office/drawing/2014/main" id="{994E0F75-B193-490C-8E5B-82D2B2425E57}"/>
              </a:ext>
            </a:extLst>
          </p:cNvPr>
          <p:cNvSpPr txBox="1">
            <a:spLocks noChangeArrowheads="1"/>
          </p:cNvSpPr>
          <p:nvPr/>
        </p:nvSpPr>
        <p:spPr bwMode="auto">
          <a:xfrm>
            <a:off x="4284663" y="1557338"/>
            <a:ext cx="4464050"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Void Enqueue (QueueNodePtr *RearPtr,</a:t>
            </a:r>
          </a:p>
          <a:p>
            <a:pPr eaLnBrk="1" hangingPunct="1"/>
            <a:r>
              <a:rPr lang="en-US" altLang="en-US" sz="1600"/>
              <a:t>         QueueNodePtr *NewNodePtr) {</a:t>
            </a:r>
          </a:p>
          <a:p>
            <a:pPr eaLnBrk="1" hangingPunct="1"/>
            <a:r>
              <a:rPr lang="en-US" altLang="en-US" sz="1600"/>
              <a:t>         *NewNodePtr = malloc(sizeof(QueueNode));</a:t>
            </a:r>
          </a:p>
          <a:p>
            <a:pPr eaLnBrk="1" hangingPunct="1"/>
            <a:r>
              <a:rPr lang="en-US" altLang="en-US" sz="1600"/>
              <a:t>         (*NewNodePtr)-&gt;data=5;</a:t>
            </a:r>
          </a:p>
          <a:p>
            <a:pPr eaLnBrk="1" hangingPunct="1"/>
            <a:r>
              <a:rPr lang="en-US" altLang="en-US" sz="1600"/>
              <a:t>         (*NewNodePtr)-&gt;next =</a:t>
            </a:r>
            <a:r>
              <a:rPr lang="tr-TR" altLang="en-US" sz="1600"/>
              <a:t>NULL;</a:t>
            </a:r>
          </a:p>
          <a:p>
            <a:pPr eaLnBrk="1" hangingPunct="1"/>
            <a:r>
              <a:rPr lang="en-US" altLang="en-US" sz="1600"/>
              <a:t>         </a:t>
            </a:r>
            <a:r>
              <a:rPr lang="tr-TR" altLang="en-US" sz="1600"/>
              <a:t>(</a:t>
            </a:r>
            <a:r>
              <a:rPr lang="en-US" altLang="en-US" sz="1600"/>
              <a:t>*RearPtr</a:t>
            </a:r>
            <a:r>
              <a:rPr lang="tr-TR" altLang="en-US" sz="1600"/>
              <a:t>)-&gt;next=*NewNodePtr;</a:t>
            </a:r>
            <a:endParaRPr lang="en-US" altLang="en-US" sz="1600"/>
          </a:p>
          <a:p>
            <a:pPr eaLnBrk="1" hangingPunct="1"/>
            <a:r>
              <a:rPr lang="en-US" altLang="en-US" sz="1600"/>
              <a:t>        *RearPtr = </a:t>
            </a:r>
            <a:r>
              <a:rPr lang="tr-TR" altLang="en-US" sz="1600"/>
              <a:t>(</a:t>
            </a:r>
            <a:r>
              <a:rPr lang="en-US" altLang="en-US" sz="1600"/>
              <a:t>*</a:t>
            </a:r>
            <a:r>
              <a:rPr lang="tr-TR" altLang="en-US" sz="1600"/>
              <a:t>Rear</a:t>
            </a:r>
            <a:r>
              <a:rPr lang="en-US" altLang="en-US" sz="1600"/>
              <a:t>Ptr</a:t>
            </a:r>
            <a:r>
              <a:rPr lang="tr-TR" altLang="en-US" sz="1600"/>
              <a:t>)-&gt;next</a:t>
            </a:r>
            <a:r>
              <a:rPr lang="en-US" altLang="en-US" sz="1600"/>
              <a:t>;</a:t>
            </a:r>
          </a:p>
          <a:p>
            <a:pPr eaLnBrk="1" hangingPunct="1"/>
            <a:r>
              <a:rPr lang="en-US" altLang="en-US"/>
              <a:t>}</a:t>
            </a:r>
          </a:p>
        </p:txBody>
      </p:sp>
      <p:sp>
        <p:nvSpPr>
          <p:cNvPr id="203866" name="Text Box 90">
            <a:extLst>
              <a:ext uri="{FF2B5EF4-FFF2-40B4-BE49-F238E27FC236}">
                <a16:creationId xmlns:a16="http://schemas.microsoft.com/office/drawing/2014/main" id="{4A6DCA4C-06E9-4371-9BE4-0FFB27D0F551}"/>
              </a:ext>
            </a:extLst>
          </p:cNvPr>
          <p:cNvSpPr txBox="1">
            <a:spLocks noChangeArrowheads="1"/>
          </p:cNvSpPr>
          <p:nvPr/>
        </p:nvSpPr>
        <p:spPr bwMode="auto">
          <a:xfrm>
            <a:off x="179388" y="1557338"/>
            <a:ext cx="3757612"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Void Dequeue(QueueNodePtr *FrontPtr) {</a:t>
            </a:r>
          </a:p>
          <a:p>
            <a:pPr eaLnBrk="1" hangingPunct="1"/>
            <a:r>
              <a:rPr lang="en-US" altLang="en-US" sz="1600"/>
              <a:t>         QueueNodePtr TempPtr;</a:t>
            </a:r>
          </a:p>
          <a:p>
            <a:pPr eaLnBrk="1" hangingPunct="1"/>
            <a:r>
              <a:rPr lang="en-US" altLang="en-US" sz="1600"/>
              <a:t>         TempPtr= *FrontPtr;</a:t>
            </a:r>
          </a:p>
          <a:p>
            <a:pPr eaLnBrk="1" hangingPunct="1"/>
            <a:r>
              <a:rPr lang="en-US" altLang="en-US" sz="1600"/>
              <a:t>         *FrontPtr = </a:t>
            </a:r>
            <a:r>
              <a:rPr lang="tr-TR" altLang="en-US" sz="1600"/>
              <a:t>(</a:t>
            </a:r>
            <a:r>
              <a:rPr lang="en-US" altLang="en-US" sz="1600"/>
              <a:t>*FrontPtr</a:t>
            </a:r>
            <a:r>
              <a:rPr lang="tr-TR" altLang="en-US" sz="1600"/>
              <a:t>)</a:t>
            </a:r>
            <a:r>
              <a:rPr lang="en-US" altLang="en-US" sz="1600"/>
              <a:t>-&gt;next;</a:t>
            </a:r>
          </a:p>
          <a:p>
            <a:pPr eaLnBrk="1" hangingPunct="1"/>
            <a:r>
              <a:rPr lang="en-US" altLang="en-US" sz="1600"/>
              <a:t>         free(TempPtr); // or return TempPtr!!!</a:t>
            </a:r>
          </a:p>
          <a:p>
            <a:pPr eaLnBrk="1" hangingPunct="1"/>
            <a:r>
              <a:rPr lang="en-US" altLang="en-US" sz="1600"/>
              <a:t>}</a:t>
            </a:r>
          </a:p>
          <a:p>
            <a:pPr eaLnBrk="1" hangingPunct="1"/>
            <a:endParaRPr lang="en-US" altLang="en-US" sz="1600"/>
          </a:p>
        </p:txBody>
      </p:sp>
      <p:graphicFrame>
        <p:nvGraphicFramePr>
          <p:cNvPr id="203870" name="Object 94">
            <a:extLst>
              <a:ext uri="{FF2B5EF4-FFF2-40B4-BE49-F238E27FC236}">
                <a16:creationId xmlns:a16="http://schemas.microsoft.com/office/drawing/2014/main" id="{399EB370-0D17-4502-9279-C6D3791E8352}"/>
              </a:ext>
            </a:extLst>
          </p:cNvPr>
          <p:cNvGraphicFramePr>
            <a:graphicFrameLocks noChangeAspect="1"/>
          </p:cNvGraphicFramePr>
          <p:nvPr/>
        </p:nvGraphicFramePr>
        <p:xfrm>
          <a:off x="4437063" y="5516563"/>
          <a:ext cx="781050" cy="695325"/>
        </p:xfrm>
        <a:graphic>
          <a:graphicData uri="http://schemas.openxmlformats.org/presentationml/2006/ole">
            <mc:AlternateContent xmlns:mc="http://schemas.openxmlformats.org/markup-compatibility/2006">
              <mc:Choice xmlns:v="urn:schemas-microsoft-com:vml" Requires="v">
                <p:oleObj spid="_x0000_s29728" name="Bitmap Image" r:id="rId3" imgW="781159" imgH="695238" progId="Paint.Picture">
                  <p:embed/>
                </p:oleObj>
              </mc:Choice>
              <mc:Fallback>
                <p:oleObj name="Bitmap Image" r:id="rId3" imgW="781159" imgH="695238" progId="Paint.Picture">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063" y="5516563"/>
                        <a:ext cx="7810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5" name="Object 106">
            <a:extLst>
              <a:ext uri="{FF2B5EF4-FFF2-40B4-BE49-F238E27FC236}">
                <a16:creationId xmlns:a16="http://schemas.microsoft.com/office/drawing/2014/main" id="{69AEF13B-7766-4DED-A5BF-326CD8A27AF1}"/>
              </a:ext>
            </a:extLst>
          </p:cNvPr>
          <p:cNvGraphicFramePr>
            <a:graphicFrameLocks noChangeAspect="1"/>
          </p:cNvGraphicFramePr>
          <p:nvPr/>
        </p:nvGraphicFramePr>
        <p:xfrm>
          <a:off x="3059113" y="3933825"/>
          <a:ext cx="3609975" cy="714375"/>
        </p:xfrm>
        <a:graphic>
          <a:graphicData uri="http://schemas.openxmlformats.org/presentationml/2006/ole">
            <mc:AlternateContent xmlns:mc="http://schemas.openxmlformats.org/markup-compatibility/2006">
              <mc:Choice xmlns:v="urn:schemas-microsoft-com:vml" Requires="v">
                <p:oleObj spid="_x0000_s29729" name="Bitmap Image" r:id="rId5" imgW="3610479" imgH="714286" progId="Paint.Picture">
                  <p:embed/>
                </p:oleObj>
              </mc:Choice>
              <mc:Fallback>
                <p:oleObj name="Bitmap Image" r:id="rId5" imgW="3610479" imgH="714286" progId="Paint.Picture">
                  <p:embed/>
                  <p:pic>
                    <p:nvPicPr>
                      <p:cNvPr id="0" name="Object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933825"/>
                        <a:ext cx="3609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3884" name="Picture 108">
            <a:extLst>
              <a:ext uri="{FF2B5EF4-FFF2-40B4-BE49-F238E27FC236}">
                <a16:creationId xmlns:a16="http://schemas.microsoft.com/office/drawing/2014/main" id="{8C110B73-192F-410B-B1F7-0B3C90A622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2088" y="4437063"/>
            <a:ext cx="6127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3885" name="Object 109">
            <a:extLst>
              <a:ext uri="{FF2B5EF4-FFF2-40B4-BE49-F238E27FC236}">
                <a16:creationId xmlns:a16="http://schemas.microsoft.com/office/drawing/2014/main" id="{574115D9-DFD8-4AE3-82EB-AE3B75F93672}"/>
              </a:ext>
            </a:extLst>
          </p:cNvPr>
          <p:cNvGraphicFramePr>
            <a:graphicFrameLocks noChangeAspect="1"/>
          </p:cNvGraphicFramePr>
          <p:nvPr/>
        </p:nvGraphicFramePr>
        <p:xfrm>
          <a:off x="1654175" y="3933825"/>
          <a:ext cx="1409700" cy="695325"/>
        </p:xfrm>
        <a:graphic>
          <a:graphicData uri="http://schemas.openxmlformats.org/presentationml/2006/ole">
            <mc:AlternateContent xmlns:mc="http://schemas.openxmlformats.org/markup-compatibility/2006">
              <mc:Choice xmlns:v="urn:schemas-microsoft-com:vml" Requires="v">
                <p:oleObj spid="_x0000_s29730" name="Bitmap Image" r:id="rId8" imgW="1409897" imgH="695238" progId="Paint.Picture">
                  <p:embed/>
                </p:oleObj>
              </mc:Choice>
              <mc:Fallback>
                <p:oleObj name="Bitmap Image" r:id="rId8" imgW="1409897" imgH="695238" progId="Paint.Picture">
                  <p:embed/>
                  <p:pic>
                    <p:nvPicPr>
                      <p:cNvPr id="0" name="Object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4175" y="3933825"/>
                        <a:ext cx="14097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3887" name="Picture 111">
            <a:extLst>
              <a:ext uri="{FF2B5EF4-FFF2-40B4-BE49-F238E27FC236}">
                <a16:creationId xmlns:a16="http://schemas.microsoft.com/office/drawing/2014/main" id="{8CAF2105-F120-4B84-9DEB-972E29C7459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800" y="3933825"/>
            <a:ext cx="12223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889" name="Picture 113">
            <a:extLst>
              <a:ext uri="{FF2B5EF4-FFF2-40B4-BE49-F238E27FC236}">
                <a16:creationId xmlns:a16="http://schemas.microsoft.com/office/drawing/2014/main" id="{516346D2-27E8-4DA0-942D-117AEFE0FD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8388" y="4365625"/>
            <a:ext cx="579437"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3890" name="Object 114">
            <a:extLst>
              <a:ext uri="{FF2B5EF4-FFF2-40B4-BE49-F238E27FC236}">
                <a16:creationId xmlns:a16="http://schemas.microsoft.com/office/drawing/2014/main" id="{986C073B-444F-42BF-8317-2845E8276B8E}"/>
              </a:ext>
            </a:extLst>
          </p:cNvPr>
          <p:cNvGraphicFramePr>
            <a:graphicFrameLocks noChangeAspect="1"/>
          </p:cNvGraphicFramePr>
          <p:nvPr/>
        </p:nvGraphicFramePr>
        <p:xfrm>
          <a:off x="4954588" y="5805488"/>
          <a:ext cx="133350" cy="123825"/>
        </p:xfrm>
        <a:graphic>
          <a:graphicData uri="http://schemas.openxmlformats.org/presentationml/2006/ole">
            <mc:AlternateContent xmlns:mc="http://schemas.openxmlformats.org/markup-compatibility/2006">
              <mc:Choice xmlns:v="urn:schemas-microsoft-com:vml" Requires="v">
                <p:oleObj spid="_x0000_s29731" name="Bitmap Image" r:id="rId12" imgW="133192" imgH="123842" progId="Paint.Picture">
                  <p:embed/>
                </p:oleObj>
              </mc:Choice>
              <mc:Fallback>
                <p:oleObj name="Bitmap Image" r:id="rId12" imgW="133192" imgH="123842" progId="Paint.Picture">
                  <p:embed/>
                  <p:pic>
                    <p:nvPicPr>
                      <p:cNvPr id="0" name="Object 1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4588" y="5805488"/>
                        <a:ext cx="13335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891" name="Object 115">
            <a:extLst>
              <a:ext uri="{FF2B5EF4-FFF2-40B4-BE49-F238E27FC236}">
                <a16:creationId xmlns:a16="http://schemas.microsoft.com/office/drawing/2014/main" id="{91552373-D14C-4DB7-A5C4-830B9DE17CA6}"/>
              </a:ext>
            </a:extLst>
          </p:cNvPr>
          <p:cNvGraphicFramePr>
            <a:graphicFrameLocks noChangeAspect="1"/>
          </p:cNvGraphicFramePr>
          <p:nvPr/>
        </p:nvGraphicFramePr>
        <p:xfrm>
          <a:off x="4516438" y="5661025"/>
          <a:ext cx="257175" cy="361950"/>
        </p:xfrm>
        <a:graphic>
          <a:graphicData uri="http://schemas.openxmlformats.org/presentationml/2006/ole">
            <mc:AlternateContent xmlns:mc="http://schemas.openxmlformats.org/markup-compatibility/2006">
              <mc:Choice xmlns:v="urn:schemas-microsoft-com:vml" Requires="v">
                <p:oleObj spid="_x0000_s29732" name="Bitmap Image" r:id="rId14" imgW="257007" imgH="361809" progId="Paint.Picture">
                  <p:embed/>
                </p:oleObj>
              </mc:Choice>
              <mc:Fallback>
                <p:oleObj name="Bitmap Image" r:id="rId14" imgW="257007" imgH="361809" progId="Paint.Picture">
                  <p:embed/>
                  <p:pic>
                    <p:nvPicPr>
                      <p:cNvPr id="0" name="Object 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16438" y="5661025"/>
                        <a:ext cx="2571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892" name="Object 116">
            <a:extLst>
              <a:ext uri="{FF2B5EF4-FFF2-40B4-BE49-F238E27FC236}">
                <a16:creationId xmlns:a16="http://schemas.microsoft.com/office/drawing/2014/main" id="{9B89A694-327C-468A-A6D6-F43600B960A3}"/>
              </a:ext>
            </a:extLst>
          </p:cNvPr>
          <p:cNvGraphicFramePr>
            <a:graphicFrameLocks noChangeAspect="1"/>
          </p:cNvGraphicFramePr>
          <p:nvPr/>
        </p:nvGraphicFramePr>
        <p:xfrm>
          <a:off x="3130550" y="5207000"/>
          <a:ext cx="1535113" cy="307975"/>
        </p:xfrm>
        <a:graphic>
          <a:graphicData uri="http://schemas.openxmlformats.org/presentationml/2006/ole">
            <mc:AlternateContent xmlns:mc="http://schemas.openxmlformats.org/markup-compatibility/2006">
              <mc:Choice xmlns:v="urn:schemas-microsoft-com:vml" Requires="v">
                <p:oleObj spid="_x0000_s29733" name="Bitmap Image" r:id="rId16" imgW="2038095" imgH="409632" progId="Paint.Picture">
                  <p:embed/>
                </p:oleObj>
              </mc:Choice>
              <mc:Fallback>
                <p:oleObj name="Bitmap Image" r:id="rId16" imgW="2038095" imgH="409632" progId="Paint.Picture">
                  <p:embed/>
                  <p:pic>
                    <p:nvPicPr>
                      <p:cNvPr id="0" name="Object 1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30550" y="5207000"/>
                        <a:ext cx="15351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893" name="Object 117">
            <a:extLst>
              <a:ext uri="{FF2B5EF4-FFF2-40B4-BE49-F238E27FC236}">
                <a16:creationId xmlns:a16="http://schemas.microsoft.com/office/drawing/2014/main" id="{41E63EF7-166A-4117-9CCE-4A2118C0B7EB}"/>
              </a:ext>
            </a:extLst>
          </p:cNvPr>
          <p:cNvGraphicFramePr>
            <a:graphicFrameLocks noChangeAspect="1"/>
          </p:cNvGraphicFramePr>
          <p:nvPr/>
        </p:nvGraphicFramePr>
        <p:xfrm>
          <a:off x="6510338" y="3954463"/>
          <a:ext cx="800100" cy="228600"/>
        </p:xfrm>
        <a:graphic>
          <a:graphicData uri="http://schemas.openxmlformats.org/presentationml/2006/ole">
            <mc:AlternateContent xmlns:mc="http://schemas.openxmlformats.org/markup-compatibility/2006">
              <mc:Choice xmlns:v="urn:schemas-microsoft-com:vml" Requires="v">
                <p:oleObj spid="_x0000_s29734" name="Bitmap Image" r:id="rId18" imgW="800212" imgH="228571" progId="Paint.Picture">
                  <p:embed/>
                </p:oleObj>
              </mc:Choice>
              <mc:Fallback>
                <p:oleObj name="Bitmap Image" r:id="rId18" imgW="800212" imgH="228571" progId="Paint.Picture">
                  <p:embed/>
                  <p:pic>
                    <p:nvPicPr>
                      <p:cNvPr id="0" name="Object 1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10338" y="3954463"/>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203866">
                                            <p:txEl>
                                              <p:pRg st="2" end="2"/>
                                            </p:txEl>
                                          </p:spTgt>
                                        </p:tgtEl>
                                        <p:attrNameLst>
                                          <p:attrName>style.color</p:attrName>
                                        </p:attrNameLst>
                                      </p:cBhvr>
                                      <p:to>
                                        <a:srgbClr val="FF0000"/>
                                      </p:to>
                                    </p:animClr>
                                  </p:childTnLst>
                                </p:cTn>
                              </p:par>
                            </p:childTnLst>
                          </p:cTn>
                        </p:par>
                        <p:par>
                          <p:cTn id="7" fill="hold" nodeType="afterGroup">
                            <p:stCondLst>
                              <p:cond delay="1000"/>
                            </p:stCondLst>
                            <p:childTnLst>
                              <p:par>
                                <p:cTn id="8" presetID="2" presetClass="entr" presetSubtype="4" fill="hold" nodeType="afterEffect">
                                  <p:stCondLst>
                                    <p:cond delay="0"/>
                                  </p:stCondLst>
                                  <p:childTnLst>
                                    <p:set>
                                      <p:cBhvr>
                                        <p:cTn id="9" dur="1" fill="hold">
                                          <p:stCondLst>
                                            <p:cond delay="0"/>
                                          </p:stCondLst>
                                        </p:cTn>
                                        <p:tgtEl>
                                          <p:spTgt spid="203887"/>
                                        </p:tgtEl>
                                        <p:attrNameLst>
                                          <p:attrName>style.visibility</p:attrName>
                                        </p:attrNameLst>
                                      </p:cBhvr>
                                      <p:to>
                                        <p:strVal val="visible"/>
                                      </p:to>
                                    </p:set>
                                    <p:anim calcmode="lin" valueType="num">
                                      <p:cBhvr additive="base">
                                        <p:cTn id="10" dur="500" fill="hold"/>
                                        <p:tgtEl>
                                          <p:spTgt spid="203887"/>
                                        </p:tgtEl>
                                        <p:attrNameLst>
                                          <p:attrName>ppt_x</p:attrName>
                                        </p:attrNameLst>
                                      </p:cBhvr>
                                      <p:tavLst>
                                        <p:tav tm="0">
                                          <p:val>
                                            <p:strVal val="#ppt_x"/>
                                          </p:val>
                                        </p:tav>
                                        <p:tav tm="100000">
                                          <p:val>
                                            <p:strVal val="#ppt_x"/>
                                          </p:val>
                                        </p:tav>
                                      </p:tavLst>
                                    </p:anim>
                                    <p:anim calcmode="lin" valueType="num">
                                      <p:cBhvr additive="base">
                                        <p:cTn id="11" dur="500" fill="hold"/>
                                        <p:tgtEl>
                                          <p:spTgt spid="20388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1000" fill="hold"/>
                                        <p:tgtEl>
                                          <p:spTgt spid="203866">
                                            <p:txEl>
                                              <p:pRg st="3" end="3"/>
                                            </p:txEl>
                                          </p:spTgt>
                                        </p:tgtEl>
                                        <p:attrNameLst>
                                          <p:attrName>style.color</p:attrName>
                                        </p:attrNameLst>
                                      </p:cBhvr>
                                      <p:to>
                                        <a:srgbClr val="FF0000"/>
                                      </p:to>
                                    </p:animClr>
                                  </p:childTnLst>
                                </p:cTn>
                              </p:par>
                            </p:childTnLst>
                          </p:cTn>
                        </p:par>
                        <p:par>
                          <p:cTn id="16" fill="hold" nodeType="afterGroup">
                            <p:stCondLst>
                              <p:cond delay="1000"/>
                            </p:stCondLst>
                            <p:childTnLst>
                              <p:par>
                                <p:cTn id="17" presetID="0" presetClass="path" presetSubtype="0" accel="50000" decel="50000" fill="hold" nodeType="afterEffect">
                                  <p:stCondLst>
                                    <p:cond delay="0"/>
                                  </p:stCondLst>
                                  <p:childTnLst>
                                    <p:animMotion origin="layout" path="M 2.5E-6 -2.96296E-6 C -0.0125 0.04653 -0.02483 0.09306 2.5E-6 0.1132 C 0.02482 0.13334 0.12309 0.14051 0.14844 0.1206 C 0.17378 0.1007 0.15156 0.01991 0.15243 -0.00648 " pathEditMode="relative" rAng="0" ptsTypes="aaaa">
                                      <p:cBhvr>
                                        <p:cTn id="18" dur="1000" fill="hold"/>
                                        <p:tgtEl>
                                          <p:spTgt spid="203889"/>
                                        </p:tgtEl>
                                        <p:attrNameLst>
                                          <p:attrName>ppt_x</p:attrName>
                                          <p:attrName>ppt_y</p:attrName>
                                        </p:attrNameLst>
                                      </p:cBhvr>
                                      <p:rCtr x="7448" y="669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nodeType="clickEffect">
                                  <p:stCondLst>
                                    <p:cond delay="0"/>
                                  </p:stCondLst>
                                  <p:childTnLst>
                                    <p:animClr clrSpc="rgb" dir="cw">
                                      <p:cBhvr override="childStyle">
                                        <p:cTn id="22" dur="1000" fill="hold"/>
                                        <p:tgtEl>
                                          <p:spTgt spid="203866">
                                            <p:txEl>
                                              <p:pRg st="4" end="4"/>
                                            </p:txEl>
                                          </p:spTgt>
                                        </p:tgtEl>
                                        <p:attrNameLst>
                                          <p:attrName>style.color</p:attrName>
                                        </p:attrNameLst>
                                      </p:cBhvr>
                                      <p:to>
                                        <a:srgbClr val="FF0000"/>
                                      </p:to>
                                    </p:animClr>
                                  </p:childTnLst>
                                </p:cTn>
                              </p:par>
                            </p:childTnLst>
                          </p:cTn>
                        </p:par>
                        <p:par>
                          <p:cTn id="23" fill="hold" nodeType="afterGroup">
                            <p:stCondLst>
                              <p:cond delay="1000"/>
                            </p:stCondLst>
                            <p:childTnLst>
                              <p:par>
                                <p:cTn id="24" presetID="2" presetClass="exit" presetSubtype="4" fill="hold" nodeType="afterEffect">
                                  <p:stCondLst>
                                    <p:cond delay="0"/>
                                  </p:stCondLst>
                                  <p:childTnLst>
                                    <p:anim calcmode="lin" valueType="num">
                                      <p:cBhvr additive="base">
                                        <p:cTn id="25" dur="500"/>
                                        <p:tgtEl>
                                          <p:spTgt spid="203885"/>
                                        </p:tgtEl>
                                        <p:attrNameLst>
                                          <p:attrName>ppt_x</p:attrName>
                                        </p:attrNameLst>
                                      </p:cBhvr>
                                      <p:tavLst>
                                        <p:tav tm="0">
                                          <p:val>
                                            <p:strVal val="ppt_x"/>
                                          </p:val>
                                        </p:tav>
                                        <p:tav tm="100000">
                                          <p:val>
                                            <p:strVal val="ppt_x"/>
                                          </p:val>
                                        </p:tav>
                                      </p:tavLst>
                                    </p:anim>
                                    <p:anim calcmode="lin" valueType="num">
                                      <p:cBhvr additive="base">
                                        <p:cTn id="26" dur="500"/>
                                        <p:tgtEl>
                                          <p:spTgt spid="203885"/>
                                        </p:tgtEl>
                                        <p:attrNameLst>
                                          <p:attrName>ppt_y</p:attrName>
                                        </p:attrNameLst>
                                      </p:cBhvr>
                                      <p:tavLst>
                                        <p:tav tm="0">
                                          <p:val>
                                            <p:strVal val="ppt_y"/>
                                          </p:val>
                                        </p:tav>
                                        <p:tav tm="100000">
                                          <p:val>
                                            <p:strVal val="1+ppt_h/2"/>
                                          </p:val>
                                        </p:tav>
                                      </p:tavLst>
                                    </p:anim>
                                    <p:set>
                                      <p:cBhvr>
                                        <p:cTn id="27" dur="1" fill="hold">
                                          <p:stCondLst>
                                            <p:cond delay="499"/>
                                          </p:stCondLst>
                                        </p:cTn>
                                        <p:tgtEl>
                                          <p:spTgt spid="203885"/>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3887"/>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1000" fill="hold"/>
                                        <p:tgtEl>
                                          <p:spTgt spid="203865">
                                            <p:txEl>
                                              <p:pRg st="2" end="2"/>
                                            </p:txEl>
                                          </p:spTgt>
                                        </p:tgtEl>
                                        <p:attrNameLst>
                                          <p:attrName>style.color</p:attrName>
                                        </p:attrNameLst>
                                      </p:cBhvr>
                                      <p:to>
                                        <a:srgbClr val="FF0000"/>
                                      </p:to>
                                    </p:animClr>
                                  </p:childTnLst>
                                </p:cTn>
                              </p:par>
                              <p:par>
                                <p:cTn id="34" presetID="1" presetClass="entr" presetSubtype="0" fill="hold" nodeType="withEffect">
                                  <p:stCondLst>
                                    <p:cond delay="0"/>
                                  </p:stCondLst>
                                  <p:childTnLst>
                                    <p:set>
                                      <p:cBhvr>
                                        <p:cTn id="35" dur="1" fill="hold">
                                          <p:stCondLst>
                                            <p:cond delay="0"/>
                                          </p:stCondLst>
                                        </p:cTn>
                                        <p:tgtEl>
                                          <p:spTgt spid="20387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389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mph" presetSubtype="2" fill="hold" nodeType="clickEffect">
                                  <p:stCondLst>
                                    <p:cond delay="0"/>
                                  </p:stCondLst>
                                  <p:childTnLst>
                                    <p:animClr clrSpc="rgb" dir="cw">
                                      <p:cBhvr override="childStyle">
                                        <p:cTn id="41" dur="1000" fill="hold"/>
                                        <p:tgtEl>
                                          <p:spTgt spid="203865">
                                            <p:txEl>
                                              <p:pRg st="3" end="3"/>
                                            </p:txEl>
                                          </p:spTgt>
                                        </p:tgtEl>
                                        <p:attrNameLst>
                                          <p:attrName>style.color</p:attrName>
                                        </p:attrNameLst>
                                      </p:cBhvr>
                                      <p:to>
                                        <a:srgbClr val="FF0000"/>
                                      </p:to>
                                    </p:animClr>
                                  </p:childTnLst>
                                </p:cTn>
                              </p:par>
                            </p:childTnLst>
                          </p:cTn>
                        </p:par>
                        <p:par>
                          <p:cTn id="42" fill="hold" nodeType="afterGroup">
                            <p:stCondLst>
                              <p:cond delay="1000"/>
                            </p:stCondLst>
                            <p:childTnLst>
                              <p:par>
                                <p:cTn id="43" presetID="3" presetClass="entr" presetSubtype="10" fill="hold" nodeType="afterEffect">
                                  <p:stCondLst>
                                    <p:cond delay="0"/>
                                  </p:stCondLst>
                                  <p:childTnLst>
                                    <p:set>
                                      <p:cBhvr>
                                        <p:cTn id="44" dur="1" fill="hold">
                                          <p:stCondLst>
                                            <p:cond delay="0"/>
                                          </p:stCondLst>
                                        </p:cTn>
                                        <p:tgtEl>
                                          <p:spTgt spid="203891"/>
                                        </p:tgtEl>
                                        <p:attrNameLst>
                                          <p:attrName>style.visibility</p:attrName>
                                        </p:attrNameLst>
                                      </p:cBhvr>
                                      <p:to>
                                        <p:strVal val="visible"/>
                                      </p:to>
                                    </p:set>
                                    <p:animEffect transition="in" filter="blinds(horizontal)">
                                      <p:cBhvr>
                                        <p:cTn id="45" dur="500"/>
                                        <p:tgtEl>
                                          <p:spTgt spid="20389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mph" presetSubtype="2" fill="hold" nodeType="clickEffect">
                                  <p:stCondLst>
                                    <p:cond delay="0"/>
                                  </p:stCondLst>
                                  <p:childTnLst>
                                    <p:animClr clrSpc="rgb" dir="cw">
                                      <p:cBhvr override="childStyle">
                                        <p:cTn id="49" dur="1000" fill="hold"/>
                                        <p:tgtEl>
                                          <p:spTgt spid="203865">
                                            <p:txEl>
                                              <p:pRg st="4" end="4"/>
                                            </p:txEl>
                                          </p:spTgt>
                                        </p:tgtEl>
                                        <p:attrNameLst>
                                          <p:attrName>style.color</p:attrName>
                                        </p:attrNameLst>
                                      </p:cBhvr>
                                      <p:to>
                                        <a:srgbClr val="FF0000"/>
                                      </p:to>
                                    </p:animClr>
                                  </p:childTnLst>
                                </p:cTn>
                              </p:par>
                            </p:childTnLst>
                          </p:cTn>
                        </p:par>
                        <p:par>
                          <p:cTn id="50" fill="hold" nodeType="afterGroup">
                            <p:stCondLst>
                              <p:cond delay="1000"/>
                            </p:stCondLst>
                            <p:childTnLst>
                              <p:par>
                                <p:cTn id="51" presetID="3" presetClass="entr" presetSubtype="10" fill="hold" nodeType="afterEffect">
                                  <p:stCondLst>
                                    <p:cond delay="0"/>
                                  </p:stCondLst>
                                  <p:childTnLst>
                                    <p:set>
                                      <p:cBhvr>
                                        <p:cTn id="52" dur="1" fill="hold">
                                          <p:stCondLst>
                                            <p:cond delay="0"/>
                                          </p:stCondLst>
                                        </p:cTn>
                                        <p:tgtEl>
                                          <p:spTgt spid="203890"/>
                                        </p:tgtEl>
                                        <p:attrNameLst>
                                          <p:attrName>style.visibility</p:attrName>
                                        </p:attrNameLst>
                                      </p:cBhvr>
                                      <p:to>
                                        <p:strVal val="visible"/>
                                      </p:to>
                                    </p:set>
                                    <p:animEffect transition="in" filter="blinds(horizontal)">
                                      <p:cBhvr>
                                        <p:cTn id="53" dur="500"/>
                                        <p:tgtEl>
                                          <p:spTgt spid="2038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mph" presetSubtype="2" fill="hold" nodeType="clickEffect">
                                  <p:stCondLst>
                                    <p:cond delay="0"/>
                                  </p:stCondLst>
                                  <p:childTnLst>
                                    <p:animClr clrSpc="rgb" dir="cw">
                                      <p:cBhvr override="childStyle">
                                        <p:cTn id="57" dur="1000" fill="hold"/>
                                        <p:tgtEl>
                                          <p:spTgt spid="203865">
                                            <p:txEl>
                                              <p:pRg st="5" end="5"/>
                                            </p:txEl>
                                          </p:spTgt>
                                        </p:tgtEl>
                                        <p:attrNameLst>
                                          <p:attrName>style.color</p:attrName>
                                        </p:attrNameLst>
                                      </p:cBhvr>
                                      <p:to>
                                        <a:srgbClr val="FF0000"/>
                                      </p:to>
                                    </p:animClr>
                                  </p:childTnLst>
                                </p:cTn>
                              </p:par>
                              <p:par>
                                <p:cTn id="58" presetID="0" presetClass="path" presetSubtype="0" accel="50000" decel="50000" fill="hold" nodeType="withEffect">
                                  <p:stCondLst>
                                    <p:cond delay="0"/>
                                  </p:stCondLst>
                                  <p:childTnLst>
                                    <p:animMotion origin="layout" path="M 2.77778E-7 -2.59259E-6 C 0.13663 0.01945 0.2724 0.0382 0.32465 -2.59259E-6 C 0.37691 -0.03819 0.3158 -0.18102 0.31354 -0.2287 " pathEditMode="relative" rAng="0" ptsTypes="aaa">
                                      <p:cBhvr>
                                        <p:cTn id="59" dur="2000" fill="hold"/>
                                        <p:tgtEl>
                                          <p:spTgt spid="203870"/>
                                        </p:tgtEl>
                                        <p:attrNameLst>
                                          <p:attrName>ppt_x</p:attrName>
                                          <p:attrName>ppt_y</p:attrName>
                                        </p:attrNameLst>
                                      </p:cBhvr>
                                      <p:rCtr x="18837" y="-9537"/>
                                    </p:animMotion>
                                  </p:childTnLst>
                                </p:cTn>
                              </p:par>
                              <p:par>
                                <p:cTn id="60" presetID="0" presetClass="path" presetSubtype="0" accel="50000" decel="50000" fill="hold" nodeType="withEffect">
                                  <p:stCondLst>
                                    <p:cond delay="0"/>
                                  </p:stCondLst>
                                  <p:childTnLst>
                                    <p:animMotion origin="layout" path="M 0.0 -1.85185E-6 C 0.1658 0.00602 0.3316 0.00926 0.38333 -0.02847 C 0.43507 -0.0662 0.32552 -0.18518 0.31042 -0.22639 " pathEditMode="relative" rAng="0" ptsTypes="aaa">
                                      <p:cBhvr>
                                        <p:cTn id="61" dur="2000" fill="hold"/>
                                        <p:tgtEl>
                                          <p:spTgt spid="203891"/>
                                        </p:tgtEl>
                                        <p:attrNameLst>
                                          <p:attrName>ppt_x</p:attrName>
                                          <p:attrName>ppt_y</p:attrName>
                                        </p:attrNameLst>
                                      </p:cBhvr>
                                      <p:rCtr x="21753" y="-10856"/>
                                    </p:animMotion>
                                  </p:childTnLst>
                                </p:cTn>
                              </p:par>
                              <p:par>
                                <p:cTn id="62" presetID="0" presetClass="path" presetSubtype="0" accel="50000" decel="50000" fill="hold" nodeType="withEffect">
                                  <p:stCondLst>
                                    <p:cond delay="0"/>
                                  </p:stCondLst>
                                  <p:childTnLst>
                                    <p:animMotion origin="layout" path="M -1.38889E-6 4.44444E-6 C 0.15677 0.02384 0.31389 0.04328 0.36597 0.00532 C 0.41806 -0.03264 0.32396 -0.1794 0.31285 -0.22801 " pathEditMode="relative" rAng="0" ptsTypes="aaa">
                                      <p:cBhvr>
                                        <p:cTn id="63" dur="2000" fill="hold"/>
                                        <p:tgtEl>
                                          <p:spTgt spid="203890"/>
                                        </p:tgtEl>
                                        <p:attrNameLst>
                                          <p:attrName>ppt_x</p:attrName>
                                          <p:attrName>ppt_y</p:attrName>
                                        </p:attrNameLst>
                                      </p:cBhvr>
                                      <p:rCtr x="20903" y="-9236"/>
                                    </p:animMotion>
                                  </p:childTnLst>
                                </p:cTn>
                              </p:par>
                              <p:par>
                                <p:cTn id="64" presetID="0" presetClass="path" presetSubtype="0" accel="50000" decel="50000" fill="hold" nodeType="withEffect">
                                  <p:stCondLst>
                                    <p:cond delay="0"/>
                                  </p:stCondLst>
                                  <p:childTnLst>
                                    <p:animMotion origin="layout" path="M 4.72222E-6 -2.96296E-6 C 0.2052 0.01852 0.42812 0.03866 0.47847 -2.96296E-6 C 0.52881 -0.03865 0.33906 -0.18333 0.30243 -0.23148 " pathEditMode="relative" rAng="0" ptsTypes="aaa">
                                      <p:cBhvr>
                                        <p:cTn id="65" dur="2000" fill="hold"/>
                                        <p:tgtEl>
                                          <p:spTgt spid="203892"/>
                                        </p:tgtEl>
                                        <p:attrNameLst>
                                          <p:attrName>ppt_x</p:attrName>
                                          <p:attrName>ppt_y</p:attrName>
                                        </p:attrNameLst>
                                      </p:cBhvr>
                                      <p:rCtr x="26441" y="-9653"/>
                                    </p:animMotion>
                                  </p:childTnLst>
                                </p:cTn>
                              </p:par>
                            </p:childTnLst>
                          </p:cTn>
                        </p:par>
                        <p:par>
                          <p:cTn id="66" fill="hold" nodeType="afterGroup">
                            <p:stCondLst>
                              <p:cond delay="2000"/>
                            </p:stCondLst>
                            <p:childTnLst>
                              <p:par>
                                <p:cTn id="67" presetID="3" presetClass="entr" presetSubtype="10" fill="hold" nodeType="afterEffect">
                                  <p:stCondLst>
                                    <p:cond delay="0"/>
                                  </p:stCondLst>
                                  <p:childTnLst>
                                    <p:set>
                                      <p:cBhvr>
                                        <p:cTn id="68" dur="1" fill="hold">
                                          <p:stCondLst>
                                            <p:cond delay="0"/>
                                          </p:stCondLst>
                                        </p:cTn>
                                        <p:tgtEl>
                                          <p:spTgt spid="203893"/>
                                        </p:tgtEl>
                                        <p:attrNameLst>
                                          <p:attrName>style.visibility</p:attrName>
                                        </p:attrNameLst>
                                      </p:cBhvr>
                                      <p:to>
                                        <p:strVal val="visible"/>
                                      </p:to>
                                    </p:set>
                                    <p:animEffect transition="in" filter="blinds(horizontal)">
                                      <p:cBhvr>
                                        <p:cTn id="69" dur="500"/>
                                        <p:tgtEl>
                                          <p:spTgt spid="20389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mph" presetSubtype="2" fill="hold" nodeType="clickEffect">
                                  <p:stCondLst>
                                    <p:cond delay="0"/>
                                  </p:stCondLst>
                                  <p:childTnLst>
                                    <p:animClr clrSpc="rgb" dir="cw">
                                      <p:cBhvr override="childStyle">
                                        <p:cTn id="73" dur="1000" fill="hold"/>
                                        <p:tgtEl>
                                          <p:spTgt spid="203865">
                                            <p:txEl>
                                              <p:pRg st="6" end="6"/>
                                            </p:txEl>
                                          </p:spTgt>
                                        </p:tgtEl>
                                        <p:attrNameLst>
                                          <p:attrName>style.color</p:attrName>
                                        </p:attrNameLst>
                                      </p:cBhvr>
                                      <p:to>
                                        <a:srgbClr val="FF0000"/>
                                      </p:to>
                                    </p:animClr>
                                  </p:childTnLst>
                                </p:cTn>
                              </p:par>
                            </p:childTnLst>
                          </p:cTn>
                        </p:par>
                        <p:par>
                          <p:cTn id="74" fill="hold" nodeType="afterGroup">
                            <p:stCondLst>
                              <p:cond delay="1000"/>
                            </p:stCondLst>
                            <p:childTnLst>
                              <p:par>
                                <p:cTn id="75" presetID="0" presetClass="path" presetSubtype="0" accel="50000" decel="50000" fill="hold" nodeType="afterEffect">
                                  <p:stCondLst>
                                    <p:cond delay="0"/>
                                  </p:stCondLst>
                                  <p:childTnLst>
                                    <p:animMotion origin="layout" path="M 5.55556E-7 3.7037E-7 C 0.0026 0.01528 -0.00972 0.07778 0.01528 0.09213 C 0.04028 0.10648 0.12708 0.10324 0.15017 0.08681 C 0.17326 0.07037 0.1533 0.01319 0.15417 -0.00625 " pathEditMode="relative" rAng="0" ptsTypes="aaaa">
                                      <p:cBhvr>
                                        <p:cTn id="76" dur="1000" fill="hold"/>
                                        <p:tgtEl>
                                          <p:spTgt spid="203884"/>
                                        </p:tgtEl>
                                        <p:attrNameLst>
                                          <p:attrName>ppt_x</p:attrName>
                                          <p:attrName>ppt_y</p:attrName>
                                        </p:attrNameLst>
                                      </p:cBhvr>
                                      <p:rCtr x="8177"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Veri Yer Tutucusu 3">
            <a:extLst>
              <a:ext uri="{FF2B5EF4-FFF2-40B4-BE49-F238E27FC236}">
                <a16:creationId xmlns:a16="http://schemas.microsoft.com/office/drawing/2014/main" id="{51AC52D9-A51E-49E9-879B-087413A26A07}"/>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921CB7A0-F9FF-4A92-AD91-99FE9564339A}" type="datetime4">
              <a:rPr lang="en-US" altLang="en-US"/>
              <a:pPr/>
              <a:t>November 3, 2022</a:t>
            </a:fld>
            <a:endParaRPr lang="en-US" altLang="en-US"/>
          </a:p>
        </p:txBody>
      </p:sp>
      <p:sp>
        <p:nvSpPr>
          <p:cNvPr id="30723" name="Alt Bilgi Yer Tutucusu 4">
            <a:extLst>
              <a:ext uri="{FF2B5EF4-FFF2-40B4-BE49-F238E27FC236}">
                <a16:creationId xmlns:a16="http://schemas.microsoft.com/office/drawing/2014/main" id="{3EEA14C0-A5C6-4088-9E03-E34022665144}"/>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30724" name="Slayt Numarası Yer Tutucusu 5">
            <a:extLst>
              <a:ext uri="{FF2B5EF4-FFF2-40B4-BE49-F238E27FC236}">
                <a16:creationId xmlns:a16="http://schemas.microsoft.com/office/drawing/2014/main" id="{2AF22712-CBD7-4FFC-98F5-C827A3B89D6A}"/>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489EAB4-E30A-4496-BDB1-6699AE9364B9}" type="slidenum">
              <a:rPr lang="en-US" altLang="en-US"/>
              <a:pPr/>
              <a:t>26</a:t>
            </a:fld>
            <a:endParaRPr lang="en-US" altLang="en-US"/>
          </a:p>
        </p:txBody>
      </p:sp>
      <p:sp>
        <p:nvSpPr>
          <p:cNvPr id="30725" name="Rectangle 2">
            <a:extLst>
              <a:ext uri="{FF2B5EF4-FFF2-40B4-BE49-F238E27FC236}">
                <a16:creationId xmlns:a16="http://schemas.microsoft.com/office/drawing/2014/main" id="{3ED903AE-8BAB-4986-8914-9A078A6DF86C}"/>
              </a:ext>
            </a:extLst>
          </p:cNvPr>
          <p:cNvSpPr>
            <a:spLocks noGrp="1" noChangeArrowheads="1"/>
          </p:cNvSpPr>
          <p:nvPr>
            <p:ph type="title"/>
          </p:nvPr>
        </p:nvSpPr>
        <p:spPr/>
        <p:txBody>
          <a:bodyPr/>
          <a:lstStyle/>
          <a:p>
            <a:pPr eaLnBrk="1" hangingPunct="1"/>
            <a:r>
              <a:rPr lang="en-US" altLang="en-US"/>
              <a:t>Queue Applications</a:t>
            </a:r>
          </a:p>
        </p:txBody>
      </p:sp>
      <p:sp>
        <p:nvSpPr>
          <p:cNvPr id="30726" name="Rectangle 3">
            <a:extLst>
              <a:ext uri="{FF2B5EF4-FFF2-40B4-BE49-F238E27FC236}">
                <a16:creationId xmlns:a16="http://schemas.microsoft.com/office/drawing/2014/main" id="{AA51E1DC-1114-45C3-9147-DDCAC08A3579}"/>
              </a:ext>
            </a:extLst>
          </p:cNvPr>
          <p:cNvSpPr>
            <a:spLocks noGrp="1" noChangeArrowheads="1"/>
          </p:cNvSpPr>
          <p:nvPr>
            <p:ph type="body" idx="1"/>
          </p:nvPr>
        </p:nvSpPr>
        <p:spPr/>
        <p:txBody>
          <a:bodyPr/>
          <a:lstStyle/>
          <a:p>
            <a:pPr eaLnBrk="1" hangingPunct="1">
              <a:lnSpc>
                <a:spcPct val="90000"/>
              </a:lnSpc>
            </a:pPr>
            <a:r>
              <a:rPr lang="en-US" altLang="en-US" sz="2800"/>
              <a:t>All systems where a queue (a FIFO structure) is applicable can make use of queues.</a:t>
            </a:r>
          </a:p>
          <a:p>
            <a:pPr eaLnBrk="1" hangingPunct="1">
              <a:lnSpc>
                <a:spcPct val="90000"/>
              </a:lnSpc>
            </a:pPr>
            <a:r>
              <a:rPr lang="en-US" altLang="en-US" sz="2800"/>
              <a:t>Possible examples from daily life are:</a:t>
            </a:r>
          </a:p>
          <a:p>
            <a:pPr lvl="1" eaLnBrk="1" hangingPunct="1">
              <a:lnSpc>
                <a:spcPct val="90000"/>
              </a:lnSpc>
            </a:pPr>
            <a:r>
              <a:rPr lang="en-US" altLang="en-US" sz="2400"/>
              <a:t>Bank desks</a:t>
            </a:r>
          </a:p>
          <a:p>
            <a:pPr lvl="1" eaLnBrk="1" hangingPunct="1">
              <a:lnSpc>
                <a:spcPct val="90000"/>
              </a:lnSpc>
            </a:pPr>
            <a:r>
              <a:rPr lang="en-US" altLang="en-US" sz="2400"/>
              <a:t>Market cashiers</a:t>
            </a:r>
          </a:p>
          <a:p>
            <a:pPr lvl="1" eaLnBrk="1" hangingPunct="1">
              <a:lnSpc>
                <a:spcPct val="90000"/>
              </a:lnSpc>
            </a:pPr>
            <a:r>
              <a:rPr lang="en-US" altLang="en-US" sz="2400"/>
              <a:t>Pumps in gas stations</a:t>
            </a:r>
          </a:p>
          <a:p>
            <a:pPr eaLnBrk="1" hangingPunct="1">
              <a:lnSpc>
                <a:spcPct val="90000"/>
              </a:lnSpc>
            </a:pPr>
            <a:r>
              <a:rPr lang="en-US" altLang="en-US" sz="2800"/>
              <a:t>Examples from computer science are:</a:t>
            </a:r>
          </a:p>
          <a:p>
            <a:pPr lvl="1" eaLnBrk="1" hangingPunct="1">
              <a:lnSpc>
                <a:spcPct val="90000"/>
              </a:lnSpc>
            </a:pPr>
            <a:r>
              <a:rPr lang="en-US" altLang="en-US" sz="2400"/>
              <a:t>Printer queues</a:t>
            </a:r>
          </a:p>
          <a:p>
            <a:pPr lvl="1" eaLnBrk="1" hangingPunct="1">
              <a:lnSpc>
                <a:spcPct val="90000"/>
              </a:lnSpc>
            </a:pPr>
            <a:r>
              <a:rPr lang="en-US" altLang="en-US" sz="2400"/>
              <a:t>Queue of computer processes that wait for using the microprocessor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Veri Yer Tutucusu 3">
            <a:extLst>
              <a:ext uri="{FF2B5EF4-FFF2-40B4-BE49-F238E27FC236}">
                <a16:creationId xmlns:a16="http://schemas.microsoft.com/office/drawing/2014/main" id="{1F1E01BC-C4DF-405B-89AD-9CB03EF2019A}"/>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68CD210-8CD3-47E6-988B-4A62A3BCB647}" type="datetime4">
              <a:rPr lang="en-US" altLang="en-US"/>
              <a:pPr/>
              <a:t>November 3, 2022</a:t>
            </a:fld>
            <a:endParaRPr lang="en-US" altLang="en-US"/>
          </a:p>
        </p:txBody>
      </p:sp>
      <p:sp>
        <p:nvSpPr>
          <p:cNvPr id="31747" name="Alt Bilgi Yer Tutucusu 4">
            <a:extLst>
              <a:ext uri="{FF2B5EF4-FFF2-40B4-BE49-F238E27FC236}">
                <a16:creationId xmlns:a16="http://schemas.microsoft.com/office/drawing/2014/main" id="{621F1F31-F3F8-439A-A83B-830A414AB460}"/>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31748" name="Slayt Numarası Yer Tutucusu 5">
            <a:extLst>
              <a:ext uri="{FF2B5EF4-FFF2-40B4-BE49-F238E27FC236}">
                <a16:creationId xmlns:a16="http://schemas.microsoft.com/office/drawing/2014/main" id="{CE380A7D-FB4A-4EA2-A166-F4C5F8D9CB7C}"/>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A2E4AEE-BDAF-416F-B471-ECE8865127AF}" type="slidenum">
              <a:rPr lang="en-US" altLang="en-US"/>
              <a:pPr/>
              <a:t>27</a:t>
            </a:fld>
            <a:endParaRPr lang="en-US" altLang="en-US"/>
          </a:p>
        </p:txBody>
      </p:sp>
      <p:sp>
        <p:nvSpPr>
          <p:cNvPr id="31749" name="Rectangle 2">
            <a:extLst>
              <a:ext uri="{FF2B5EF4-FFF2-40B4-BE49-F238E27FC236}">
                <a16:creationId xmlns:a16="http://schemas.microsoft.com/office/drawing/2014/main" id="{12712C02-D874-447E-8C97-6A426910D3E7}"/>
              </a:ext>
            </a:extLst>
          </p:cNvPr>
          <p:cNvSpPr>
            <a:spLocks noGrp="1" noChangeArrowheads="1"/>
          </p:cNvSpPr>
          <p:nvPr>
            <p:ph type="title"/>
          </p:nvPr>
        </p:nvSpPr>
        <p:spPr/>
        <p:txBody>
          <a:bodyPr/>
          <a:lstStyle/>
          <a:p>
            <a:pPr eaLnBrk="1" hangingPunct="1"/>
            <a:r>
              <a:rPr lang="en-US" altLang="en-US"/>
              <a:t>Priority Queues</a:t>
            </a:r>
          </a:p>
        </p:txBody>
      </p:sp>
      <p:sp>
        <p:nvSpPr>
          <p:cNvPr id="242691" name="Rectangle 3">
            <a:extLst>
              <a:ext uri="{FF2B5EF4-FFF2-40B4-BE49-F238E27FC236}">
                <a16:creationId xmlns:a16="http://schemas.microsoft.com/office/drawing/2014/main" id="{DFA4930A-CF30-4A4F-81F2-5B29DF24C600}"/>
              </a:ext>
            </a:extLst>
          </p:cNvPr>
          <p:cNvSpPr>
            <a:spLocks noGrp="1" noChangeArrowheads="1"/>
          </p:cNvSpPr>
          <p:nvPr>
            <p:ph type="body" idx="1"/>
          </p:nvPr>
        </p:nvSpPr>
        <p:spPr/>
        <p:txBody>
          <a:bodyPr/>
          <a:lstStyle/>
          <a:p>
            <a:pPr eaLnBrk="1" hangingPunct="1">
              <a:lnSpc>
                <a:spcPct val="90000"/>
              </a:lnSpc>
            </a:pPr>
            <a:r>
              <a:rPr lang="en-US" altLang="en-US" sz="2400"/>
              <a:t>While a regular queue functions based on the arrival time as the only criterion as a FIFO structure, this sometimes degrades the overall performance of the system.</a:t>
            </a:r>
          </a:p>
          <a:p>
            <a:pPr eaLnBrk="1" hangingPunct="1">
              <a:lnSpc>
                <a:spcPct val="90000"/>
              </a:lnSpc>
            </a:pPr>
            <a:r>
              <a:rPr lang="en-US" altLang="en-US" sz="2400"/>
              <a:t> Consider a printer queue in a multi-processing system where one user has submitted, say, a 200-page-long print job seconds before many users have submitted print jobs of only several pages long.</a:t>
            </a:r>
          </a:p>
          <a:p>
            <a:pPr eaLnBrk="1" hangingPunct="1">
              <a:lnSpc>
                <a:spcPct val="90000"/>
              </a:lnSpc>
            </a:pPr>
            <a:r>
              <a:rPr lang="en-US" altLang="en-US" sz="2400"/>
              <a:t>A regular queue would start with the long print job and all others would have to wait.  This would cause the average waiting time (AWT) of the queue to increase.  AWT is an important measure used to evaluate the performance of the computer system, and the shorter the AWT, the better the performance of the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blinds(horizontal)">
                                      <p:cBhvr>
                                        <p:cTn id="7" dur="500"/>
                                        <p:tgtEl>
                                          <p:spTgt spid="242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1">
                                            <p:txEl>
                                              <p:pRg st="1" end="1"/>
                                            </p:txEl>
                                          </p:spTgt>
                                        </p:tgtEl>
                                        <p:attrNameLst>
                                          <p:attrName>style.visibility</p:attrName>
                                        </p:attrNameLst>
                                      </p:cBhvr>
                                      <p:to>
                                        <p:strVal val="visible"/>
                                      </p:to>
                                    </p:set>
                                    <p:animEffect transition="in" filter="blinds(horizontal)">
                                      <p:cBhvr>
                                        <p:cTn id="12" dur="500"/>
                                        <p:tgtEl>
                                          <p:spTgt spid="242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2691">
                                            <p:txEl>
                                              <p:pRg st="2" end="2"/>
                                            </p:txEl>
                                          </p:spTgt>
                                        </p:tgtEl>
                                        <p:attrNameLst>
                                          <p:attrName>style.visibility</p:attrName>
                                        </p:attrNameLst>
                                      </p:cBhvr>
                                      <p:to>
                                        <p:strVal val="visible"/>
                                      </p:to>
                                    </p:set>
                                    <p:animEffect transition="in" filter="blinds(horizontal)">
                                      <p:cBhvr>
                                        <p:cTn id="17" dur="500"/>
                                        <p:tgtEl>
                                          <p:spTgt spid="242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Veri Yer Tutucusu 3">
            <a:extLst>
              <a:ext uri="{FF2B5EF4-FFF2-40B4-BE49-F238E27FC236}">
                <a16:creationId xmlns:a16="http://schemas.microsoft.com/office/drawing/2014/main" id="{7A693414-3029-4A8B-A532-0E0C4A651F33}"/>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C2F06C8-5DA8-4D8F-95AE-ABEB8544C273}" type="datetime4">
              <a:rPr lang="en-US" altLang="en-US"/>
              <a:pPr/>
              <a:t>November 3, 2022</a:t>
            </a:fld>
            <a:endParaRPr lang="en-US" altLang="en-US"/>
          </a:p>
        </p:txBody>
      </p:sp>
      <p:sp>
        <p:nvSpPr>
          <p:cNvPr id="32771" name="Alt Bilgi Yer Tutucusu 4">
            <a:extLst>
              <a:ext uri="{FF2B5EF4-FFF2-40B4-BE49-F238E27FC236}">
                <a16:creationId xmlns:a16="http://schemas.microsoft.com/office/drawing/2014/main" id="{C5A62A51-7C4C-440F-A3E7-FD3FA3A4B3DE}"/>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32772" name="Slayt Numarası Yer Tutucusu 5">
            <a:extLst>
              <a:ext uri="{FF2B5EF4-FFF2-40B4-BE49-F238E27FC236}">
                <a16:creationId xmlns:a16="http://schemas.microsoft.com/office/drawing/2014/main" id="{B326CF09-2A48-4BEE-B8D9-12D13AF2C494}"/>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D33D75D0-5508-480F-ABC1-E705C63F8659}" type="slidenum">
              <a:rPr lang="en-US" altLang="en-US"/>
              <a:pPr/>
              <a:t>28</a:t>
            </a:fld>
            <a:endParaRPr lang="en-US" altLang="en-US"/>
          </a:p>
        </p:txBody>
      </p:sp>
      <p:sp>
        <p:nvSpPr>
          <p:cNvPr id="32773" name="Rectangle 2">
            <a:extLst>
              <a:ext uri="{FF2B5EF4-FFF2-40B4-BE49-F238E27FC236}">
                <a16:creationId xmlns:a16="http://schemas.microsoft.com/office/drawing/2014/main" id="{6FD73BA1-2EEE-42C2-AD2D-B3D9284F5474}"/>
              </a:ext>
            </a:extLst>
          </p:cNvPr>
          <p:cNvSpPr>
            <a:spLocks noGrp="1" noChangeArrowheads="1"/>
          </p:cNvSpPr>
          <p:nvPr>
            <p:ph type="title"/>
          </p:nvPr>
        </p:nvSpPr>
        <p:spPr/>
        <p:txBody>
          <a:bodyPr/>
          <a:lstStyle/>
          <a:p>
            <a:pPr eaLnBrk="1" hangingPunct="1"/>
            <a:r>
              <a:rPr lang="en-US" altLang="en-US"/>
              <a:t>Priority Queues</a:t>
            </a:r>
          </a:p>
        </p:txBody>
      </p:sp>
      <p:sp>
        <p:nvSpPr>
          <p:cNvPr id="244739" name="Rectangle 3">
            <a:extLst>
              <a:ext uri="{FF2B5EF4-FFF2-40B4-BE49-F238E27FC236}">
                <a16:creationId xmlns:a16="http://schemas.microsoft.com/office/drawing/2014/main" id="{C642A937-44A6-454D-B70E-770F3FF4E824}"/>
              </a:ext>
            </a:extLst>
          </p:cNvPr>
          <p:cNvSpPr>
            <a:spLocks noGrp="1" noChangeArrowheads="1"/>
          </p:cNvSpPr>
          <p:nvPr>
            <p:ph type="body" idx="1"/>
          </p:nvPr>
        </p:nvSpPr>
        <p:spPr/>
        <p:txBody>
          <a:bodyPr/>
          <a:lstStyle/>
          <a:p>
            <a:pPr eaLnBrk="1" hangingPunct="1"/>
            <a:r>
              <a:rPr lang="en-US" altLang="en-US"/>
              <a:t>What may be done to improve the performance of the printer queue?</a:t>
            </a:r>
          </a:p>
          <a:p>
            <a:pPr eaLnBrk="1" hangingPunct="1"/>
            <a:r>
              <a:rPr lang="en-US" altLang="en-US"/>
              <a:t>Solution:  Assign priority values to arriving jobs</a:t>
            </a:r>
          </a:p>
          <a:p>
            <a:pPr eaLnBrk="1" hangingPunct="1"/>
            <a:r>
              <a:rPr lang="en-US" altLang="en-US"/>
              <a:t>Then, jobs of the same priority will be ordered by their arrival time.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blinds(horizontal)">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blinds(horizontal)">
                                      <p:cBhvr>
                                        <p:cTn id="12" dur="500"/>
                                        <p:tgtEl>
                                          <p:spTgt spid="2447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4739">
                                            <p:txEl>
                                              <p:pRg st="2" end="2"/>
                                            </p:txEl>
                                          </p:spTgt>
                                        </p:tgtEl>
                                        <p:attrNameLst>
                                          <p:attrName>style.visibility</p:attrName>
                                        </p:attrNameLst>
                                      </p:cBhvr>
                                      <p:to>
                                        <p:strVal val="visible"/>
                                      </p:to>
                                    </p:set>
                                    <p:animEffect transition="in" filter="blinds(horizontal)">
                                      <p:cBhvr>
                                        <p:cTn id="15" dur="500"/>
                                        <p:tgtEl>
                                          <p:spTgt spid="2447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Veri Yer Tutucusu 3">
            <a:extLst>
              <a:ext uri="{FF2B5EF4-FFF2-40B4-BE49-F238E27FC236}">
                <a16:creationId xmlns:a16="http://schemas.microsoft.com/office/drawing/2014/main" id="{337FA5CF-763C-416A-B83E-8962C9DF3A8D}"/>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E0F7FF5-250E-487B-B3E9-92CE4F79F14C}" type="datetime4">
              <a:rPr lang="en-US" altLang="en-US"/>
              <a:pPr/>
              <a:t>November 3, 2022</a:t>
            </a:fld>
            <a:endParaRPr lang="en-US" altLang="en-US"/>
          </a:p>
        </p:txBody>
      </p:sp>
      <p:sp>
        <p:nvSpPr>
          <p:cNvPr id="33795" name="Alt Bilgi Yer Tutucusu 4">
            <a:extLst>
              <a:ext uri="{FF2B5EF4-FFF2-40B4-BE49-F238E27FC236}">
                <a16:creationId xmlns:a16="http://schemas.microsoft.com/office/drawing/2014/main" id="{9EB47639-AC9D-41B4-A764-28AAA55A5951}"/>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33796" name="Slayt Numarası Yer Tutucusu 5">
            <a:extLst>
              <a:ext uri="{FF2B5EF4-FFF2-40B4-BE49-F238E27FC236}">
                <a16:creationId xmlns:a16="http://schemas.microsoft.com/office/drawing/2014/main" id="{B312001B-1659-4D44-A95C-19542AE1A79A}"/>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F841CF3-82B8-4E2C-AFA2-0AA04426C766}" type="slidenum">
              <a:rPr lang="en-US" altLang="en-US"/>
              <a:pPr/>
              <a:t>29</a:t>
            </a:fld>
            <a:endParaRPr lang="en-US" altLang="en-US"/>
          </a:p>
        </p:txBody>
      </p:sp>
      <p:sp>
        <p:nvSpPr>
          <p:cNvPr id="33797" name="Rectangle 2">
            <a:extLst>
              <a:ext uri="{FF2B5EF4-FFF2-40B4-BE49-F238E27FC236}">
                <a16:creationId xmlns:a16="http://schemas.microsoft.com/office/drawing/2014/main" id="{739CE099-B920-47CE-8FF2-D91CA0C2405B}"/>
              </a:ext>
            </a:extLst>
          </p:cNvPr>
          <p:cNvSpPr>
            <a:spLocks noGrp="1" noChangeArrowheads="1"/>
          </p:cNvSpPr>
          <p:nvPr>
            <p:ph type="title"/>
          </p:nvPr>
        </p:nvSpPr>
        <p:spPr/>
        <p:txBody>
          <a:bodyPr/>
          <a:lstStyle/>
          <a:p>
            <a:pPr eaLnBrk="1" hangingPunct="1"/>
            <a:r>
              <a:rPr lang="en-US" altLang="en-US"/>
              <a:t>Priority Queues</a:t>
            </a:r>
          </a:p>
        </p:txBody>
      </p:sp>
      <p:sp>
        <p:nvSpPr>
          <p:cNvPr id="33798" name="Rectangle 3">
            <a:extLst>
              <a:ext uri="{FF2B5EF4-FFF2-40B4-BE49-F238E27FC236}">
                <a16:creationId xmlns:a16="http://schemas.microsoft.com/office/drawing/2014/main" id="{1C01A12B-9DD6-41C1-8E03-1890D8FB1903}"/>
              </a:ext>
            </a:extLst>
          </p:cNvPr>
          <p:cNvSpPr>
            <a:spLocks noGrp="1" noChangeArrowheads="1"/>
          </p:cNvSpPr>
          <p:nvPr>
            <p:ph type="body" idx="1"/>
          </p:nvPr>
        </p:nvSpPr>
        <p:spPr/>
        <p:txBody>
          <a:bodyPr/>
          <a:lstStyle/>
          <a:p>
            <a:pPr eaLnBrk="1" hangingPunct="1"/>
            <a:r>
              <a:rPr lang="tr-TR" altLang="en-US"/>
              <a:t>A</a:t>
            </a:r>
            <a:r>
              <a:rPr lang="en-US" altLang="en-US"/>
              <a:t>ssume a printer queue of jobs with three priorities, </a:t>
            </a:r>
            <a:r>
              <a:rPr lang="en-US" altLang="en-US" i="1"/>
              <a:t>a</a:t>
            </a:r>
            <a:r>
              <a:rPr lang="en-US" altLang="en-US"/>
              <a:t>, </a:t>
            </a:r>
            <a:r>
              <a:rPr lang="en-US" altLang="en-US" i="1"/>
              <a:t>b</a:t>
            </a:r>
            <a:r>
              <a:rPr lang="en-US" altLang="en-US"/>
              <a:t>, and </a:t>
            </a:r>
            <a:r>
              <a:rPr lang="en-US" altLang="en-US" i="1"/>
              <a:t>c</a:t>
            </a:r>
            <a:r>
              <a:rPr lang="en-US" altLang="en-US"/>
              <a:t>, where jobs with </a:t>
            </a:r>
            <a:r>
              <a:rPr lang="en-US" altLang="en-US" i="1"/>
              <a:t>a</a:t>
            </a:r>
            <a:r>
              <a:rPr lang="en-US" altLang="en-US"/>
              <a:t> </a:t>
            </a:r>
            <a:r>
              <a:rPr lang="tr-TR" altLang="en-US"/>
              <a:t>(</a:t>
            </a:r>
            <a:r>
              <a:rPr lang="en-US" altLang="en-US" i="1"/>
              <a:t>c</a:t>
            </a:r>
            <a:r>
              <a:rPr lang="tr-TR" altLang="en-US"/>
              <a:t>)</a:t>
            </a:r>
            <a:r>
              <a:rPr lang="tr-TR" altLang="en-US" i="1"/>
              <a:t> </a:t>
            </a:r>
            <a:r>
              <a:rPr lang="en-US" altLang="en-US"/>
              <a:t>have the highest </a:t>
            </a:r>
            <a:r>
              <a:rPr lang="tr-TR" altLang="en-US"/>
              <a:t>(</a:t>
            </a:r>
            <a:r>
              <a:rPr lang="en-US" altLang="en-US"/>
              <a:t>lowest</a:t>
            </a:r>
            <a:r>
              <a:rPr lang="tr-TR" altLang="en-US"/>
              <a:t>)</a:t>
            </a:r>
            <a:r>
              <a:rPr lang="en-US" altLang="en-US"/>
              <a:t> priority, respectively.</a:t>
            </a:r>
          </a:p>
          <a:p>
            <a:pPr eaLnBrk="1" hangingPunct="1"/>
            <a:r>
              <a:rPr lang="en-US" altLang="en-US"/>
              <a:t>That is, jobs with priority </a:t>
            </a:r>
            <a:r>
              <a:rPr lang="en-US" altLang="en-US" i="1"/>
              <a:t>a</a:t>
            </a:r>
            <a:r>
              <a:rPr lang="en-US" altLang="en-US"/>
              <a:t> are to be processed first by their arrival times, and jobs of </a:t>
            </a:r>
            <a:r>
              <a:rPr lang="tr-TR" altLang="en-US"/>
              <a:t>priority </a:t>
            </a:r>
            <a:r>
              <a:rPr lang="en-US" altLang="en-US" i="1"/>
              <a:t>c</a:t>
            </a:r>
            <a:r>
              <a:rPr lang="en-US" altLang="en-US"/>
              <a:t> last.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Veri Yer Tutucusu 3">
            <a:extLst>
              <a:ext uri="{FF2B5EF4-FFF2-40B4-BE49-F238E27FC236}">
                <a16:creationId xmlns:a16="http://schemas.microsoft.com/office/drawing/2014/main" id="{AC521EFE-17B2-4B17-9BE0-8FCC8B869E15}"/>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F53C286-7955-4534-9BF6-6C6ABA6A2CC0}" type="datetime4">
              <a:rPr lang="en-US" altLang="en-US"/>
              <a:pPr/>
              <a:t>November 3, 2022</a:t>
            </a:fld>
            <a:endParaRPr lang="en-US" altLang="en-US"/>
          </a:p>
        </p:txBody>
      </p:sp>
      <p:sp>
        <p:nvSpPr>
          <p:cNvPr id="7171" name="Alt Bilgi Yer Tutucusu 4">
            <a:extLst>
              <a:ext uri="{FF2B5EF4-FFF2-40B4-BE49-F238E27FC236}">
                <a16:creationId xmlns:a16="http://schemas.microsoft.com/office/drawing/2014/main" id="{C8248A26-C536-4605-AA49-8E2E7674C578}"/>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7172" name="Slayt Numarası Yer Tutucusu 5">
            <a:extLst>
              <a:ext uri="{FF2B5EF4-FFF2-40B4-BE49-F238E27FC236}">
                <a16:creationId xmlns:a16="http://schemas.microsoft.com/office/drawing/2014/main" id="{A1BCA34F-1BD6-441C-942C-08B111F1287A}"/>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565EFB2-1E89-43B4-9C4B-276297F1C5F2}" type="slidenum">
              <a:rPr lang="en-US" altLang="en-US"/>
              <a:pPr/>
              <a:t>3</a:t>
            </a:fld>
            <a:endParaRPr lang="en-US" altLang="en-US"/>
          </a:p>
        </p:txBody>
      </p:sp>
      <p:sp>
        <p:nvSpPr>
          <p:cNvPr id="7173" name="Rectangle 2">
            <a:extLst>
              <a:ext uri="{FF2B5EF4-FFF2-40B4-BE49-F238E27FC236}">
                <a16:creationId xmlns:a16="http://schemas.microsoft.com/office/drawing/2014/main" id="{6567CA97-26A6-4A6A-991F-E7D414810C1B}"/>
              </a:ext>
            </a:extLst>
          </p:cNvPr>
          <p:cNvSpPr>
            <a:spLocks noGrp="1" noChangeArrowheads="1"/>
          </p:cNvSpPr>
          <p:nvPr>
            <p:ph type="title"/>
          </p:nvPr>
        </p:nvSpPr>
        <p:spPr/>
        <p:txBody>
          <a:bodyPr/>
          <a:lstStyle/>
          <a:p>
            <a:pPr eaLnBrk="1" hangingPunct="1"/>
            <a:r>
              <a:rPr lang="en-US" altLang="en-US"/>
              <a:t>Queues (Kuyruklar)</a:t>
            </a:r>
          </a:p>
        </p:txBody>
      </p:sp>
      <p:sp>
        <p:nvSpPr>
          <p:cNvPr id="7174" name="Rectangle 3">
            <a:extLst>
              <a:ext uri="{FF2B5EF4-FFF2-40B4-BE49-F238E27FC236}">
                <a16:creationId xmlns:a16="http://schemas.microsoft.com/office/drawing/2014/main" id="{FE0E17C5-B391-490C-9D06-AB78AF0B26C5}"/>
              </a:ext>
            </a:extLst>
          </p:cNvPr>
          <p:cNvSpPr>
            <a:spLocks noGrp="1" noChangeArrowheads="1"/>
          </p:cNvSpPr>
          <p:nvPr>
            <p:ph type="body" idx="1"/>
          </p:nvPr>
        </p:nvSpPr>
        <p:spPr/>
        <p:txBody>
          <a:bodyPr/>
          <a:lstStyle/>
          <a:p>
            <a:pPr marL="609600" indent="-609600" eaLnBrk="1" hangingPunct="1"/>
            <a:r>
              <a:rPr lang="en-US" altLang="en-US" sz="2800"/>
              <a:t>A </a:t>
            </a:r>
            <a:r>
              <a:rPr lang="en-US" altLang="en-US" sz="2800" i="1">
                <a:solidFill>
                  <a:srgbClr val="FF0000"/>
                </a:solidFill>
              </a:rPr>
              <a:t>queue</a:t>
            </a:r>
            <a:r>
              <a:rPr lang="en-US" altLang="en-US" sz="2800"/>
              <a:t> is a list of data with the restriction that </a:t>
            </a:r>
          </a:p>
          <a:p>
            <a:pPr marL="990600" lvl="1" indent="-533400" eaLnBrk="1" hangingPunct="1">
              <a:buFontTx/>
              <a:buAutoNum type="arabicPeriod"/>
            </a:pPr>
            <a:r>
              <a:rPr lang="en-US" altLang="en-US" sz="2400" i="1"/>
              <a:t>data can be inserted from the “</a:t>
            </a:r>
            <a:r>
              <a:rPr lang="en-US" altLang="en-US" sz="2400" i="1">
                <a:solidFill>
                  <a:srgbClr val="FF0000"/>
                </a:solidFill>
              </a:rPr>
              <a:t>rear</a:t>
            </a:r>
            <a:r>
              <a:rPr lang="en-US" altLang="en-US" sz="2400" i="1"/>
              <a:t>” or “</a:t>
            </a:r>
            <a:r>
              <a:rPr lang="en-US" altLang="en-US" sz="2400" i="1">
                <a:solidFill>
                  <a:srgbClr val="FF0000"/>
                </a:solidFill>
              </a:rPr>
              <a:t>tail</a:t>
            </a:r>
            <a:r>
              <a:rPr lang="en-US" altLang="en-US" sz="2400" i="1"/>
              <a:t>,” and</a:t>
            </a:r>
          </a:p>
          <a:p>
            <a:pPr marL="990600" lvl="1" indent="-533400" eaLnBrk="1" hangingPunct="1">
              <a:buFontTx/>
              <a:buAutoNum type="arabicPeriod"/>
            </a:pPr>
            <a:r>
              <a:rPr lang="en-US" altLang="en-US" sz="2400" i="1"/>
              <a:t>data can be retrieved from the “</a:t>
            </a:r>
            <a:r>
              <a:rPr lang="en-US" altLang="en-US" sz="2400" i="1">
                <a:solidFill>
                  <a:srgbClr val="FF0000"/>
                </a:solidFill>
              </a:rPr>
              <a:t>front</a:t>
            </a:r>
            <a:r>
              <a:rPr lang="en-US" altLang="en-US" sz="2400" i="1"/>
              <a:t>” or “</a:t>
            </a:r>
            <a:r>
              <a:rPr lang="en-US" altLang="en-US" sz="2400" i="1">
                <a:solidFill>
                  <a:srgbClr val="FF0000"/>
                </a:solidFill>
              </a:rPr>
              <a:t>head</a:t>
            </a:r>
            <a:r>
              <a:rPr lang="en-US" altLang="en-US" sz="2400" i="1"/>
              <a:t>”</a:t>
            </a:r>
          </a:p>
          <a:p>
            <a:pPr marL="990600" lvl="1" indent="-533400" eaLnBrk="1" hangingPunct="1">
              <a:buFontTx/>
              <a:buNone/>
            </a:pPr>
            <a:r>
              <a:rPr lang="en-US" altLang="en-US" sz="2400" i="1"/>
              <a:t>of the list</a:t>
            </a:r>
            <a:r>
              <a:rPr lang="en-US" altLang="en-US" sz="2400"/>
              <a:t>.  </a:t>
            </a:r>
          </a:p>
          <a:p>
            <a:pPr marL="609600" indent="-609600" eaLnBrk="1" hangingPunct="1"/>
            <a:r>
              <a:rPr lang="en-US" altLang="en-US" sz="2800"/>
              <a:t>By “</a:t>
            </a:r>
            <a:r>
              <a:rPr lang="en-US" altLang="en-US" sz="2800" i="1">
                <a:solidFill>
                  <a:srgbClr val="FF0000"/>
                </a:solidFill>
              </a:rPr>
              <a:t>rear</a:t>
            </a:r>
            <a:r>
              <a:rPr lang="en-US" altLang="en-US" sz="2800"/>
              <a:t>” we mean a </a:t>
            </a:r>
            <a:r>
              <a:rPr lang="en-US" altLang="en-US" sz="2800" i="1"/>
              <a:t>pointer pointing to the element that is last added to the list whereas</a:t>
            </a:r>
          </a:p>
          <a:p>
            <a:pPr marL="609600" indent="-609600" eaLnBrk="1" hangingPunct="1">
              <a:buFontTx/>
              <a:buNone/>
            </a:pPr>
            <a:r>
              <a:rPr lang="tr-TR" altLang="en-US" sz="2800" i="1"/>
              <a:t>     </a:t>
            </a:r>
            <a:r>
              <a:rPr lang="en-US" altLang="en-US" sz="2800" i="1"/>
              <a:t> “</a:t>
            </a:r>
            <a:r>
              <a:rPr lang="en-US" altLang="en-US" sz="2800" i="1">
                <a:solidFill>
                  <a:srgbClr val="FF0000"/>
                </a:solidFill>
              </a:rPr>
              <a:t>front</a:t>
            </a:r>
            <a:r>
              <a:rPr lang="en-US" altLang="en-US" sz="2800" i="1"/>
              <a:t>” </a:t>
            </a:r>
            <a:r>
              <a:rPr lang="tr-TR" altLang="en-US" sz="2800" i="1"/>
              <a:t>points </a:t>
            </a:r>
            <a:r>
              <a:rPr lang="en-US" altLang="en-US" sz="2800" i="1"/>
              <a:t>to the first element</a:t>
            </a:r>
            <a:r>
              <a:rPr lang="en-US" altLang="en-US" sz="2800"/>
              <a:t>.</a:t>
            </a:r>
          </a:p>
          <a:p>
            <a:pPr marL="609600" indent="-609600" eaLnBrk="1" hangingPunct="1"/>
            <a:r>
              <a:rPr lang="en-US" altLang="en-US" sz="2800"/>
              <a:t>A </a:t>
            </a:r>
            <a:r>
              <a:rPr lang="en-US" altLang="en-US" sz="2800" i="1"/>
              <a:t>queue</a:t>
            </a:r>
            <a:r>
              <a:rPr lang="en-US" altLang="en-US" sz="2800"/>
              <a:t> is a </a:t>
            </a:r>
            <a:r>
              <a:rPr lang="en-US" altLang="en-US" sz="2800" i="1">
                <a:solidFill>
                  <a:srgbClr val="FF0000"/>
                </a:solidFill>
              </a:rPr>
              <a:t>first-in-first-out</a:t>
            </a:r>
            <a:r>
              <a:rPr lang="en-US" altLang="en-US" sz="2800"/>
              <a:t> </a:t>
            </a:r>
            <a:r>
              <a:rPr lang="en-US" altLang="en-US" sz="2800" i="1">
                <a:solidFill>
                  <a:srgbClr val="FF0000"/>
                </a:solidFill>
              </a:rPr>
              <a:t>(FIFO)</a:t>
            </a:r>
            <a:r>
              <a:rPr lang="en-US" altLang="en-US" sz="2800"/>
              <a:t>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Veri Yer Tutucusu 3">
            <a:extLst>
              <a:ext uri="{FF2B5EF4-FFF2-40B4-BE49-F238E27FC236}">
                <a16:creationId xmlns:a16="http://schemas.microsoft.com/office/drawing/2014/main" id="{F56FE31A-3934-490F-8693-CEAA5F0ECE52}"/>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CC3AE2A-09B7-4248-BBBF-B4C8B4A0B6BE}" type="datetime4">
              <a:rPr lang="en-US" altLang="en-US"/>
              <a:pPr/>
              <a:t>November 3, 2022</a:t>
            </a:fld>
            <a:endParaRPr lang="en-US" altLang="en-US"/>
          </a:p>
        </p:txBody>
      </p:sp>
      <p:sp>
        <p:nvSpPr>
          <p:cNvPr id="34819" name="Alt Bilgi Yer Tutucusu 4">
            <a:extLst>
              <a:ext uri="{FF2B5EF4-FFF2-40B4-BE49-F238E27FC236}">
                <a16:creationId xmlns:a16="http://schemas.microsoft.com/office/drawing/2014/main" id="{C785689B-2073-4A41-825C-FDC4567C3749}"/>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34820" name="Slayt Numarası Yer Tutucusu 5">
            <a:extLst>
              <a:ext uri="{FF2B5EF4-FFF2-40B4-BE49-F238E27FC236}">
                <a16:creationId xmlns:a16="http://schemas.microsoft.com/office/drawing/2014/main" id="{736C17BF-D781-4230-8324-B569E8C7745F}"/>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DAEA9D9-DC68-477B-BCBB-4FDF06623D74}" type="slidenum">
              <a:rPr lang="en-US" altLang="en-US"/>
              <a:pPr/>
              <a:t>30</a:t>
            </a:fld>
            <a:endParaRPr lang="en-US" altLang="en-US"/>
          </a:p>
        </p:txBody>
      </p:sp>
      <p:sp>
        <p:nvSpPr>
          <p:cNvPr id="34821" name="Rectangle 2">
            <a:extLst>
              <a:ext uri="{FF2B5EF4-FFF2-40B4-BE49-F238E27FC236}">
                <a16:creationId xmlns:a16="http://schemas.microsoft.com/office/drawing/2014/main" id="{D8AB7A0B-251B-40E9-B83B-E8E1A7E0FD00}"/>
              </a:ext>
            </a:extLst>
          </p:cNvPr>
          <p:cNvSpPr>
            <a:spLocks noGrp="1" noChangeArrowheads="1"/>
          </p:cNvSpPr>
          <p:nvPr>
            <p:ph type="title"/>
          </p:nvPr>
        </p:nvSpPr>
        <p:spPr/>
        <p:txBody>
          <a:bodyPr/>
          <a:lstStyle/>
          <a:p>
            <a:pPr eaLnBrk="1" hangingPunct="1"/>
            <a:r>
              <a:rPr lang="en-US" altLang="en-US"/>
              <a:t>Priority Queues</a:t>
            </a:r>
          </a:p>
        </p:txBody>
      </p:sp>
      <p:graphicFrame>
        <p:nvGraphicFramePr>
          <p:cNvPr id="34822" name="Object 8">
            <a:extLst>
              <a:ext uri="{FF2B5EF4-FFF2-40B4-BE49-F238E27FC236}">
                <a16:creationId xmlns:a16="http://schemas.microsoft.com/office/drawing/2014/main" id="{89EF63BD-E6A3-4FDA-A100-52A86306B2DA}"/>
              </a:ext>
            </a:extLst>
          </p:cNvPr>
          <p:cNvGraphicFramePr>
            <a:graphicFrameLocks noChangeAspect="1"/>
          </p:cNvGraphicFramePr>
          <p:nvPr/>
        </p:nvGraphicFramePr>
        <p:xfrm>
          <a:off x="1524000" y="2087563"/>
          <a:ext cx="6096000" cy="2684462"/>
        </p:xfrm>
        <a:graphic>
          <a:graphicData uri="http://schemas.openxmlformats.org/presentationml/2006/ole">
            <mc:AlternateContent xmlns:mc="http://schemas.openxmlformats.org/markup-compatibility/2006">
              <mc:Choice xmlns:v="urn:schemas-microsoft-com:vml" Requires="v">
                <p:oleObj spid="_x0000_s34852" name="Bitmap Image" r:id="rId3" imgW="9821646" imgH="4323810" progId="Paint.Picture">
                  <p:embed/>
                </p:oleObj>
              </mc:Choice>
              <mc:Fallback>
                <p:oleObj name="Bitmap Image" r:id="rId3" imgW="9821646" imgH="4323810"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087563"/>
                        <a:ext cx="6096000" cy="268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3" name="Object 9">
            <a:extLst>
              <a:ext uri="{FF2B5EF4-FFF2-40B4-BE49-F238E27FC236}">
                <a16:creationId xmlns:a16="http://schemas.microsoft.com/office/drawing/2014/main" id="{D60650F8-1717-40BE-9C36-5A77EAF7BFAB}"/>
              </a:ext>
            </a:extLst>
          </p:cNvPr>
          <p:cNvGraphicFramePr>
            <a:graphicFrameLocks noChangeAspect="1"/>
          </p:cNvGraphicFramePr>
          <p:nvPr/>
        </p:nvGraphicFramePr>
        <p:xfrm>
          <a:off x="6300788" y="3284538"/>
          <a:ext cx="152400" cy="457200"/>
        </p:xfrm>
        <a:graphic>
          <a:graphicData uri="http://schemas.openxmlformats.org/presentationml/2006/ole">
            <mc:AlternateContent xmlns:mc="http://schemas.openxmlformats.org/markup-compatibility/2006">
              <mc:Choice xmlns:v="urn:schemas-microsoft-com:vml" Requires="v">
                <p:oleObj spid="_x0000_s34853" name="Bitmap Image" r:id="rId5" imgW="152260" imgH="457143" progId="Paint.Picture">
                  <p:embed/>
                </p:oleObj>
              </mc:Choice>
              <mc:Fallback>
                <p:oleObj name="Bitmap Image" r:id="rId5" imgW="152260" imgH="457143"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3284538"/>
                        <a:ext cx="15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5" name="Object 11">
            <a:extLst>
              <a:ext uri="{FF2B5EF4-FFF2-40B4-BE49-F238E27FC236}">
                <a16:creationId xmlns:a16="http://schemas.microsoft.com/office/drawing/2014/main" id="{701FCFBD-5DAE-4985-9DD9-004D4A6585B7}"/>
              </a:ext>
            </a:extLst>
          </p:cNvPr>
          <p:cNvGraphicFramePr>
            <a:graphicFrameLocks noChangeAspect="1"/>
          </p:cNvGraphicFramePr>
          <p:nvPr/>
        </p:nvGraphicFramePr>
        <p:xfrm>
          <a:off x="6289675" y="2386013"/>
          <a:ext cx="142875" cy="352425"/>
        </p:xfrm>
        <a:graphic>
          <a:graphicData uri="http://schemas.openxmlformats.org/presentationml/2006/ole">
            <mc:AlternateContent xmlns:mc="http://schemas.openxmlformats.org/markup-compatibility/2006">
              <mc:Choice xmlns:v="urn:schemas-microsoft-com:vml" Requires="v">
                <p:oleObj spid="_x0000_s34854" name="Bitmap Image" r:id="rId7" imgW="142933" imgH="352474" progId="Paint.Picture">
                  <p:embed/>
                </p:oleObj>
              </mc:Choice>
              <mc:Fallback>
                <p:oleObj name="Bitmap Image" r:id="rId7" imgW="142933" imgH="352474" progId="Paint.Pictur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9675" y="2386013"/>
                        <a:ext cx="1428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6" name="Object 12">
            <a:extLst>
              <a:ext uri="{FF2B5EF4-FFF2-40B4-BE49-F238E27FC236}">
                <a16:creationId xmlns:a16="http://schemas.microsoft.com/office/drawing/2014/main" id="{106938E3-EE79-43A4-8C48-E4931C3BD0DE}"/>
              </a:ext>
            </a:extLst>
          </p:cNvPr>
          <p:cNvGraphicFramePr>
            <a:graphicFrameLocks noChangeAspect="1"/>
          </p:cNvGraphicFramePr>
          <p:nvPr/>
        </p:nvGraphicFramePr>
        <p:xfrm>
          <a:off x="6300788" y="4310063"/>
          <a:ext cx="114300" cy="333375"/>
        </p:xfrm>
        <a:graphic>
          <a:graphicData uri="http://schemas.openxmlformats.org/presentationml/2006/ole">
            <mc:AlternateContent xmlns:mc="http://schemas.openxmlformats.org/markup-compatibility/2006">
              <mc:Choice xmlns:v="urn:schemas-microsoft-com:vml" Requires="v">
                <p:oleObj spid="_x0000_s34855" name="Bitmap Image" r:id="rId9" imgW="114467" imgH="333333" progId="Paint.Picture">
                  <p:embed/>
                </p:oleObj>
              </mc:Choice>
              <mc:Fallback>
                <p:oleObj name="Bitmap Image" r:id="rId9" imgW="114467" imgH="333333" progId="Paint.Picture">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4310063"/>
                        <a:ext cx="114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7" name="Object 13">
            <a:extLst>
              <a:ext uri="{FF2B5EF4-FFF2-40B4-BE49-F238E27FC236}">
                <a16:creationId xmlns:a16="http://schemas.microsoft.com/office/drawing/2014/main" id="{E12958A8-7F9E-42B7-88B0-9B631C3ADB1C}"/>
              </a:ext>
            </a:extLst>
          </p:cNvPr>
          <p:cNvGraphicFramePr>
            <a:graphicFrameLocks noChangeAspect="1"/>
          </p:cNvGraphicFramePr>
          <p:nvPr/>
        </p:nvGraphicFramePr>
        <p:xfrm>
          <a:off x="6300788" y="3321050"/>
          <a:ext cx="133350" cy="400050"/>
        </p:xfrm>
        <a:graphic>
          <a:graphicData uri="http://schemas.openxmlformats.org/presentationml/2006/ole">
            <mc:AlternateContent xmlns:mc="http://schemas.openxmlformats.org/markup-compatibility/2006">
              <mc:Choice xmlns:v="urn:schemas-microsoft-com:vml" Requires="v">
                <p:oleObj spid="_x0000_s34856" name="Bitmap Image" r:id="rId11" imgW="133192" imgH="400000" progId="Paint.Picture">
                  <p:embed/>
                </p:oleObj>
              </mc:Choice>
              <mc:Fallback>
                <p:oleObj name="Bitmap Image" r:id="rId11" imgW="133192" imgH="400000" progId="Paint.Picture">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788" y="3321050"/>
                        <a:ext cx="133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8" name="Object 14">
            <a:extLst>
              <a:ext uri="{FF2B5EF4-FFF2-40B4-BE49-F238E27FC236}">
                <a16:creationId xmlns:a16="http://schemas.microsoft.com/office/drawing/2014/main" id="{53B5312B-F07E-43F7-8E5A-0719C18D8B5C}"/>
              </a:ext>
            </a:extLst>
          </p:cNvPr>
          <p:cNvGraphicFramePr>
            <a:graphicFrameLocks noChangeAspect="1"/>
          </p:cNvGraphicFramePr>
          <p:nvPr/>
        </p:nvGraphicFramePr>
        <p:xfrm>
          <a:off x="6315075" y="2403475"/>
          <a:ext cx="123825" cy="342900"/>
        </p:xfrm>
        <a:graphic>
          <a:graphicData uri="http://schemas.openxmlformats.org/presentationml/2006/ole">
            <mc:AlternateContent xmlns:mc="http://schemas.openxmlformats.org/markup-compatibility/2006">
              <mc:Choice xmlns:v="urn:schemas-microsoft-com:vml" Requires="v">
                <p:oleObj spid="_x0000_s34857" name="Bitmap Image" r:id="rId13" imgW="123842" imgH="343039" progId="Paint.Picture">
                  <p:embed/>
                </p:oleObj>
              </mc:Choice>
              <mc:Fallback>
                <p:oleObj name="Bitmap Image" r:id="rId13" imgW="123842" imgH="343039" progId="Paint.Picture">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5075" y="2403475"/>
                        <a:ext cx="1238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9" name="Object 15">
            <a:extLst>
              <a:ext uri="{FF2B5EF4-FFF2-40B4-BE49-F238E27FC236}">
                <a16:creationId xmlns:a16="http://schemas.microsoft.com/office/drawing/2014/main" id="{DC76A0D9-AAC0-4244-87DF-02CEA49B506A}"/>
              </a:ext>
            </a:extLst>
          </p:cNvPr>
          <p:cNvGraphicFramePr>
            <a:graphicFrameLocks noChangeAspect="1"/>
          </p:cNvGraphicFramePr>
          <p:nvPr/>
        </p:nvGraphicFramePr>
        <p:xfrm>
          <a:off x="6110288" y="2386013"/>
          <a:ext cx="142875" cy="333375"/>
        </p:xfrm>
        <a:graphic>
          <a:graphicData uri="http://schemas.openxmlformats.org/presentationml/2006/ole">
            <mc:AlternateContent xmlns:mc="http://schemas.openxmlformats.org/markup-compatibility/2006">
              <mc:Choice xmlns:v="urn:schemas-microsoft-com:vml" Requires="v">
                <p:oleObj spid="_x0000_s34858" name="Bitmap Image" r:id="rId15" imgW="142933" imgH="333333" progId="Paint.Picture">
                  <p:embed/>
                </p:oleObj>
              </mc:Choice>
              <mc:Fallback>
                <p:oleObj name="Bitmap Image" r:id="rId15" imgW="142933" imgH="333333" progId="Paint.Picture">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0288" y="2386013"/>
                        <a:ext cx="142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800" name="Object 16">
            <a:extLst>
              <a:ext uri="{FF2B5EF4-FFF2-40B4-BE49-F238E27FC236}">
                <a16:creationId xmlns:a16="http://schemas.microsoft.com/office/drawing/2014/main" id="{C2A39EE7-1ABF-4651-B5E0-F3E272F923D1}"/>
              </a:ext>
            </a:extLst>
          </p:cNvPr>
          <p:cNvGraphicFramePr>
            <a:graphicFrameLocks noChangeAspect="1"/>
          </p:cNvGraphicFramePr>
          <p:nvPr/>
        </p:nvGraphicFramePr>
        <p:xfrm>
          <a:off x="6110288" y="4292600"/>
          <a:ext cx="152400" cy="352425"/>
        </p:xfrm>
        <a:graphic>
          <a:graphicData uri="http://schemas.openxmlformats.org/presentationml/2006/ole">
            <mc:AlternateContent xmlns:mc="http://schemas.openxmlformats.org/markup-compatibility/2006">
              <mc:Choice xmlns:v="urn:schemas-microsoft-com:vml" Requires="v">
                <p:oleObj spid="_x0000_s34859" name="Bitmap Image" r:id="rId17" imgW="152260" imgH="352474" progId="Paint.Picture">
                  <p:embed/>
                </p:oleObj>
              </mc:Choice>
              <mc:Fallback>
                <p:oleObj name="Bitmap Image" r:id="rId17" imgW="152260" imgH="352474" progId="Paint.Picture">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0288" y="4292600"/>
                        <a:ext cx="1524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801" name="Object 17">
            <a:extLst>
              <a:ext uri="{FF2B5EF4-FFF2-40B4-BE49-F238E27FC236}">
                <a16:creationId xmlns:a16="http://schemas.microsoft.com/office/drawing/2014/main" id="{10E27FBE-E4F2-4798-88C3-6FFA156FF6EC}"/>
              </a:ext>
            </a:extLst>
          </p:cNvPr>
          <p:cNvGraphicFramePr>
            <a:graphicFrameLocks noChangeAspect="1"/>
          </p:cNvGraphicFramePr>
          <p:nvPr/>
        </p:nvGraphicFramePr>
        <p:xfrm>
          <a:off x="5930900" y="4292600"/>
          <a:ext cx="142875" cy="361950"/>
        </p:xfrm>
        <a:graphic>
          <a:graphicData uri="http://schemas.openxmlformats.org/presentationml/2006/ole">
            <mc:AlternateContent xmlns:mc="http://schemas.openxmlformats.org/markup-compatibility/2006">
              <mc:Choice xmlns:v="urn:schemas-microsoft-com:vml" Requires="v">
                <p:oleObj spid="_x0000_s34860" name="Bitmap Image" r:id="rId19" imgW="142933" imgH="361809" progId="Paint.Picture">
                  <p:embed/>
                </p:oleObj>
              </mc:Choice>
              <mc:Fallback>
                <p:oleObj name="Bitmap Image" r:id="rId19" imgW="142933" imgH="361809" progId="Paint.Picture">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30900" y="4292600"/>
                        <a:ext cx="1428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802" name="Object 18">
            <a:extLst>
              <a:ext uri="{FF2B5EF4-FFF2-40B4-BE49-F238E27FC236}">
                <a16:creationId xmlns:a16="http://schemas.microsoft.com/office/drawing/2014/main" id="{CE5E8B72-0040-4CD6-BC2F-E27D8A0F4A93}"/>
              </a:ext>
            </a:extLst>
          </p:cNvPr>
          <p:cNvGraphicFramePr>
            <a:graphicFrameLocks noChangeAspect="1"/>
          </p:cNvGraphicFramePr>
          <p:nvPr/>
        </p:nvGraphicFramePr>
        <p:xfrm>
          <a:off x="6289675" y="3303588"/>
          <a:ext cx="161925" cy="419100"/>
        </p:xfrm>
        <a:graphic>
          <a:graphicData uri="http://schemas.openxmlformats.org/presentationml/2006/ole">
            <mc:AlternateContent xmlns:mc="http://schemas.openxmlformats.org/markup-compatibility/2006">
              <mc:Choice xmlns:v="urn:schemas-microsoft-com:vml" Requires="v">
                <p:oleObj spid="_x0000_s34861" name="Bitmap Image" r:id="rId21" imgW="161990" imgH="419048" progId="Paint.Picture">
                  <p:embed/>
                </p:oleObj>
              </mc:Choice>
              <mc:Fallback>
                <p:oleObj name="Bitmap Image" r:id="rId21" imgW="161990" imgH="419048" progId="Paint.Picture">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89675" y="3303588"/>
                        <a:ext cx="1619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793"/>
                                        </p:tgtEl>
                                        <p:attrNameLst>
                                          <p:attrName>style.visibility</p:attrName>
                                        </p:attrNameLst>
                                      </p:cBhvr>
                                      <p:to>
                                        <p:strVal val="visible"/>
                                      </p:to>
                                    </p:set>
                                    <p:anim calcmode="lin" valueType="num">
                                      <p:cBhvr additive="base">
                                        <p:cTn id="7" dur="500" fill="hold"/>
                                        <p:tgtEl>
                                          <p:spTgt spid="246793"/>
                                        </p:tgtEl>
                                        <p:attrNameLst>
                                          <p:attrName>ppt_x</p:attrName>
                                        </p:attrNameLst>
                                      </p:cBhvr>
                                      <p:tavLst>
                                        <p:tav tm="0">
                                          <p:val>
                                            <p:strVal val="#ppt_x"/>
                                          </p:val>
                                        </p:tav>
                                        <p:tav tm="100000">
                                          <p:val>
                                            <p:strVal val="#ppt_x"/>
                                          </p:val>
                                        </p:tav>
                                      </p:tavLst>
                                    </p:anim>
                                    <p:anim calcmode="lin" valueType="num">
                                      <p:cBhvr additive="base">
                                        <p:cTn id="8" dur="500" fill="hold"/>
                                        <p:tgtEl>
                                          <p:spTgt spid="24679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0" presetClass="path" presetSubtype="0" accel="50000" decel="50000" fill="hold" nodeType="afterEffect">
                                  <p:stCondLst>
                                    <p:cond delay="0"/>
                                  </p:stCondLst>
                                  <p:childTnLst>
                                    <p:animMotion origin="layout" path="M -1.94444E-6 -1.11022E-16 C 0.00434 -1.11022E-16 0.0191 0.00023 0.0257 -1.11022E-16 C 0.03229 -0.00023 0.03594 -0.00208 0.03993 -0.00208 C 0.04393 -0.00208 0.04775 0.00741 0.04948 -1.11022E-16 C 0.05122 -0.00741 0.0507 -0.03588 0.05035 -0.04653 C 0.05 -0.05718 0.04948 -0.05856 0.04792 -0.06343 C 0.04636 -0.06829 0.05313 -0.07407 0.0408 -0.07616 C 0.02847 -0.07824 0.06007 -0.07616 -0.02587 -0.07616 C -0.1118 -0.07616 -0.40017 -0.07431 -0.47517 -0.07616 C -0.55017 -0.07801 -0.47569 -0.07894 -0.47587 -0.08773 C -0.47604 -0.09653 -0.47812 -0.12176 -0.47587 -0.12894 C -0.47361 -0.13611 -0.4809 -0.13032 -0.46232 -0.13102 C -0.44375 -0.13171 -0.43993 -0.13218 -0.36475 -0.13333 C -0.28958 -0.13449 -0.08455 -0.13727 -0.01076 -0.13843 " pathEditMode="relative" rAng="0" ptsTypes="aaaaaaaaaaaaaa">
                                      <p:cBhvr>
                                        <p:cTn id="11" dur="1000" fill="hold"/>
                                        <p:tgtEl>
                                          <p:spTgt spid="246793"/>
                                        </p:tgtEl>
                                        <p:attrNameLst>
                                          <p:attrName>ppt_x</p:attrName>
                                          <p:attrName>ppt_y</p:attrName>
                                        </p:attrNameLst>
                                      </p:cBhvr>
                                      <p:rCtr x="-24514" y="-6551"/>
                                    </p:animMotion>
                                  </p:childTnLst>
                                </p:cTn>
                              </p:par>
                            </p:childTnLst>
                          </p:cTn>
                        </p:par>
                        <p:par>
                          <p:cTn id="12" fill="hold" nodeType="afterGroup">
                            <p:stCondLst>
                              <p:cond delay="1500"/>
                            </p:stCondLst>
                            <p:childTnLst>
                              <p:par>
                                <p:cTn id="13" presetID="0" presetClass="path" presetSubtype="0" accel="50000" decel="50000" fill="hold" nodeType="afterEffect">
                                  <p:stCondLst>
                                    <p:cond delay="0"/>
                                  </p:stCondLst>
                                  <p:childTnLst>
                                    <p:animMotion origin="layout" path="M -0.00053 -0.14075 C 0.0394 -0.14075 0.07951 -0.14051 0.09548 -0.14075 " pathEditMode="relative" ptsTypes="aA">
                                      <p:cBhvr>
                                        <p:cTn id="14" dur="1000" fill="hold"/>
                                        <p:tgtEl>
                                          <p:spTgt spid="246793"/>
                                        </p:tgtEl>
                                        <p:attrNameLst>
                                          <p:attrName>ppt_x</p:attrName>
                                          <p:attrName>ppt_y</p:attrName>
                                        </p:attrNameLst>
                                      </p:cBhvr>
                                    </p:animMotion>
                                  </p:childTnLst>
                                </p:cTn>
                              </p:par>
                            </p:childTnLst>
                          </p:cTn>
                        </p:par>
                        <p:par>
                          <p:cTn id="15" fill="hold" nodeType="afterGroup">
                            <p:stCondLst>
                              <p:cond delay="2500"/>
                            </p:stCondLst>
                            <p:childTnLst>
                              <p:par>
                                <p:cTn id="16" presetID="2" presetClass="entr" presetSubtype="4" fill="hold" nodeType="afterEffect">
                                  <p:stCondLst>
                                    <p:cond delay="0"/>
                                  </p:stCondLst>
                                  <p:childTnLst>
                                    <p:set>
                                      <p:cBhvr>
                                        <p:cTn id="17" dur="1" fill="hold">
                                          <p:stCondLst>
                                            <p:cond delay="0"/>
                                          </p:stCondLst>
                                        </p:cTn>
                                        <p:tgtEl>
                                          <p:spTgt spid="246795"/>
                                        </p:tgtEl>
                                        <p:attrNameLst>
                                          <p:attrName>style.visibility</p:attrName>
                                        </p:attrNameLst>
                                      </p:cBhvr>
                                      <p:to>
                                        <p:strVal val="visible"/>
                                      </p:to>
                                    </p:set>
                                    <p:anim calcmode="lin" valueType="num">
                                      <p:cBhvr additive="base">
                                        <p:cTn id="18" dur="500" fill="hold"/>
                                        <p:tgtEl>
                                          <p:spTgt spid="246795"/>
                                        </p:tgtEl>
                                        <p:attrNameLst>
                                          <p:attrName>ppt_x</p:attrName>
                                        </p:attrNameLst>
                                      </p:cBhvr>
                                      <p:tavLst>
                                        <p:tav tm="0">
                                          <p:val>
                                            <p:strVal val="#ppt_x"/>
                                          </p:val>
                                        </p:tav>
                                        <p:tav tm="100000">
                                          <p:val>
                                            <p:strVal val="#ppt_x"/>
                                          </p:val>
                                        </p:tav>
                                      </p:tavLst>
                                    </p:anim>
                                    <p:anim calcmode="lin" valueType="num">
                                      <p:cBhvr additive="base">
                                        <p:cTn id="19" dur="500" fill="hold"/>
                                        <p:tgtEl>
                                          <p:spTgt spid="24679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3000"/>
                            </p:stCondLst>
                            <p:childTnLst>
                              <p:par>
                                <p:cTn id="21" presetID="2" presetClass="entr" presetSubtype="4" fill="hold" nodeType="afterEffect">
                                  <p:stCondLst>
                                    <p:cond delay="0"/>
                                  </p:stCondLst>
                                  <p:childTnLst>
                                    <p:set>
                                      <p:cBhvr>
                                        <p:cTn id="22" dur="1" fill="hold">
                                          <p:stCondLst>
                                            <p:cond delay="0"/>
                                          </p:stCondLst>
                                        </p:cTn>
                                        <p:tgtEl>
                                          <p:spTgt spid="246796"/>
                                        </p:tgtEl>
                                        <p:attrNameLst>
                                          <p:attrName>style.visibility</p:attrName>
                                        </p:attrNameLst>
                                      </p:cBhvr>
                                      <p:to>
                                        <p:strVal val="visible"/>
                                      </p:to>
                                    </p:set>
                                    <p:anim calcmode="lin" valueType="num">
                                      <p:cBhvr additive="base">
                                        <p:cTn id="23" dur="500" fill="hold"/>
                                        <p:tgtEl>
                                          <p:spTgt spid="246796"/>
                                        </p:tgtEl>
                                        <p:attrNameLst>
                                          <p:attrName>ppt_x</p:attrName>
                                        </p:attrNameLst>
                                      </p:cBhvr>
                                      <p:tavLst>
                                        <p:tav tm="0">
                                          <p:val>
                                            <p:strVal val="#ppt_x"/>
                                          </p:val>
                                        </p:tav>
                                        <p:tav tm="100000">
                                          <p:val>
                                            <p:strVal val="#ppt_x"/>
                                          </p:val>
                                        </p:tav>
                                      </p:tavLst>
                                    </p:anim>
                                    <p:anim calcmode="lin" valueType="num">
                                      <p:cBhvr additive="base">
                                        <p:cTn id="24" dur="500" fill="hold"/>
                                        <p:tgtEl>
                                          <p:spTgt spid="24679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4000"/>
                            </p:stCondLst>
                            <p:childTnLst>
                              <p:par>
                                <p:cTn id="26" presetID="0" presetClass="path" presetSubtype="0" accel="50000" decel="50000" fill="hold" nodeType="afterEffect">
                                  <p:stCondLst>
                                    <p:cond delay="0"/>
                                  </p:stCondLst>
                                  <p:childTnLst>
                                    <p:animMotion origin="layout" path="M 0.09548 -0.14074 C 0.1302 -0.14097 0.26076 -0.14167 0.30416 -0.1419 " pathEditMode="relative" rAng="0" ptsTypes="aa">
                                      <p:cBhvr>
                                        <p:cTn id="27" dur="1000" fill="hold"/>
                                        <p:tgtEl>
                                          <p:spTgt spid="246793"/>
                                        </p:tgtEl>
                                        <p:attrNameLst>
                                          <p:attrName>ppt_x</p:attrName>
                                          <p:attrName>ppt_y</p:attrName>
                                        </p:attrNameLst>
                                      </p:cBhvr>
                                      <p:rCtr x="10434" y="-69"/>
                                    </p:animMotion>
                                  </p:childTnLst>
                                </p:cTn>
                              </p:par>
                            </p:childTnLst>
                          </p:cTn>
                        </p:par>
                        <p:par>
                          <p:cTn id="28" fill="hold" nodeType="afterGroup">
                            <p:stCondLst>
                              <p:cond delay="5000"/>
                            </p:stCondLst>
                            <p:childTnLst>
                              <p:par>
                                <p:cTn id="29" presetID="1" presetClass="exit" presetSubtype="0" fill="hold" nodeType="afterEffect">
                                  <p:stCondLst>
                                    <p:cond delay="0"/>
                                  </p:stCondLst>
                                  <p:childTnLst>
                                    <p:set>
                                      <p:cBhvr>
                                        <p:cTn id="30" dur="1" fill="hold">
                                          <p:stCondLst>
                                            <p:cond delay="0"/>
                                          </p:stCondLst>
                                        </p:cTn>
                                        <p:tgtEl>
                                          <p:spTgt spid="246793"/>
                                        </p:tgtEl>
                                        <p:attrNameLst>
                                          <p:attrName>style.visibility</p:attrName>
                                        </p:attrNameLst>
                                      </p:cBhvr>
                                      <p:to>
                                        <p:strVal val="hidden"/>
                                      </p:to>
                                    </p:set>
                                  </p:childTnLst>
                                </p:cTn>
                              </p:par>
                            </p:childTnLst>
                          </p:cTn>
                        </p:par>
                        <p:par>
                          <p:cTn id="31" fill="hold" nodeType="afterGroup">
                            <p:stCondLst>
                              <p:cond delay="5000"/>
                            </p:stCondLst>
                            <p:childTnLst>
                              <p:par>
                                <p:cTn id="32" presetID="0" presetClass="path" presetSubtype="0" accel="50000" decel="50000" fill="hold" nodeType="afterEffect">
                                  <p:stCondLst>
                                    <p:cond delay="0"/>
                                  </p:stCondLst>
                                  <p:childTnLst>
                                    <p:animMotion origin="layout" path="M 4.72222E-6 5.55556E-6 C 0.04288 0.00024 0.08593 0.0007 0.10312 5.55556E-6 " pathEditMode="relative" ptsTypes="aA">
                                      <p:cBhvr>
                                        <p:cTn id="33" dur="1000" fill="hold"/>
                                        <p:tgtEl>
                                          <p:spTgt spid="246795"/>
                                        </p:tgtEl>
                                        <p:attrNameLst>
                                          <p:attrName>ppt_x</p:attrName>
                                          <p:attrName>ppt_y</p:attrName>
                                        </p:attrNameLst>
                                      </p:cBhvr>
                                    </p:animMotion>
                                  </p:childTnLst>
                                </p:cTn>
                              </p:par>
                            </p:childTnLst>
                          </p:cTn>
                        </p:par>
                        <p:par>
                          <p:cTn id="34" fill="hold" nodeType="afterGroup">
                            <p:stCondLst>
                              <p:cond delay="6000"/>
                            </p:stCondLst>
                            <p:childTnLst>
                              <p:par>
                                <p:cTn id="35" presetID="2" presetClass="entr" presetSubtype="4" fill="hold" nodeType="afterEffect">
                                  <p:stCondLst>
                                    <p:cond delay="0"/>
                                  </p:stCondLst>
                                  <p:childTnLst>
                                    <p:set>
                                      <p:cBhvr>
                                        <p:cTn id="36" dur="1" fill="hold">
                                          <p:stCondLst>
                                            <p:cond delay="0"/>
                                          </p:stCondLst>
                                        </p:cTn>
                                        <p:tgtEl>
                                          <p:spTgt spid="246797"/>
                                        </p:tgtEl>
                                        <p:attrNameLst>
                                          <p:attrName>style.visibility</p:attrName>
                                        </p:attrNameLst>
                                      </p:cBhvr>
                                      <p:to>
                                        <p:strVal val="visible"/>
                                      </p:to>
                                    </p:set>
                                    <p:anim calcmode="lin" valueType="num">
                                      <p:cBhvr additive="base">
                                        <p:cTn id="37" dur="500" fill="hold"/>
                                        <p:tgtEl>
                                          <p:spTgt spid="246797"/>
                                        </p:tgtEl>
                                        <p:attrNameLst>
                                          <p:attrName>ppt_x</p:attrName>
                                        </p:attrNameLst>
                                      </p:cBhvr>
                                      <p:tavLst>
                                        <p:tav tm="0">
                                          <p:val>
                                            <p:strVal val="#ppt_x"/>
                                          </p:val>
                                        </p:tav>
                                        <p:tav tm="100000">
                                          <p:val>
                                            <p:strVal val="#ppt_x"/>
                                          </p:val>
                                        </p:tav>
                                      </p:tavLst>
                                    </p:anim>
                                    <p:anim calcmode="lin" valueType="num">
                                      <p:cBhvr additive="base">
                                        <p:cTn id="38" dur="500" fill="hold"/>
                                        <p:tgtEl>
                                          <p:spTgt spid="24679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6500"/>
                            </p:stCondLst>
                            <p:childTnLst>
                              <p:par>
                                <p:cTn id="40" presetID="2" presetClass="entr" presetSubtype="4" fill="hold" nodeType="afterEffect">
                                  <p:stCondLst>
                                    <p:cond delay="0"/>
                                  </p:stCondLst>
                                  <p:childTnLst>
                                    <p:set>
                                      <p:cBhvr>
                                        <p:cTn id="41" dur="1" fill="hold">
                                          <p:stCondLst>
                                            <p:cond delay="0"/>
                                          </p:stCondLst>
                                        </p:cTn>
                                        <p:tgtEl>
                                          <p:spTgt spid="246798"/>
                                        </p:tgtEl>
                                        <p:attrNameLst>
                                          <p:attrName>style.visibility</p:attrName>
                                        </p:attrNameLst>
                                      </p:cBhvr>
                                      <p:to>
                                        <p:strVal val="visible"/>
                                      </p:to>
                                    </p:set>
                                    <p:anim calcmode="lin" valueType="num">
                                      <p:cBhvr additive="base">
                                        <p:cTn id="42" dur="500" fill="hold"/>
                                        <p:tgtEl>
                                          <p:spTgt spid="246798"/>
                                        </p:tgtEl>
                                        <p:attrNameLst>
                                          <p:attrName>ppt_x</p:attrName>
                                        </p:attrNameLst>
                                      </p:cBhvr>
                                      <p:tavLst>
                                        <p:tav tm="0">
                                          <p:val>
                                            <p:strVal val="#ppt_x"/>
                                          </p:val>
                                        </p:tav>
                                        <p:tav tm="100000">
                                          <p:val>
                                            <p:strVal val="#ppt_x"/>
                                          </p:val>
                                        </p:tav>
                                      </p:tavLst>
                                    </p:anim>
                                    <p:anim calcmode="lin" valueType="num">
                                      <p:cBhvr additive="base">
                                        <p:cTn id="43" dur="500" fill="hold"/>
                                        <p:tgtEl>
                                          <p:spTgt spid="246798"/>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7000"/>
                            </p:stCondLst>
                            <p:childTnLst>
                              <p:par>
                                <p:cTn id="45" presetID="2" presetClass="entr" presetSubtype="4" fill="hold" nodeType="afterEffect">
                                  <p:stCondLst>
                                    <p:cond delay="0"/>
                                  </p:stCondLst>
                                  <p:childTnLst>
                                    <p:set>
                                      <p:cBhvr>
                                        <p:cTn id="46" dur="1" fill="hold">
                                          <p:stCondLst>
                                            <p:cond delay="0"/>
                                          </p:stCondLst>
                                        </p:cTn>
                                        <p:tgtEl>
                                          <p:spTgt spid="246799"/>
                                        </p:tgtEl>
                                        <p:attrNameLst>
                                          <p:attrName>style.visibility</p:attrName>
                                        </p:attrNameLst>
                                      </p:cBhvr>
                                      <p:to>
                                        <p:strVal val="visible"/>
                                      </p:to>
                                    </p:set>
                                    <p:anim calcmode="lin" valueType="num">
                                      <p:cBhvr additive="base">
                                        <p:cTn id="47" dur="500" fill="hold"/>
                                        <p:tgtEl>
                                          <p:spTgt spid="246799"/>
                                        </p:tgtEl>
                                        <p:attrNameLst>
                                          <p:attrName>ppt_x</p:attrName>
                                        </p:attrNameLst>
                                      </p:cBhvr>
                                      <p:tavLst>
                                        <p:tav tm="0">
                                          <p:val>
                                            <p:strVal val="#ppt_x"/>
                                          </p:val>
                                        </p:tav>
                                        <p:tav tm="100000">
                                          <p:val>
                                            <p:strVal val="#ppt_x"/>
                                          </p:val>
                                        </p:tav>
                                      </p:tavLst>
                                    </p:anim>
                                    <p:anim calcmode="lin" valueType="num">
                                      <p:cBhvr additive="base">
                                        <p:cTn id="48" dur="500" fill="hold"/>
                                        <p:tgtEl>
                                          <p:spTgt spid="246799"/>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7500"/>
                            </p:stCondLst>
                            <p:childTnLst>
                              <p:par>
                                <p:cTn id="50" presetID="0" presetClass="path" presetSubtype="0" accel="50000" decel="50000" fill="hold" nodeType="afterEffect">
                                  <p:stCondLst>
                                    <p:cond delay="0"/>
                                  </p:stCondLst>
                                  <p:childTnLst>
                                    <p:animMotion origin="layout" path="M 0.09722 -0.00208 C 0.18437 -0.00208 0.2717 -0.00185 0.30677 -0.00208 " pathEditMode="relative" ptsTypes="aA">
                                      <p:cBhvr>
                                        <p:cTn id="51" dur="1000" fill="hold"/>
                                        <p:tgtEl>
                                          <p:spTgt spid="246795"/>
                                        </p:tgtEl>
                                        <p:attrNameLst>
                                          <p:attrName>ppt_x</p:attrName>
                                          <p:attrName>ppt_y</p:attrName>
                                        </p:attrNameLst>
                                      </p:cBhvr>
                                    </p:animMotion>
                                  </p:childTnLst>
                                </p:cTn>
                              </p:par>
                            </p:childTnLst>
                          </p:cTn>
                        </p:par>
                        <p:par>
                          <p:cTn id="52" fill="hold" nodeType="afterGroup">
                            <p:stCondLst>
                              <p:cond delay="8500"/>
                            </p:stCondLst>
                            <p:childTnLst>
                              <p:par>
                                <p:cTn id="53" presetID="1" presetClass="exit" presetSubtype="0" fill="hold" nodeType="afterEffect">
                                  <p:stCondLst>
                                    <p:cond delay="0"/>
                                  </p:stCondLst>
                                  <p:childTnLst>
                                    <p:set>
                                      <p:cBhvr>
                                        <p:cTn id="54" dur="1" fill="hold">
                                          <p:stCondLst>
                                            <p:cond delay="0"/>
                                          </p:stCondLst>
                                        </p:cTn>
                                        <p:tgtEl>
                                          <p:spTgt spid="246795"/>
                                        </p:tgtEl>
                                        <p:attrNameLst>
                                          <p:attrName>style.visibility</p:attrName>
                                        </p:attrNameLst>
                                      </p:cBhvr>
                                      <p:to>
                                        <p:strVal val="hidden"/>
                                      </p:to>
                                    </p:set>
                                  </p:childTnLst>
                                </p:cTn>
                              </p:par>
                            </p:childTnLst>
                          </p:cTn>
                        </p:par>
                        <p:par>
                          <p:cTn id="55" fill="hold" nodeType="afterGroup">
                            <p:stCondLst>
                              <p:cond delay="8500"/>
                            </p:stCondLst>
                            <p:childTnLst>
                              <p:par>
                                <p:cTn id="56" presetID="0" presetClass="path" presetSubtype="0" accel="50000" decel="50000" fill="hold" nodeType="afterEffect">
                                  <p:stCondLst>
                                    <p:cond delay="0"/>
                                  </p:stCondLst>
                                  <p:childTnLst>
                                    <p:animMotion origin="layout" path="M 8.33333E-7 -8.14815E-6 C 0.04097 0.00023 0.08195 0.00046 0.09827 -8.14815E-6 " pathEditMode="relative" ptsTypes="aA">
                                      <p:cBhvr>
                                        <p:cTn id="57" dur="1000" fill="hold"/>
                                        <p:tgtEl>
                                          <p:spTgt spid="246798"/>
                                        </p:tgtEl>
                                        <p:attrNameLst>
                                          <p:attrName>ppt_x</p:attrName>
                                          <p:attrName>ppt_y</p:attrName>
                                        </p:attrNameLst>
                                      </p:cBhvr>
                                    </p:animMotion>
                                  </p:childTnLst>
                                </p:cTn>
                              </p:par>
                            </p:childTnLst>
                          </p:cTn>
                        </p:par>
                        <p:par>
                          <p:cTn id="58" fill="hold" nodeType="afterGroup">
                            <p:stCondLst>
                              <p:cond delay="9500"/>
                            </p:stCondLst>
                            <p:childTnLst>
                              <p:par>
                                <p:cTn id="59" presetID="2" presetClass="entr" presetSubtype="4" fill="hold" nodeType="afterEffect">
                                  <p:stCondLst>
                                    <p:cond delay="0"/>
                                  </p:stCondLst>
                                  <p:childTnLst>
                                    <p:set>
                                      <p:cBhvr>
                                        <p:cTn id="60" dur="1" fill="hold">
                                          <p:stCondLst>
                                            <p:cond delay="0"/>
                                          </p:stCondLst>
                                        </p:cTn>
                                        <p:tgtEl>
                                          <p:spTgt spid="246800"/>
                                        </p:tgtEl>
                                        <p:attrNameLst>
                                          <p:attrName>style.visibility</p:attrName>
                                        </p:attrNameLst>
                                      </p:cBhvr>
                                      <p:to>
                                        <p:strVal val="visible"/>
                                      </p:to>
                                    </p:set>
                                    <p:anim calcmode="lin" valueType="num">
                                      <p:cBhvr additive="base">
                                        <p:cTn id="61" dur="500" fill="hold"/>
                                        <p:tgtEl>
                                          <p:spTgt spid="246800"/>
                                        </p:tgtEl>
                                        <p:attrNameLst>
                                          <p:attrName>ppt_x</p:attrName>
                                        </p:attrNameLst>
                                      </p:cBhvr>
                                      <p:tavLst>
                                        <p:tav tm="0">
                                          <p:val>
                                            <p:strVal val="#ppt_x"/>
                                          </p:val>
                                        </p:tav>
                                        <p:tav tm="100000">
                                          <p:val>
                                            <p:strVal val="#ppt_x"/>
                                          </p:val>
                                        </p:tav>
                                      </p:tavLst>
                                    </p:anim>
                                    <p:anim calcmode="lin" valueType="num">
                                      <p:cBhvr additive="base">
                                        <p:cTn id="62" dur="500" fill="hold"/>
                                        <p:tgtEl>
                                          <p:spTgt spid="246800"/>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10000"/>
                            </p:stCondLst>
                            <p:childTnLst>
                              <p:par>
                                <p:cTn id="64" presetID="0" presetClass="path" presetSubtype="0" accel="50000" decel="50000" fill="hold" nodeType="afterEffect">
                                  <p:stCondLst>
                                    <p:cond delay="0"/>
                                  </p:stCondLst>
                                  <p:childTnLst>
                                    <p:animMotion origin="layout" path="M 0.09705 -0.00139 C 0.1323 -0.00139 0.26424 -0.00139 0.30816 -0.00139 " pathEditMode="relative" rAng="0" ptsTypes="aa">
                                      <p:cBhvr>
                                        <p:cTn id="65" dur="2000" fill="hold"/>
                                        <p:tgtEl>
                                          <p:spTgt spid="246798"/>
                                        </p:tgtEl>
                                        <p:attrNameLst>
                                          <p:attrName>ppt_x</p:attrName>
                                          <p:attrName>ppt_y</p:attrName>
                                        </p:attrNameLst>
                                      </p:cBhvr>
                                      <p:rCtr x="10556" y="0"/>
                                    </p:animMotion>
                                  </p:childTnLst>
                                </p:cTn>
                              </p:par>
                            </p:childTnLst>
                          </p:cTn>
                        </p:par>
                        <p:par>
                          <p:cTn id="66" fill="hold" nodeType="afterGroup">
                            <p:stCondLst>
                              <p:cond delay="12000"/>
                            </p:stCondLst>
                            <p:childTnLst>
                              <p:par>
                                <p:cTn id="67" presetID="1" presetClass="exit" presetSubtype="0" fill="hold" nodeType="afterEffect">
                                  <p:stCondLst>
                                    <p:cond delay="0"/>
                                  </p:stCondLst>
                                  <p:childTnLst>
                                    <p:set>
                                      <p:cBhvr>
                                        <p:cTn id="68" dur="1" fill="hold">
                                          <p:stCondLst>
                                            <p:cond delay="0"/>
                                          </p:stCondLst>
                                        </p:cTn>
                                        <p:tgtEl>
                                          <p:spTgt spid="246798"/>
                                        </p:tgtEl>
                                        <p:attrNameLst>
                                          <p:attrName>style.visibility</p:attrName>
                                        </p:attrNameLst>
                                      </p:cBhvr>
                                      <p:to>
                                        <p:strVal val="hidden"/>
                                      </p:to>
                                    </p:set>
                                  </p:childTnLst>
                                </p:cTn>
                              </p:par>
                            </p:childTnLst>
                          </p:cTn>
                        </p:par>
                        <p:par>
                          <p:cTn id="69" fill="hold" nodeType="afterGroup">
                            <p:stCondLst>
                              <p:cond delay="12000"/>
                            </p:stCondLst>
                            <p:childTnLst>
                              <p:par>
                                <p:cTn id="70" presetID="0" presetClass="path" presetSubtype="0" accel="50000" decel="50000" fill="hold" nodeType="afterEffect">
                                  <p:stCondLst>
                                    <p:cond delay="0"/>
                                  </p:stCondLst>
                                  <p:childTnLst>
                                    <p:animMotion origin="layout" path="M 0.01059 0.00162 C 0.06181 0.00162 0.11319 0.00185 0.13368 0.00162 " pathEditMode="relative" ptsTypes="aA">
                                      <p:cBhvr>
                                        <p:cTn id="71" dur="1000" fill="hold"/>
                                        <p:tgtEl>
                                          <p:spTgt spid="246799"/>
                                        </p:tgtEl>
                                        <p:attrNameLst>
                                          <p:attrName>ppt_x</p:attrName>
                                          <p:attrName>ppt_y</p:attrName>
                                        </p:attrNameLst>
                                      </p:cBhvr>
                                    </p:animMotion>
                                  </p:childTnLst>
                                </p:cTn>
                              </p:par>
                            </p:childTnLst>
                          </p:cTn>
                        </p:par>
                        <p:par>
                          <p:cTn id="72" fill="hold" nodeType="afterGroup">
                            <p:stCondLst>
                              <p:cond delay="13000"/>
                            </p:stCondLst>
                            <p:childTnLst>
                              <p:par>
                                <p:cTn id="73" presetID="2" presetClass="entr" presetSubtype="4" fill="hold" nodeType="afterEffect">
                                  <p:stCondLst>
                                    <p:cond delay="0"/>
                                  </p:stCondLst>
                                  <p:childTnLst>
                                    <p:set>
                                      <p:cBhvr>
                                        <p:cTn id="74" dur="1" fill="hold">
                                          <p:stCondLst>
                                            <p:cond delay="0"/>
                                          </p:stCondLst>
                                        </p:cTn>
                                        <p:tgtEl>
                                          <p:spTgt spid="246801"/>
                                        </p:tgtEl>
                                        <p:attrNameLst>
                                          <p:attrName>style.visibility</p:attrName>
                                        </p:attrNameLst>
                                      </p:cBhvr>
                                      <p:to>
                                        <p:strVal val="visible"/>
                                      </p:to>
                                    </p:set>
                                    <p:anim calcmode="lin" valueType="num">
                                      <p:cBhvr additive="base">
                                        <p:cTn id="75" dur="500" fill="hold"/>
                                        <p:tgtEl>
                                          <p:spTgt spid="246801"/>
                                        </p:tgtEl>
                                        <p:attrNameLst>
                                          <p:attrName>ppt_x</p:attrName>
                                        </p:attrNameLst>
                                      </p:cBhvr>
                                      <p:tavLst>
                                        <p:tav tm="0">
                                          <p:val>
                                            <p:strVal val="#ppt_x"/>
                                          </p:val>
                                        </p:tav>
                                        <p:tav tm="100000">
                                          <p:val>
                                            <p:strVal val="#ppt_x"/>
                                          </p:val>
                                        </p:tav>
                                      </p:tavLst>
                                    </p:anim>
                                    <p:anim calcmode="lin" valueType="num">
                                      <p:cBhvr additive="base">
                                        <p:cTn id="76" dur="500" fill="hold"/>
                                        <p:tgtEl>
                                          <p:spTgt spid="246801"/>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500"/>
                            </p:stCondLst>
                            <p:childTnLst>
                              <p:par>
                                <p:cTn id="78" presetID="0" presetClass="path" presetSubtype="0" accel="50000" decel="50000" fill="hold" nodeType="afterEffect">
                                  <p:stCondLst>
                                    <p:cond delay="0"/>
                                  </p:stCondLst>
                                  <p:childTnLst>
                                    <p:animMotion origin="layout" path="M 0.11684 -0.00069 C 0.20226 -0.00046 0.28785 -0.00023 0.3217 -0.00069 " pathEditMode="relative" ptsTypes="aA">
                                      <p:cBhvr>
                                        <p:cTn id="79" dur="1000" fill="hold"/>
                                        <p:tgtEl>
                                          <p:spTgt spid="246799"/>
                                        </p:tgtEl>
                                        <p:attrNameLst>
                                          <p:attrName>ppt_x</p:attrName>
                                          <p:attrName>ppt_y</p:attrName>
                                        </p:attrNameLst>
                                      </p:cBhvr>
                                    </p:animMotion>
                                  </p:childTnLst>
                                </p:cTn>
                              </p:par>
                            </p:childTnLst>
                          </p:cTn>
                        </p:par>
                        <p:par>
                          <p:cTn id="80" fill="hold" nodeType="afterGroup">
                            <p:stCondLst>
                              <p:cond delay="14500"/>
                            </p:stCondLst>
                            <p:childTnLst>
                              <p:par>
                                <p:cTn id="81" presetID="1" presetClass="exit" presetSubtype="0" fill="hold" nodeType="afterEffect">
                                  <p:stCondLst>
                                    <p:cond delay="0"/>
                                  </p:stCondLst>
                                  <p:childTnLst>
                                    <p:set>
                                      <p:cBhvr>
                                        <p:cTn id="82" dur="1" fill="hold">
                                          <p:stCondLst>
                                            <p:cond delay="0"/>
                                          </p:stCondLst>
                                        </p:cTn>
                                        <p:tgtEl>
                                          <p:spTgt spid="246799"/>
                                        </p:tgtEl>
                                        <p:attrNameLst>
                                          <p:attrName>style.visibility</p:attrName>
                                        </p:attrNameLst>
                                      </p:cBhvr>
                                      <p:to>
                                        <p:strVal val="hidden"/>
                                      </p:to>
                                    </p:set>
                                  </p:childTnLst>
                                </p:cTn>
                              </p:par>
                            </p:childTnLst>
                          </p:cTn>
                        </p:par>
                        <p:par>
                          <p:cTn id="83" fill="hold" nodeType="afterGroup">
                            <p:stCondLst>
                              <p:cond delay="14500"/>
                            </p:stCondLst>
                            <p:childTnLst>
                              <p:par>
                                <p:cTn id="84" presetID="0" presetClass="path" presetSubtype="0" accel="50000" decel="50000" fill="hold" nodeType="afterEffect">
                                  <p:stCondLst>
                                    <p:cond delay="0"/>
                                  </p:stCondLst>
                                  <p:childTnLst>
                                    <p:animMotion origin="layout" path="M 6.66667E-6 -8.51852E-6 C 0.01858 0.00532 0.03716 0.01087 0.04688 -0.00093 C 0.0566 -0.01274 0.14289 -0.05811 0.05869 -0.07084 C -0.02551 -0.08357 -0.37308 -0.0669 -0.45867 -0.07732 C -0.54426 -0.08774 -0.53072 -0.12246 -0.45485 -0.13334 C -0.37899 -0.14422 -0.096 -0.14005 -0.00312 -0.14283 C 0.08976 -0.14561 0.08525 -0.14839 0.10244 -0.15024 " pathEditMode="relative" ptsTypes="aaaaaaA">
                                      <p:cBhvr>
                                        <p:cTn id="85" dur="2000" fill="hold"/>
                                        <p:tgtEl>
                                          <p:spTgt spid="246797"/>
                                        </p:tgtEl>
                                        <p:attrNameLst>
                                          <p:attrName>ppt_x</p:attrName>
                                          <p:attrName>ppt_y</p:attrName>
                                        </p:attrNameLst>
                                      </p:cBhvr>
                                    </p:animMotion>
                                  </p:childTnLst>
                                </p:cTn>
                              </p:par>
                            </p:childTnLst>
                          </p:cTn>
                        </p:par>
                        <p:par>
                          <p:cTn id="86" fill="hold" nodeType="afterGroup">
                            <p:stCondLst>
                              <p:cond delay="16500"/>
                            </p:stCondLst>
                            <p:childTnLst>
                              <p:par>
                                <p:cTn id="87" presetID="2" presetClass="entr" presetSubtype="4" fill="hold" nodeType="afterEffect">
                                  <p:stCondLst>
                                    <p:cond delay="0"/>
                                  </p:stCondLst>
                                  <p:childTnLst>
                                    <p:set>
                                      <p:cBhvr>
                                        <p:cTn id="88" dur="1" fill="hold">
                                          <p:stCondLst>
                                            <p:cond delay="0"/>
                                          </p:stCondLst>
                                        </p:cTn>
                                        <p:tgtEl>
                                          <p:spTgt spid="246802"/>
                                        </p:tgtEl>
                                        <p:attrNameLst>
                                          <p:attrName>style.visibility</p:attrName>
                                        </p:attrNameLst>
                                      </p:cBhvr>
                                      <p:to>
                                        <p:strVal val="visible"/>
                                      </p:to>
                                    </p:set>
                                    <p:anim calcmode="lin" valueType="num">
                                      <p:cBhvr additive="base">
                                        <p:cTn id="89" dur="500" fill="hold"/>
                                        <p:tgtEl>
                                          <p:spTgt spid="246802"/>
                                        </p:tgtEl>
                                        <p:attrNameLst>
                                          <p:attrName>ppt_x</p:attrName>
                                        </p:attrNameLst>
                                      </p:cBhvr>
                                      <p:tavLst>
                                        <p:tav tm="0">
                                          <p:val>
                                            <p:strVal val="#ppt_x"/>
                                          </p:val>
                                        </p:tav>
                                        <p:tav tm="100000">
                                          <p:val>
                                            <p:strVal val="#ppt_x"/>
                                          </p:val>
                                        </p:tav>
                                      </p:tavLst>
                                    </p:anim>
                                    <p:anim calcmode="lin" valueType="num">
                                      <p:cBhvr additive="base">
                                        <p:cTn id="90" dur="500" fill="hold"/>
                                        <p:tgtEl>
                                          <p:spTgt spid="246802"/>
                                        </p:tgtEl>
                                        <p:attrNameLst>
                                          <p:attrName>ppt_y</p:attrName>
                                        </p:attrNameLst>
                                      </p:cBhvr>
                                      <p:tavLst>
                                        <p:tav tm="0">
                                          <p:val>
                                            <p:strVal val="1+#ppt_h/2"/>
                                          </p:val>
                                        </p:tav>
                                        <p:tav tm="100000">
                                          <p:val>
                                            <p:strVal val="#ppt_y"/>
                                          </p:val>
                                        </p:tav>
                                      </p:tavLst>
                                    </p:anim>
                                  </p:childTnLst>
                                </p:cTn>
                              </p:par>
                            </p:childTnLst>
                          </p:cTn>
                        </p:par>
                        <p:par>
                          <p:cTn id="91" fill="hold" nodeType="afterGroup">
                            <p:stCondLst>
                              <p:cond delay="17000"/>
                            </p:stCondLst>
                            <p:childTnLst>
                              <p:par>
                                <p:cTn id="92" presetID="0" presetClass="path" presetSubtype="0" accel="50000" decel="50000" fill="hold" nodeType="afterEffect">
                                  <p:stCondLst>
                                    <p:cond delay="0"/>
                                  </p:stCondLst>
                                  <p:childTnLst>
                                    <p:animMotion origin="layout" path="M 0.09653 -0.1419 C 0.18212 -0.1419 0.26771 -0.1419 0.30139 -0.1419 " pathEditMode="relative" ptsTypes="aA">
                                      <p:cBhvr>
                                        <p:cTn id="93" dur="2000" fill="hold"/>
                                        <p:tgtEl>
                                          <p:spTgt spid="246797"/>
                                        </p:tgtEl>
                                        <p:attrNameLst>
                                          <p:attrName>ppt_x</p:attrName>
                                          <p:attrName>ppt_y</p:attrName>
                                        </p:attrNameLst>
                                      </p:cBhvr>
                                    </p:animMotion>
                                  </p:childTnLst>
                                </p:cTn>
                              </p:par>
                            </p:childTnLst>
                          </p:cTn>
                        </p:par>
                        <p:par>
                          <p:cTn id="94" fill="hold" nodeType="afterGroup">
                            <p:stCondLst>
                              <p:cond delay="19000"/>
                            </p:stCondLst>
                            <p:childTnLst>
                              <p:par>
                                <p:cTn id="95" presetID="1" presetClass="exit" presetSubtype="0" fill="hold" nodeType="afterEffect">
                                  <p:stCondLst>
                                    <p:cond delay="0"/>
                                  </p:stCondLst>
                                  <p:childTnLst>
                                    <p:set>
                                      <p:cBhvr>
                                        <p:cTn id="96" dur="1" fill="hold">
                                          <p:stCondLst>
                                            <p:cond delay="0"/>
                                          </p:stCondLst>
                                        </p:cTn>
                                        <p:tgtEl>
                                          <p:spTgt spid="246797"/>
                                        </p:tgtEl>
                                        <p:attrNameLst>
                                          <p:attrName>style.visibility</p:attrName>
                                        </p:attrNameLst>
                                      </p:cBhvr>
                                      <p:to>
                                        <p:strVal val="hidden"/>
                                      </p:to>
                                    </p:set>
                                  </p:childTnLst>
                                </p:cTn>
                              </p:par>
                            </p:childTnLst>
                          </p:cTn>
                        </p:par>
                        <p:par>
                          <p:cTn id="97" fill="hold" nodeType="afterGroup">
                            <p:stCondLst>
                              <p:cond delay="19000"/>
                            </p:stCondLst>
                            <p:childTnLst>
                              <p:par>
                                <p:cTn id="98" presetID="0" presetClass="path" presetSubtype="0" accel="50000" decel="50000" fill="hold" nodeType="afterEffect">
                                  <p:stCondLst>
                                    <p:cond delay="0"/>
                                  </p:stCondLst>
                                  <p:childTnLst>
                                    <p:animMotion origin="layout" path="M -0.00035 1.48148E-6 C 0.05399 0.00926 0.12066 0.01227 0.12778 -0.00093 C 0.1349 -0.01412 0.15018 -0.06551 0.04306 -0.07847 C -0.06423 -0.09144 -0.42048 -0.06829 -0.51493 -0.0794 C -0.60937 -0.09051 -0.54114 -0.1331 -0.52361 -0.14514 C -0.50607 -0.15718 -0.51423 -0.15255 -0.40937 -0.15139 C -0.30451 -0.15023 -0.00156 -0.14121 0.10573 -0.13866 " pathEditMode="relative" rAng="0" ptsTypes="aaaaaaa">
                                      <p:cBhvr>
                                        <p:cTn id="99" dur="2000" fill="hold"/>
                                        <p:tgtEl>
                                          <p:spTgt spid="246802"/>
                                        </p:tgtEl>
                                        <p:attrNameLst>
                                          <p:attrName>ppt_x</p:attrName>
                                          <p:attrName>ppt_y</p:attrName>
                                        </p:attrNameLst>
                                      </p:cBhvr>
                                      <p:rCtr x="-22934" y="-7245"/>
                                    </p:animMotion>
                                  </p:childTnLst>
                                </p:cTn>
                              </p:par>
                            </p:childTnLst>
                          </p:cTn>
                        </p:par>
                        <p:par>
                          <p:cTn id="100" fill="hold" nodeType="afterGroup">
                            <p:stCondLst>
                              <p:cond delay="21000"/>
                            </p:stCondLst>
                            <p:childTnLst>
                              <p:par>
                                <p:cTn id="101" presetID="0" presetClass="path" presetSubtype="0" accel="50000" decel="50000" fill="hold" nodeType="afterEffect">
                                  <p:stCondLst>
                                    <p:cond delay="0"/>
                                  </p:stCondLst>
                                  <p:childTnLst>
                                    <p:animMotion origin="layout" path="M 0.09619 -0.14074 C 0.18143 -0.14074 0.26684 -0.14051 0.30105 -0.14074 " pathEditMode="relative" ptsTypes="aA">
                                      <p:cBhvr>
                                        <p:cTn id="102" dur="2000" fill="hold"/>
                                        <p:tgtEl>
                                          <p:spTgt spid="246802"/>
                                        </p:tgtEl>
                                        <p:attrNameLst>
                                          <p:attrName>ppt_x</p:attrName>
                                          <p:attrName>ppt_y</p:attrName>
                                        </p:attrNameLst>
                                      </p:cBhvr>
                                    </p:animMotion>
                                  </p:childTnLst>
                                </p:cTn>
                              </p:par>
                            </p:childTnLst>
                          </p:cTn>
                        </p:par>
                        <p:par>
                          <p:cTn id="103" fill="hold" nodeType="afterGroup">
                            <p:stCondLst>
                              <p:cond delay="23000"/>
                            </p:stCondLst>
                            <p:childTnLst>
                              <p:par>
                                <p:cTn id="104" presetID="1" presetClass="exit" presetSubtype="0" fill="hold" nodeType="afterEffect">
                                  <p:stCondLst>
                                    <p:cond delay="0"/>
                                  </p:stCondLst>
                                  <p:childTnLst>
                                    <p:set>
                                      <p:cBhvr>
                                        <p:cTn id="105" dur="1" fill="hold">
                                          <p:stCondLst>
                                            <p:cond delay="0"/>
                                          </p:stCondLst>
                                        </p:cTn>
                                        <p:tgtEl>
                                          <p:spTgt spid="246802"/>
                                        </p:tgtEl>
                                        <p:attrNameLst>
                                          <p:attrName>style.visibility</p:attrName>
                                        </p:attrNameLst>
                                      </p:cBhvr>
                                      <p:to>
                                        <p:strVal val="hidden"/>
                                      </p:to>
                                    </p:set>
                                  </p:childTnLst>
                                </p:cTn>
                              </p:par>
                            </p:childTnLst>
                          </p:cTn>
                        </p:par>
                        <p:par>
                          <p:cTn id="106" fill="hold" nodeType="afterGroup">
                            <p:stCondLst>
                              <p:cond delay="23000"/>
                            </p:stCondLst>
                            <p:childTnLst>
                              <p:par>
                                <p:cTn id="107" presetID="0" presetClass="path" presetSubtype="0" accel="50000" decel="50000" fill="hold" nodeType="afterEffect">
                                  <p:stCondLst>
                                    <p:cond delay="0"/>
                                  </p:stCondLst>
                                  <p:childTnLst>
                                    <p:animMotion origin="layout" path="M -2.5E-6 2.22222E-6 C 0.02379 0.00602 0.04757 0.01203 0.05782 2.22222E-6 C 0.06806 -0.01204 0.14219 -0.05949 0.06181 -0.07199 C -0.01857 -0.08449 -0.33906 -0.06505 -0.42465 -0.07523 C -0.51024 -0.08542 -0.53212 -0.12246 -0.45156 -0.13334 C -0.371 -0.14422 -0.02639 -0.12685 0.05868 -0.14074 C 0.14375 -0.15463 0.14097 -0.20371 0.05868 -0.2169 C -0.02361 -0.23009 -0.34913 -0.21065 -0.43489 -0.22014 C -0.52066 -0.22963 -0.54653 -0.26343 -0.45642 -0.27408 C -0.36632 -0.28472 -0.01093 -0.28148 0.10625 -0.28357 " pathEditMode="relative" rAng="0" ptsTypes="aaaaaaaaaa">
                                      <p:cBhvr>
                                        <p:cTn id="108" dur="2000" fill="hold"/>
                                        <p:tgtEl>
                                          <p:spTgt spid="246796"/>
                                        </p:tgtEl>
                                        <p:attrNameLst>
                                          <p:attrName>ppt_x</p:attrName>
                                          <p:attrName>ppt_y</p:attrName>
                                        </p:attrNameLst>
                                      </p:cBhvr>
                                      <p:rCtr x="-20139" y="-13634"/>
                                    </p:animMotion>
                                  </p:childTnLst>
                                </p:cTn>
                              </p:par>
                            </p:childTnLst>
                          </p:cTn>
                        </p:par>
                        <p:par>
                          <p:cTn id="109" fill="hold" nodeType="afterGroup">
                            <p:stCondLst>
                              <p:cond delay="25000"/>
                            </p:stCondLst>
                            <p:childTnLst>
                              <p:par>
                                <p:cTn id="110" presetID="0" presetClass="path" presetSubtype="0" accel="50000" decel="50000" fill="hold" nodeType="afterEffect">
                                  <p:stCondLst>
                                    <p:cond delay="0"/>
                                  </p:stCondLst>
                                  <p:childTnLst>
                                    <p:animMotion origin="layout" path="M 0.09757 -0.28125 C 0.18386 -0.28125 0.27014 -0.28102 0.30469 -0.28125 " pathEditMode="relative" ptsTypes="aA">
                                      <p:cBhvr>
                                        <p:cTn id="111" dur="2000" fill="hold"/>
                                        <p:tgtEl>
                                          <p:spTgt spid="246796"/>
                                        </p:tgtEl>
                                        <p:attrNameLst>
                                          <p:attrName>ppt_x</p:attrName>
                                          <p:attrName>ppt_y</p:attrName>
                                        </p:attrNameLst>
                                      </p:cBhvr>
                                    </p:animMotion>
                                  </p:childTnLst>
                                </p:cTn>
                              </p:par>
                            </p:childTnLst>
                          </p:cTn>
                        </p:par>
                        <p:par>
                          <p:cTn id="112" fill="hold" nodeType="afterGroup">
                            <p:stCondLst>
                              <p:cond delay="27000"/>
                            </p:stCondLst>
                            <p:childTnLst>
                              <p:par>
                                <p:cTn id="113" presetID="1" presetClass="exit" presetSubtype="0" fill="hold" nodeType="afterEffect">
                                  <p:stCondLst>
                                    <p:cond delay="0"/>
                                  </p:stCondLst>
                                  <p:childTnLst>
                                    <p:set>
                                      <p:cBhvr>
                                        <p:cTn id="114" dur="1" fill="hold">
                                          <p:stCondLst>
                                            <p:cond delay="0"/>
                                          </p:stCondLst>
                                        </p:cTn>
                                        <p:tgtEl>
                                          <p:spTgt spid="246796"/>
                                        </p:tgtEl>
                                        <p:attrNameLst>
                                          <p:attrName>style.visibility</p:attrName>
                                        </p:attrNameLst>
                                      </p:cBhvr>
                                      <p:to>
                                        <p:strVal val="hidden"/>
                                      </p:to>
                                    </p:set>
                                  </p:childTnLst>
                                </p:cTn>
                              </p:par>
                            </p:childTnLst>
                          </p:cTn>
                        </p:par>
                        <p:par>
                          <p:cTn id="115" fill="hold" nodeType="afterGroup">
                            <p:stCondLst>
                              <p:cond delay="27000"/>
                            </p:stCondLst>
                            <p:childTnLst>
                              <p:par>
                                <p:cTn id="116" presetID="0" presetClass="path" presetSubtype="0" accel="50000" decel="50000" fill="hold" nodeType="afterEffect">
                                  <p:stCondLst>
                                    <p:cond delay="0"/>
                                  </p:stCondLst>
                                  <p:childTnLst>
                                    <p:animMotion origin="layout" path="M -2.22222E-6 1.11111E-6 C 0.05382 -0.11505 0.10782 -0.23009 0.12935 -0.27708 " pathEditMode="relative" ptsTypes="aA">
                                      <p:cBhvr>
                                        <p:cTn id="117" dur="2000" fill="hold"/>
                                        <p:tgtEl>
                                          <p:spTgt spid="246800"/>
                                        </p:tgtEl>
                                        <p:attrNameLst>
                                          <p:attrName>ppt_x</p:attrName>
                                          <p:attrName>ppt_y</p:attrName>
                                        </p:attrNameLst>
                                      </p:cBhvr>
                                    </p:animMotion>
                                  </p:childTnLst>
                                </p:cTn>
                              </p:par>
                            </p:childTnLst>
                          </p:cTn>
                        </p:par>
                        <p:par>
                          <p:cTn id="118" fill="hold" nodeType="afterGroup">
                            <p:stCondLst>
                              <p:cond delay="29000"/>
                            </p:stCondLst>
                            <p:childTnLst>
                              <p:par>
                                <p:cTn id="119" presetID="2" presetClass="exit" presetSubtype="4" fill="hold" nodeType="afterEffect">
                                  <p:stCondLst>
                                    <p:cond delay="0"/>
                                  </p:stCondLst>
                                  <p:childTnLst>
                                    <p:anim calcmode="lin" valueType="num">
                                      <p:cBhvr additive="base">
                                        <p:cTn id="120" dur="500"/>
                                        <p:tgtEl>
                                          <p:spTgt spid="246800"/>
                                        </p:tgtEl>
                                        <p:attrNameLst>
                                          <p:attrName>ppt_x</p:attrName>
                                        </p:attrNameLst>
                                      </p:cBhvr>
                                      <p:tavLst>
                                        <p:tav tm="0">
                                          <p:val>
                                            <p:strVal val="ppt_x"/>
                                          </p:val>
                                        </p:tav>
                                        <p:tav tm="100000">
                                          <p:val>
                                            <p:strVal val="ppt_x"/>
                                          </p:val>
                                        </p:tav>
                                      </p:tavLst>
                                    </p:anim>
                                    <p:anim calcmode="lin" valueType="num">
                                      <p:cBhvr additive="base">
                                        <p:cTn id="121" dur="500"/>
                                        <p:tgtEl>
                                          <p:spTgt spid="246800"/>
                                        </p:tgtEl>
                                        <p:attrNameLst>
                                          <p:attrName>ppt_y</p:attrName>
                                        </p:attrNameLst>
                                      </p:cBhvr>
                                      <p:tavLst>
                                        <p:tav tm="0">
                                          <p:val>
                                            <p:strVal val="ppt_y"/>
                                          </p:val>
                                        </p:tav>
                                        <p:tav tm="100000">
                                          <p:val>
                                            <p:strVal val="1+ppt_h/2"/>
                                          </p:val>
                                        </p:tav>
                                      </p:tavLst>
                                    </p:anim>
                                    <p:set>
                                      <p:cBhvr>
                                        <p:cTn id="122" dur="1" fill="hold">
                                          <p:stCondLst>
                                            <p:cond delay="499"/>
                                          </p:stCondLst>
                                        </p:cTn>
                                        <p:tgtEl>
                                          <p:spTgt spid="2468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Veri Yer Tutucusu 3">
            <a:extLst>
              <a:ext uri="{FF2B5EF4-FFF2-40B4-BE49-F238E27FC236}">
                <a16:creationId xmlns:a16="http://schemas.microsoft.com/office/drawing/2014/main" id="{3715A978-ECF5-4AE5-9F0C-340DCD488C9F}"/>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D3F944B-FB45-48CF-B384-A10D01EF1100}" type="datetime4">
              <a:rPr lang="en-US" altLang="en-US"/>
              <a:pPr/>
              <a:t>November 3, 2022</a:t>
            </a:fld>
            <a:endParaRPr lang="en-US" altLang="en-US"/>
          </a:p>
        </p:txBody>
      </p:sp>
      <p:sp>
        <p:nvSpPr>
          <p:cNvPr id="8195" name="Alt Bilgi Yer Tutucusu 4">
            <a:extLst>
              <a:ext uri="{FF2B5EF4-FFF2-40B4-BE49-F238E27FC236}">
                <a16:creationId xmlns:a16="http://schemas.microsoft.com/office/drawing/2014/main" id="{724E8B63-292D-4430-87B8-879DDDB15F15}"/>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8196" name="Slayt Numarası Yer Tutucusu 5">
            <a:extLst>
              <a:ext uri="{FF2B5EF4-FFF2-40B4-BE49-F238E27FC236}">
                <a16:creationId xmlns:a16="http://schemas.microsoft.com/office/drawing/2014/main" id="{40A48466-145E-4770-A1CB-67FC10A54ADD}"/>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A7F02777-6B2B-4ABD-BF81-16BE36F1EDB8}" type="slidenum">
              <a:rPr lang="en-US" altLang="en-US"/>
              <a:pPr/>
              <a:t>4</a:t>
            </a:fld>
            <a:endParaRPr lang="en-US" altLang="en-US"/>
          </a:p>
        </p:txBody>
      </p:sp>
      <p:sp>
        <p:nvSpPr>
          <p:cNvPr id="8197" name="Rectangle 2">
            <a:extLst>
              <a:ext uri="{FF2B5EF4-FFF2-40B4-BE49-F238E27FC236}">
                <a16:creationId xmlns:a16="http://schemas.microsoft.com/office/drawing/2014/main" id="{0B28E5F9-E2FB-4BC0-B687-6A4613A34503}"/>
              </a:ext>
            </a:extLst>
          </p:cNvPr>
          <p:cNvSpPr>
            <a:spLocks noGrp="1" noChangeArrowheads="1"/>
          </p:cNvSpPr>
          <p:nvPr>
            <p:ph type="title"/>
          </p:nvPr>
        </p:nvSpPr>
        <p:spPr/>
        <p:txBody>
          <a:bodyPr/>
          <a:lstStyle/>
          <a:p>
            <a:pPr eaLnBrk="1" hangingPunct="1"/>
            <a:r>
              <a:rPr lang="en-US" altLang="en-US"/>
              <a:t>Operations on Queues</a:t>
            </a:r>
          </a:p>
        </p:txBody>
      </p:sp>
      <p:sp>
        <p:nvSpPr>
          <p:cNvPr id="8198" name="Rectangle 3">
            <a:extLst>
              <a:ext uri="{FF2B5EF4-FFF2-40B4-BE49-F238E27FC236}">
                <a16:creationId xmlns:a16="http://schemas.microsoft.com/office/drawing/2014/main" id="{6D678294-7902-4E5B-AC9D-7CDDFACE384E}"/>
              </a:ext>
            </a:extLst>
          </p:cNvPr>
          <p:cNvSpPr>
            <a:spLocks noGrp="1" noChangeArrowheads="1"/>
          </p:cNvSpPr>
          <p:nvPr>
            <p:ph type="body" idx="1"/>
          </p:nvPr>
        </p:nvSpPr>
        <p:spPr/>
        <p:txBody>
          <a:bodyPr/>
          <a:lstStyle/>
          <a:p>
            <a:pPr eaLnBrk="1" hangingPunct="1">
              <a:tabLst>
                <a:tab pos="1524000" algn="l"/>
              </a:tabLst>
            </a:pPr>
            <a:r>
              <a:rPr lang="en-US" altLang="en-US" i="1"/>
              <a:t>Two basic operations</a:t>
            </a:r>
            <a:r>
              <a:rPr lang="en-US" altLang="en-US"/>
              <a:t> related to queues:</a:t>
            </a:r>
            <a:endParaRPr lang="tr-TR" altLang="en-US"/>
          </a:p>
          <a:p>
            <a:pPr eaLnBrk="1" hangingPunct="1">
              <a:buFontTx/>
              <a:buNone/>
              <a:tabLst>
                <a:tab pos="1524000" algn="l"/>
              </a:tabLst>
            </a:pPr>
            <a:endParaRPr lang="en-US" altLang="en-US"/>
          </a:p>
          <a:p>
            <a:pPr lvl="1" eaLnBrk="1" hangingPunct="1">
              <a:tabLst>
                <a:tab pos="1524000" algn="l"/>
              </a:tabLst>
            </a:pPr>
            <a:r>
              <a:rPr lang="en-US" altLang="en-US" b="1" i="1">
                <a:solidFill>
                  <a:srgbClr val="FF0000"/>
                </a:solidFill>
              </a:rPr>
              <a:t>Enqueue</a:t>
            </a:r>
            <a:r>
              <a:rPr lang="en-US" altLang="en-US"/>
              <a:t> (</a:t>
            </a:r>
            <a:r>
              <a:rPr lang="en-US" altLang="en-US" i="1"/>
              <a:t>Put data to  the rear of the queue</a:t>
            </a:r>
            <a:r>
              <a:rPr lang="en-US" altLang="en-US"/>
              <a:t>)</a:t>
            </a:r>
            <a:endParaRPr lang="tr-TR" altLang="en-US"/>
          </a:p>
          <a:p>
            <a:pPr lvl="1" eaLnBrk="1" hangingPunct="1">
              <a:buFontTx/>
              <a:buNone/>
              <a:tabLst>
                <a:tab pos="1524000" algn="l"/>
              </a:tabLst>
            </a:pPr>
            <a:endParaRPr lang="en-US" altLang="en-US"/>
          </a:p>
          <a:p>
            <a:pPr lvl="1" eaLnBrk="1" hangingPunct="1">
              <a:tabLst>
                <a:tab pos="1524000" algn="l"/>
              </a:tabLst>
            </a:pPr>
            <a:r>
              <a:rPr lang="en-US" altLang="en-US" b="1" i="1">
                <a:solidFill>
                  <a:srgbClr val="FF0000"/>
                </a:solidFill>
              </a:rPr>
              <a:t>Dequeue</a:t>
            </a:r>
            <a:r>
              <a:rPr lang="en-US" altLang="en-US"/>
              <a:t> (</a:t>
            </a:r>
            <a:r>
              <a:rPr lang="en-US" altLang="en-US" i="1"/>
              <a:t>Retrieve data from the front of the queue</a:t>
            </a:r>
            <a:r>
              <a:rPr lang="en-US" alt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Veri Yer Tutucusu 3">
            <a:extLst>
              <a:ext uri="{FF2B5EF4-FFF2-40B4-BE49-F238E27FC236}">
                <a16:creationId xmlns:a16="http://schemas.microsoft.com/office/drawing/2014/main" id="{D67C0C87-F116-45DD-95A2-C6096F41BE26}"/>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15AF99E-BC9E-4D99-80D8-7529EF352720}" type="datetime4">
              <a:rPr lang="en-US" altLang="en-US"/>
              <a:pPr/>
              <a:t>November 3, 2022</a:t>
            </a:fld>
            <a:endParaRPr lang="en-US" altLang="en-US"/>
          </a:p>
        </p:txBody>
      </p:sp>
      <p:sp>
        <p:nvSpPr>
          <p:cNvPr id="9219" name="Alt Bilgi Yer Tutucusu 4">
            <a:extLst>
              <a:ext uri="{FF2B5EF4-FFF2-40B4-BE49-F238E27FC236}">
                <a16:creationId xmlns:a16="http://schemas.microsoft.com/office/drawing/2014/main" id="{D429ECED-B027-4E21-9A9D-FD326D75E71E}"/>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9220" name="Slayt Numarası Yer Tutucusu 5">
            <a:extLst>
              <a:ext uri="{FF2B5EF4-FFF2-40B4-BE49-F238E27FC236}">
                <a16:creationId xmlns:a16="http://schemas.microsoft.com/office/drawing/2014/main" id="{E770E610-91FF-4574-AE85-E88AA91B61A0}"/>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7AF695FE-EA4E-4AEB-98DA-DECAA2262B1F}" type="slidenum">
              <a:rPr lang="en-US" altLang="en-US"/>
              <a:pPr/>
              <a:t>5</a:t>
            </a:fld>
            <a:endParaRPr lang="en-US" altLang="en-US"/>
          </a:p>
        </p:txBody>
      </p:sp>
      <p:sp>
        <p:nvSpPr>
          <p:cNvPr id="9221" name="Rectangle 2">
            <a:extLst>
              <a:ext uri="{FF2B5EF4-FFF2-40B4-BE49-F238E27FC236}">
                <a16:creationId xmlns:a16="http://schemas.microsoft.com/office/drawing/2014/main" id="{6CACEE75-7D9C-4A1C-8685-20A17A15A056}"/>
              </a:ext>
            </a:extLst>
          </p:cNvPr>
          <p:cNvSpPr>
            <a:spLocks noGrp="1" noChangeArrowheads="1"/>
          </p:cNvSpPr>
          <p:nvPr>
            <p:ph type="title"/>
          </p:nvPr>
        </p:nvSpPr>
        <p:spPr/>
        <p:txBody>
          <a:bodyPr/>
          <a:lstStyle/>
          <a:p>
            <a:pPr eaLnBrk="1" hangingPunct="1"/>
            <a:r>
              <a:rPr lang="tr-TR" altLang="en-US"/>
              <a:t>Implementation of Queues</a:t>
            </a:r>
          </a:p>
        </p:txBody>
      </p:sp>
      <p:sp>
        <p:nvSpPr>
          <p:cNvPr id="9222" name="Rectangle 3">
            <a:extLst>
              <a:ext uri="{FF2B5EF4-FFF2-40B4-BE49-F238E27FC236}">
                <a16:creationId xmlns:a16="http://schemas.microsoft.com/office/drawing/2014/main" id="{69382678-CEBB-47A3-A1A7-706DD606EC73}"/>
              </a:ext>
            </a:extLst>
          </p:cNvPr>
          <p:cNvSpPr>
            <a:spLocks noGrp="1" noChangeArrowheads="1"/>
          </p:cNvSpPr>
          <p:nvPr>
            <p:ph type="body" idx="1"/>
          </p:nvPr>
        </p:nvSpPr>
        <p:spPr/>
        <p:txBody>
          <a:bodyPr/>
          <a:lstStyle/>
          <a:p>
            <a:pPr eaLnBrk="1" hangingPunct="1"/>
            <a:r>
              <a:rPr lang="tr-TR" altLang="en-US"/>
              <a:t>Queues can be implemented uing</a:t>
            </a:r>
          </a:p>
          <a:p>
            <a:pPr lvl="1" eaLnBrk="1" hangingPunct="1"/>
            <a:r>
              <a:rPr lang="tr-TR" altLang="en-US"/>
              <a:t>arrays, or</a:t>
            </a:r>
          </a:p>
          <a:p>
            <a:pPr lvl="1" eaLnBrk="1" hangingPunct="1"/>
            <a:r>
              <a:rPr lang="en-US" altLang="en-US"/>
              <a:t>LLs</a:t>
            </a:r>
            <a:endParaRPr lang="tr-T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Veri Yer Tutucusu 3">
            <a:extLst>
              <a:ext uri="{FF2B5EF4-FFF2-40B4-BE49-F238E27FC236}">
                <a16:creationId xmlns:a16="http://schemas.microsoft.com/office/drawing/2014/main" id="{D8711C88-779A-4E9C-A97C-183B3268FDAA}"/>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7DAE11A-46AB-4920-A7D2-A2A4C8549286}" type="datetime4">
              <a:rPr lang="en-US" altLang="en-US"/>
              <a:pPr/>
              <a:t>November 3, 2022</a:t>
            </a:fld>
            <a:endParaRPr lang="en-US" altLang="en-US"/>
          </a:p>
        </p:txBody>
      </p:sp>
      <p:sp>
        <p:nvSpPr>
          <p:cNvPr id="10243" name="Alt Bilgi Yer Tutucusu 4">
            <a:extLst>
              <a:ext uri="{FF2B5EF4-FFF2-40B4-BE49-F238E27FC236}">
                <a16:creationId xmlns:a16="http://schemas.microsoft.com/office/drawing/2014/main" id="{FC643722-F250-43A3-9330-362D53060F9D}"/>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0244" name="Slayt Numarası Yer Tutucusu 5">
            <a:extLst>
              <a:ext uri="{FF2B5EF4-FFF2-40B4-BE49-F238E27FC236}">
                <a16:creationId xmlns:a16="http://schemas.microsoft.com/office/drawing/2014/main" id="{249153FF-4E72-4E60-979F-299EED5444B3}"/>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8165DFB-BCC5-4882-888A-2303A2437DF3}" type="slidenum">
              <a:rPr lang="en-US" altLang="en-US"/>
              <a:pPr/>
              <a:t>6</a:t>
            </a:fld>
            <a:endParaRPr lang="en-US" altLang="en-US"/>
          </a:p>
        </p:txBody>
      </p:sp>
      <p:sp>
        <p:nvSpPr>
          <p:cNvPr id="10245" name="Rectangle 2">
            <a:extLst>
              <a:ext uri="{FF2B5EF4-FFF2-40B4-BE49-F238E27FC236}">
                <a16:creationId xmlns:a16="http://schemas.microsoft.com/office/drawing/2014/main" id="{DC43BC5E-69AD-416C-9231-5C1624624E8D}"/>
              </a:ext>
            </a:extLst>
          </p:cNvPr>
          <p:cNvSpPr>
            <a:spLocks noGrp="1" noChangeArrowheads="1"/>
          </p:cNvSpPr>
          <p:nvPr>
            <p:ph type="title"/>
          </p:nvPr>
        </p:nvSpPr>
        <p:spPr/>
        <p:txBody>
          <a:bodyPr/>
          <a:lstStyle/>
          <a:p>
            <a:pPr eaLnBrk="1" hangingPunct="1"/>
            <a:r>
              <a:rPr lang="en-US" altLang="en-US"/>
              <a:t>Array Implementation of Queues</a:t>
            </a:r>
          </a:p>
        </p:txBody>
      </p:sp>
      <p:sp>
        <p:nvSpPr>
          <p:cNvPr id="10246" name="Rectangle 3">
            <a:extLst>
              <a:ext uri="{FF2B5EF4-FFF2-40B4-BE49-F238E27FC236}">
                <a16:creationId xmlns:a16="http://schemas.microsoft.com/office/drawing/2014/main" id="{DE6DABFE-5BCF-47D6-99C9-3B5612E7114E}"/>
              </a:ext>
            </a:extLst>
          </p:cNvPr>
          <p:cNvSpPr>
            <a:spLocks noGrp="1" noChangeArrowheads="1"/>
          </p:cNvSpPr>
          <p:nvPr>
            <p:ph type="body" idx="1"/>
          </p:nvPr>
        </p:nvSpPr>
        <p:spPr/>
        <p:txBody>
          <a:bodyPr/>
          <a:lstStyle/>
          <a:p>
            <a:pPr algn="just" eaLnBrk="1" hangingPunct="1">
              <a:lnSpc>
                <a:spcPct val="90000"/>
              </a:lnSpc>
            </a:pPr>
            <a:r>
              <a:rPr lang="en-US" altLang="en-US">
                <a:cs typeface="Times New Roman" panose="02020603050405020304" pitchFamily="18" charset="0"/>
              </a:rPr>
              <a:t>Queues can be </a:t>
            </a:r>
            <a:r>
              <a:rPr lang="en-US" altLang="en-US" i="1">
                <a:cs typeface="Times New Roman" panose="02020603050405020304" pitchFamily="18" charset="0"/>
              </a:rPr>
              <a:t>implemented</a:t>
            </a:r>
            <a:r>
              <a:rPr lang="en-US" altLang="en-US">
                <a:cs typeface="Times New Roman" panose="02020603050405020304" pitchFamily="18" charset="0"/>
              </a:rPr>
              <a:t> </a:t>
            </a:r>
            <a:r>
              <a:rPr lang="en-US" altLang="en-US" i="1">
                <a:cs typeface="Times New Roman" panose="02020603050405020304" pitchFamily="18" charset="0"/>
              </a:rPr>
              <a:t>using</a:t>
            </a:r>
            <a:r>
              <a:rPr lang="en-US" altLang="en-US">
                <a:cs typeface="Times New Roman" panose="02020603050405020304" pitchFamily="18" charset="0"/>
              </a:rPr>
              <a:t> </a:t>
            </a:r>
            <a:r>
              <a:rPr lang="en-US" altLang="en-US" i="1">
                <a:solidFill>
                  <a:srgbClr val="FF0000"/>
                </a:solidFill>
                <a:cs typeface="Times New Roman" panose="02020603050405020304" pitchFamily="18" charset="0"/>
              </a:rPr>
              <a:t>arrays</a:t>
            </a:r>
            <a:r>
              <a:rPr lang="en-US" altLang="en-US">
                <a:cs typeface="Times New Roman" panose="02020603050405020304" pitchFamily="18" charset="0"/>
              </a:rPr>
              <a:t>.  </a:t>
            </a:r>
          </a:p>
          <a:p>
            <a:pPr algn="just" eaLnBrk="1" hangingPunct="1">
              <a:lnSpc>
                <a:spcPct val="90000"/>
              </a:lnSpc>
              <a:buFontTx/>
              <a:buNone/>
            </a:pPr>
            <a:endParaRPr lang="tr-TR" altLang="en-US"/>
          </a:p>
          <a:p>
            <a:pPr algn="just" eaLnBrk="1" hangingPunct="1">
              <a:lnSpc>
                <a:spcPct val="90000"/>
              </a:lnSpc>
            </a:pPr>
            <a:r>
              <a:rPr lang="en-US" altLang="en-US">
                <a:cs typeface="Times New Roman" panose="02020603050405020304" pitchFamily="18" charset="0"/>
              </a:rPr>
              <a:t>During the execution</a:t>
            </a:r>
            <a:r>
              <a:rPr lang="tr-TR" altLang="en-US"/>
              <a:t>,</a:t>
            </a:r>
            <a:r>
              <a:rPr lang="en-US" altLang="en-US">
                <a:cs typeface="Times New Roman" panose="02020603050405020304" pitchFamily="18" charset="0"/>
              </a:rPr>
              <a:t> queue can grow or shrink within this array.  The array has </a:t>
            </a:r>
            <a:r>
              <a:rPr lang="en-US" altLang="en-US" i="1">
                <a:cs typeface="Times New Roman" panose="02020603050405020304" pitchFamily="18" charset="0"/>
              </a:rPr>
              <a:t>two “open” ends</a:t>
            </a:r>
            <a:r>
              <a:rPr lang="en-US" altLang="en-US">
                <a:cs typeface="Times New Roman" panose="02020603050405020304" pitchFamily="18" charset="0"/>
              </a:rPr>
              <a:t>.</a:t>
            </a:r>
          </a:p>
          <a:p>
            <a:pPr algn="just" eaLnBrk="1" hangingPunct="1">
              <a:lnSpc>
                <a:spcPct val="90000"/>
              </a:lnSpc>
              <a:buFontTx/>
              <a:buNone/>
            </a:pPr>
            <a:endParaRPr lang="tr-TR" altLang="en-US"/>
          </a:p>
          <a:p>
            <a:pPr algn="just" eaLnBrk="1" hangingPunct="1">
              <a:lnSpc>
                <a:spcPct val="90000"/>
              </a:lnSpc>
            </a:pPr>
            <a:r>
              <a:rPr lang="en-US" altLang="en-US">
                <a:cs typeface="Times New Roman" panose="02020603050405020304" pitchFamily="18" charset="0"/>
              </a:rPr>
              <a:t>One </a:t>
            </a:r>
            <a:r>
              <a:rPr lang="tr-TR" altLang="en-US">
                <a:cs typeface="Times New Roman" panose="02020603050405020304" pitchFamily="18" charset="0"/>
              </a:rPr>
              <a:t>end </a:t>
            </a:r>
            <a:r>
              <a:rPr lang="en-US" altLang="en-US">
                <a:cs typeface="Times New Roman" panose="02020603050405020304" pitchFamily="18" charset="0"/>
              </a:rPr>
              <a:t>of the </a:t>
            </a:r>
            <a:r>
              <a:rPr lang="tr-TR" altLang="en-US">
                <a:cs typeface="Times New Roman" panose="02020603050405020304" pitchFamily="18" charset="0"/>
              </a:rPr>
              <a:t>doubly-</a:t>
            </a:r>
            <a:r>
              <a:rPr lang="en-US" altLang="en-US">
                <a:cs typeface="Times New Roman" panose="02020603050405020304" pitchFamily="18" charset="0"/>
              </a:rPr>
              <a:t>open</a:t>
            </a:r>
            <a:r>
              <a:rPr lang="tr-TR" altLang="en-US">
                <a:cs typeface="Times New Roman" panose="02020603050405020304" pitchFamily="18" charset="0"/>
              </a:rPr>
              <a:t>-</a:t>
            </a:r>
            <a:r>
              <a:rPr lang="en-US" altLang="en-US">
                <a:cs typeface="Times New Roman" panose="02020603050405020304" pitchFamily="18" charset="0"/>
              </a:rPr>
              <a:t>end</a:t>
            </a:r>
            <a:r>
              <a:rPr lang="tr-TR" altLang="en-US">
                <a:cs typeface="Times New Roman" panose="02020603050405020304" pitchFamily="18" charset="0"/>
              </a:rPr>
              <a:t>ed</a:t>
            </a:r>
            <a:r>
              <a:rPr lang="en-US" altLang="en-US">
                <a:cs typeface="Times New Roman" panose="02020603050405020304" pitchFamily="18" charset="0"/>
              </a:rPr>
              <a:t> array is the </a:t>
            </a:r>
            <a:r>
              <a:rPr lang="en-US" altLang="en-US" i="1">
                <a:solidFill>
                  <a:srgbClr val="FF0000"/>
                </a:solidFill>
                <a:cs typeface="Times New Roman" panose="02020603050405020304" pitchFamily="18" charset="0"/>
              </a:rPr>
              <a:t>rear</a:t>
            </a:r>
            <a:r>
              <a:rPr lang="en-US" altLang="en-US">
                <a:cs typeface="Times New Roman" panose="02020603050405020304" pitchFamily="18" charset="0"/>
              </a:rPr>
              <a:t> </a:t>
            </a:r>
            <a:r>
              <a:rPr lang="en-US" altLang="en-US" i="1">
                <a:cs typeface="Times New Roman" panose="02020603050405020304" pitchFamily="18" charset="0"/>
              </a:rPr>
              <a:t>where the insertions are made</a:t>
            </a:r>
            <a:r>
              <a:rPr lang="en-US" altLang="en-US">
                <a:cs typeface="Times New Roman" panose="02020603050405020304" pitchFamily="18" charset="0"/>
              </a:rPr>
              <a:t>.  The other is the </a:t>
            </a:r>
            <a:r>
              <a:rPr lang="en-US" altLang="en-US" i="1">
                <a:solidFill>
                  <a:srgbClr val="FF0000"/>
                </a:solidFill>
                <a:cs typeface="Times New Roman" panose="02020603050405020304" pitchFamily="18" charset="0"/>
              </a:rPr>
              <a:t>front</a:t>
            </a:r>
            <a:r>
              <a:rPr lang="en-US" altLang="en-US" i="1">
                <a:cs typeface="Times New Roman" panose="02020603050405020304" pitchFamily="18" charset="0"/>
              </a:rPr>
              <a:t> where elements are removed</a:t>
            </a:r>
            <a:r>
              <a:rPr lang="en-US" altLang="en-US">
                <a:cs typeface="Times New Roman" panose="02020603050405020304" pitchFamily="18" charset="0"/>
              </a:rPr>
              <a:t>.   </a:t>
            </a:r>
            <a:endParaRPr lang="tr-T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Veri Yer Tutucusu 3">
            <a:extLst>
              <a:ext uri="{FF2B5EF4-FFF2-40B4-BE49-F238E27FC236}">
                <a16:creationId xmlns:a16="http://schemas.microsoft.com/office/drawing/2014/main" id="{C7B4543A-2096-474A-A2F6-0A83D890274C}"/>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0DA46A2-CD6B-4B3C-96E2-C84BAEE22400}" type="datetime4">
              <a:rPr lang="en-US" altLang="en-US"/>
              <a:pPr/>
              <a:t>November 3, 2022</a:t>
            </a:fld>
            <a:endParaRPr lang="en-US" altLang="en-US"/>
          </a:p>
        </p:txBody>
      </p:sp>
      <p:sp>
        <p:nvSpPr>
          <p:cNvPr id="11267" name="Alt Bilgi Yer Tutucusu 4">
            <a:extLst>
              <a:ext uri="{FF2B5EF4-FFF2-40B4-BE49-F238E27FC236}">
                <a16:creationId xmlns:a16="http://schemas.microsoft.com/office/drawing/2014/main" id="{A2878D89-50A4-4C55-8C0E-65301046D7F8}"/>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1268" name="Slayt Numarası Yer Tutucusu 5">
            <a:extLst>
              <a:ext uri="{FF2B5EF4-FFF2-40B4-BE49-F238E27FC236}">
                <a16:creationId xmlns:a16="http://schemas.microsoft.com/office/drawing/2014/main" id="{64EEE1CE-237B-4C11-9A3C-A1B770B5BB12}"/>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87F39D7-D2B5-4B12-81EC-3186A002A093}" type="slidenum">
              <a:rPr lang="en-US" altLang="en-US"/>
              <a:pPr/>
              <a:t>7</a:t>
            </a:fld>
            <a:endParaRPr lang="en-US" altLang="en-US"/>
          </a:p>
        </p:txBody>
      </p:sp>
      <p:sp>
        <p:nvSpPr>
          <p:cNvPr id="11269" name="Rectangle 2">
            <a:extLst>
              <a:ext uri="{FF2B5EF4-FFF2-40B4-BE49-F238E27FC236}">
                <a16:creationId xmlns:a16="http://schemas.microsoft.com/office/drawing/2014/main" id="{2C6D16A9-FE4F-4AE4-8E39-BA1C666B7276}"/>
              </a:ext>
            </a:extLst>
          </p:cNvPr>
          <p:cNvSpPr>
            <a:spLocks noGrp="1" noChangeArrowheads="1"/>
          </p:cNvSpPr>
          <p:nvPr>
            <p:ph type="title"/>
          </p:nvPr>
        </p:nvSpPr>
        <p:spPr/>
        <p:txBody>
          <a:bodyPr/>
          <a:lstStyle/>
          <a:p>
            <a:pPr eaLnBrk="1" hangingPunct="1"/>
            <a:r>
              <a:rPr lang="en-US" altLang="en-US"/>
              <a:t>Array Implementation of Queues</a:t>
            </a:r>
          </a:p>
        </p:txBody>
      </p:sp>
      <p:sp>
        <p:nvSpPr>
          <p:cNvPr id="11270" name="Rectangle 3">
            <a:extLst>
              <a:ext uri="{FF2B5EF4-FFF2-40B4-BE49-F238E27FC236}">
                <a16:creationId xmlns:a16="http://schemas.microsoft.com/office/drawing/2014/main" id="{020C685B-AFED-449A-94D7-792BBBF9E3B2}"/>
              </a:ext>
            </a:extLst>
          </p:cNvPr>
          <p:cNvSpPr>
            <a:spLocks noGrp="1" noChangeArrowheads="1"/>
          </p:cNvSpPr>
          <p:nvPr>
            <p:ph type="body" idx="1"/>
          </p:nvPr>
        </p:nvSpPr>
        <p:spPr>
          <a:xfrm>
            <a:off x="457200" y="1600200"/>
            <a:ext cx="5699125" cy="4525963"/>
          </a:xfrm>
        </p:spPr>
        <p:txBody>
          <a:bodyPr/>
          <a:lstStyle/>
          <a:p>
            <a:pPr eaLnBrk="1" hangingPunct="1"/>
            <a:r>
              <a:rPr lang="en-US" altLang="en-US"/>
              <a:t>Initialization: </a:t>
            </a:r>
          </a:p>
          <a:p>
            <a:pPr lvl="1" eaLnBrk="1" hangingPunct="1"/>
            <a:r>
              <a:rPr lang="en-US" altLang="en-US" b="1" i="1"/>
              <a:t>front=0; rear=-1;</a:t>
            </a:r>
          </a:p>
          <a:p>
            <a:pPr eaLnBrk="1" hangingPunct="1"/>
            <a:r>
              <a:rPr lang="en-US" altLang="en-US"/>
              <a:t>Condition for an empty queue:</a:t>
            </a:r>
          </a:p>
          <a:p>
            <a:pPr lvl="1" eaLnBrk="1" hangingPunct="1"/>
            <a:r>
              <a:rPr lang="en-US" altLang="en-US"/>
              <a:t>In general: </a:t>
            </a:r>
            <a:r>
              <a:rPr lang="en-US" altLang="en-US" b="1" i="1"/>
              <a:t>rear+1 = front</a:t>
            </a:r>
            <a:endParaRPr lang="en-US" altLang="en-US"/>
          </a:p>
          <a:p>
            <a:pPr lvl="1" eaLnBrk="1" hangingPunct="1"/>
            <a:r>
              <a:rPr lang="en-US" altLang="en-US"/>
              <a:t>In particular: </a:t>
            </a:r>
            <a:r>
              <a:rPr lang="en-US" altLang="en-US" b="1" i="1"/>
              <a:t>rear = -1</a:t>
            </a:r>
            <a:r>
              <a:rPr lang="en-US" altLang="en-US"/>
              <a:t>;</a:t>
            </a:r>
          </a:p>
          <a:p>
            <a:pPr eaLnBrk="1" hangingPunct="1"/>
            <a:r>
              <a:rPr lang="en-US" altLang="en-US"/>
              <a:t>Condition for a full queue</a:t>
            </a:r>
          </a:p>
          <a:p>
            <a:pPr lvl="1" eaLnBrk="1" hangingPunct="1"/>
            <a:r>
              <a:rPr lang="en-US" altLang="en-US"/>
              <a:t>In general: </a:t>
            </a:r>
            <a:r>
              <a:rPr lang="en-US" altLang="en-US" b="1" i="1"/>
              <a:t>rear-(n-1) = front</a:t>
            </a:r>
            <a:r>
              <a:rPr lang="en-US" altLang="en-US"/>
              <a:t>;</a:t>
            </a:r>
          </a:p>
          <a:p>
            <a:pPr lvl="1" eaLnBrk="1" hangingPunct="1"/>
            <a:r>
              <a:rPr lang="en-US" altLang="en-US"/>
              <a:t>In particular: </a:t>
            </a:r>
            <a:r>
              <a:rPr lang="en-US" altLang="en-US" b="1" i="1"/>
              <a:t>rear </a:t>
            </a:r>
            <a:r>
              <a:rPr lang="en-US" altLang="en-US" b="1" i="1">
                <a:sym typeface="Symbol" panose="05050102010706020507" pitchFamily="18" charset="2"/>
              </a:rPr>
              <a:t> n</a:t>
            </a:r>
            <a:r>
              <a:rPr lang="en-US" altLang="en-US" b="1" i="1"/>
              <a:t>-1</a:t>
            </a:r>
            <a:r>
              <a:rPr lang="en-US" altLang="en-US"/>
              <a:t>;</a:t>
            </a:r>
          </a:p>
        </p:txBody>
      </p:sp>
      <p:graphicFrame>
        <p:nvGraphicFramePr>
          <p:cNvPr id="11271" name="Object 7">
            <a:extLst>
              <a:ext uri="{FF2B5EF4-FFF2-40B4-BE49-F238E27FC236}">
                <a16:creationId xmlns:a16="http://schemas.microsoft.com/office/drawing/2014/main" id="{F97B3DA7-64E6-407A-A75B-649EFCB0E094}"/>
              </a:ext>
            </a:extLst>
          </p:cNvPr>
          <p:cNvGraphicFramePr>
            <a:graphicFrameLocks noChangeAspect="1"/>
          </p:cNvGraphicFramePr>
          <p:nvPr/>
        </p:nvGraphicFramePr>
        <p:xfrm>
          <a:off x="5435600" y="3284538"/>
          <a:ext cx="3538538" cy="1323975"/>
        </p:xfrm>
        <a:graphic>
          <a:graphicData uri="http://schemas.openxmlformats.org/presentationml/2006/ole">
            <mc:AlternateContent xmlns:mc="http://schemas.openxmlformats.org/markup-compatibility/2006">
              <mc:Choice xmlns:v="urn:schemas-microsoft-com:vml" Requires="v">
                <p:oleObj spid="_x0000_s11274" name="Bitmap Image" r:id="rId3" imgW="5780952" imgH="2161905" progId="Paint.Picture">
                  <p:embed/>
                </p:oleObj>
              </mc:Choice>
              <mc:Fallback>
                <p:oleObj name="Bitmap Image" r:id="rId3" imgW="5780952" imgH="2161905"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3284538"/>
                        <a:ext cx="353853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Veri Yer Tutucusu 3">
            <a:extLst>
              <a:ext uri="{FF2B5EF4-FFF2-40B4-BE49-F238E27FC236}">
                <a16:creationId xmlns:a16="http://schemas.microsoft.com/office/drawing/2014/main" id="{84275176-692D-4189-BFEC-1A1E2B59AC16}"/>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D7D3310-0640-4976-A281-CDA32FC41790}" type="datetime4">
              <a:rPr lang="en-US" altLang="en-US"/>
              <a:pPr/>
              <a:t>November 3, 2022</a:t>
            </a:fld>
            <a:endParaRPr lang="en-US" altLang="en-US"/>
          </a:p>
        </p:txBody>
      </p:sp>
      <p:sp>
        <p:nvSpPr>
          <p:cNvPr id="12291" name="Alt Bilgi Yer Tutucusu 4">
            <a:extLst>
              <a:ext uri="{FF2B5EF4-FFF2-40B4-BE49-F238E27FC236}">
                <a16:creationId xmlns:a16="http://schemas.microsoft.com/office/drawing/2014/main" id="{8FED66BC-ECE8-4FDE-8359-533EF268C738}"/>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2292" name="Slayt Numarası Yer Tutucusu 5">
            <a:extLst>
              <a:ext uri="{FF2B5EF4-FFF2-40B4-BE49-F238E27FC236}">
                <a16:creationId xmlns:a16="http://schemas.microsoft.com/office/drawing/2014/main" id="{4AA42DFC-AB96-49B3-8229-DCD12D4EAB0F}"/>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96C434-FB53-4887-AA3E-29B21527A4D5}" type="slidenum">
              <a:rPr lang="en-US" altLang="en-US"/>
              <a:pPr/>
              <a:t>8</a:t>
            </a:fld>
            <a:endParaRPr lang="en-US" altLang="en-US"/>
          </a:p>
        </p:txBody>
      </p:sp>
      <p:sp>
        <p:nvSpPr>
          <p:cNvPr id="12293" name="Rectangle 2">
            <a:extLst>
              <a:ext uri="{FF2B5EF4-FFF2-40B4-BE49-F238E27FC236}">
                <a16:creationId xmlns:a16="http://schemas.microsoft.com/office/drawing/2014/main" id="{6A517DF2-3F09-4B79-A8C0-E5F5D7C9E3E5}"/>
              </a:ext>
            </a:extLst>
          </p:cNvPr>
          <p:cNvSpPr>
            <a:spLocks noGrp="1" noChangeArrowheads="1"/>
          </p:cNvSpPr>
          <p:nvPr>
            <p:ph type="title"/>
          </p:nvPr>
        </p:nvSpPr>
        <p:spPr/>
        <p:txBody>
          <a:bodyPr/>
          <a:lstStyle/>
          <a:p>
            <a:pPr eaLnBrk="1" hangingPunct="1"/>
            <a:r>
              <a:rPr lang="en-US" altLang="en-US"/>
              <a:t>Sample C Implementation</a:t>
            </a:r>
          </a:p>
        </p:txBody>
      </p:sp>
      <p:sp>
        <p:nvSpPr>
          <p:cNvPr id="12294" name="Rectangle 3">
            <a:extLst>
              <a:ext uri="{FF2B5EF4-FFF2-40B4-BE49-F238E27FC236}">
                <a16:creationId xmlns:a16="http://schemas.microsoft.com/office/drawing/2014/main" id="{EA0564B4-1A0E-4292-842D-6D9C5110BD39}"/>
              </a:ext>
            </a:extLst>
          </p:cNvPr>
          <p:cNvSpPr>
            <a:spLocks noGrp="1" noChangeArrowheads="1"/>
          </p:cNvSpPr>
          <p:nvPr>
            <p:ph type="body" idx="1"/>
          </p:nvPr>
        </p:nvSpPr>
        <p:spPr/>
        <p:txBody>
          <a:bodyPr/>
          <a:lstStyle/>
          <a:p>
            <a:pPr eaLnBrk="1" hangingPunct="1">
              <a:lnSpc>
                <a:spcPct val="80000"/>
              </a:lnSpc>
              <a:buFontTx/>
              <a:buNone/>
            </a:pPr>
            <a:r>
              <a:rPr lang="en-US" altLang="en-US" sz="2400">
                <a:latin typeface="Tahoma" panose="020B0604030504040204" pitchFamily="34" charset="0"/>
              </a:rPr>
              <a:t>#define queueSize …;</a:t>
            </a:r>
          </a:p>
          <a:p>
            <a:pPr eaLnBrk="1" hangingPunct="1">
              <a:lnSpc>
                <a:spcPct val="80000"/>
              </a:lnSpc>
              <a:buFontTx/>
              <a:buNone/>
            </a:pPr>
            <a:r>
              <a:rPr lang="en-US" altLang="en-US" sz="2400">
                <a:latin typeface="Tahoma" panose="020B0604030504040204" pitchFamily="34" charset="0"/>
              </a:rPr>
              <a:t>struct dataType {</a:t>
            </a:r>
          </a:p>
          <a:p>
            <a:pPr eaLnBrk="1" hangingPunct="1">
              <a:lnSpc>
                <a:spcPct val="80000"/>
              </a:lnSpc>
              <a:buFontTx/>
              <a:buNone/>
            </a:pPr>
            <a:r>
              <a:rPr lang="en-US" altLang="en-US" sz="2400">
                <a:latin typeface="Tahoma" panose="020B0604030504040204" pitchFamily="34" charset="0"/>
              </a:rPr>
              <a:t>	…</a:t>
            </a:r>
          </a:p>
          <a:p>
            <a:pPr eaLnBrk="1" hangingPunct="1">
              <a:lnSpc>
                <a:spcPct val="80000"/>
              </a:lnSpc>
              <a:buFontTx/>
              <a:buNone/>
            </a:pPr>
            <a:r>
              <a:rPr lang="en-US" altLang="en-US" sz="2400">
                <a:latin typeface="Tahoma" panose="020B0604030504040204" pitchFamily="34" charset="0"/>
              </a:rPr>
              <a:t>}</a:t>
            </a:r>
          </a:p>
          <a:p>
            <a:pPr eaLnBrk="1" hangingPunct="1">
              <a:lnSpc>
                <a:spcPct val="80000"/>
              </a:lnSpc>
              <a:buFontTx/>
              <a:buNone/>
            </a:pPr>
            <a:r>
              <a:rPr lang="en-US" altLang="en-US" sz="2400">
                <a:latin typeface="Tahoma" panose="020B0604030504040204" pitchFamily="34" charset="0"/>
              </a:rPr>
              <a:t>typedef struct dataType dataType;</a:t>
            </a:r>
          </a:p>
          <a:p>
            <a:pPr eaLnBrk="1" hangingPunct="1">
              <a:lnSpc>
                <a:spcPct val="80000"/>
              </a:lnSpc>
              <a:buFontTx/>
              <a:buNone/>
            </a:pPr>
            <a:r>
              <a:rPr lang="en-US" altLang="en-US" sz="2400">
                <a:latin typeface="Tahoma" panose="020B0604030504040204" pitchFamily="34" charset="0"/>
              </a:rPr>
              <a:t>struct queueType {</a:t>
            </a:r>
          </a:p>
          <a:p>
            <a:pPr eaLnBrk="1" hangingPunct="1">
              <a:lnSpc>
                <a:spcPct val="80000"/>
              </a:lnSpc>
              <a:buFontTx/>
              <a:buNone/>
            </a:pPr>
            <a:r>
              <a:rPr lang="en-US" altLang="en-US" sz="2400">
                <a:latin typeface="Tahoma" panose="020B0604030504040204" pitchFamily="34" charset="0"/>
              </a:rPr>
              <a:t>	int front;</a:t>
            </a:r>
          </a:p>
          <a:p>
            <a:pPr eaLnBrk="1" hangingPunct="1">
              <a:lnSpc>
                <a:spcPct val="80000"/>
              </a:lnSpc>
              <a:buFontTx/>
              <a:buNone/>
            </a:pPr>
            <a:r>
              <a:rPr lang="en-US" altLang="en-US" sz="2400">
                <a:latin typeface="Tahoma" panose="020B0604030504040204" pitchFamily="34" charset="0"/>
              </a:rPr>
              <a:t>	int rear;</a:t>
            </a:r>
          </a:p>
          <a:p>
            <a:pPr eaLnBrk="1" hangingPunct="1">
              <a:lnSpc>
                <a:spcPct val="80000"/>
              </a:lnSpc>
              <a:buFontTx/>
              <a:buNone/>
            </a:pPr>
            <a:r>
              <a:rPr lang="en-US" altLang="en-US" sz="2400">
                <a:latin typeface="Tahoma" panose="020B0604030504040204" pitchFamily="34" charset="0"/>
              </a:rPr>
              <a:t>	dataType content[queueSize]; </a:t>
            </a:r>
          </a:p>
          <a:p>
            <a:pPr eaLnBrk="1" hangingPunct="1">
              <a:lnSpc>
                <a:spcPct val="80000"/>
              </a:lnSpc>
              <a:buFontTx/>
              <a:buNone/>
            </a:pPr>
            <a:r>
              <a:rPr lang="en-US" altLang="en-US" sz="2400">
                <a:latin typeface="Tahoma" panose="020B0604030504040204" pitchFamily="34" charset="0"/>
              </a:rPr>
              <a:t>}</a:t>
            </a:r>
          </a:p>
          <a:p>
            <a:pPr eaLnBrk="1" hangingPunct="1">
              <a:lnSpc>
                <a:spcPct val="80000"/>
              </a:lnSpc>
              <a:buFontTx/>
              <a:buNone/>
            </a:pPr>
            <a:r>
              <a:rPr lang="en-US" altLang="en-US" sz="2400">
                <a:latin typeface="Tahoma" panose="020B0604030504040204" pitchFamily="34" charset="0"/>
              </a:rPr>
              <a:t>typedef struct queueType queueType;</a:t>
            </a:r>
          </a:p>
          <a:p>
            <a:pPr eaLnBrk="1" hangingPunct="1">
              <a:lnSpc>
                <a:spcPct val="80000"/>
              </a:lnSpc>
              <a:buFontTx/>
              <a:buNone/>
            </a:pPr>
            <a:r>
              <a:rPr lang="en-US" altLang="en-US" sz="2400">
                <a:latin typeface="Tahoma" panose="020B0604030504040204" pitchFamily="34" charset="0"/>
              </a:rPr>
              <a:t>queueType queue;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Veri Yer Tutucusu 3">
            <a:extLst>
              <a:ext uri="{FF2B5EF4-FFF2-40B4-BE49-F238E27FC236}">
                <a16:creationId xmlns:a16="http://schemas.microsoft.com/office/drawing/2014/main" id="{C08D874B-EEAF-4757-9077-D775FADEA516}"/>
              </a:ext>
            </a:extLst>
          </p:cNvPr>
          <p:cNvSpPr>
            <a:spLocks noGrp="1"/>
          </p:cNvSpPr>
          <p:nvPr>
            <p:ph type="dt" sz="quarter" idx="10"/>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2701424A-1ADE-4F7F-B369-0A8D786013B3}" type="datetime4">
              <a:rPr lang="en-US" altLang="en-US"/>
              <a:pPr/>
              <a:t>November 3, 2022</a:t>
            </a:fld>
            <a:endParaRPr lang="en-US" altLang="en-US"/>
          </a:p>
        </p:txBody>
      </p:sp>
      <p:sp>
        <p:nvSpPr>
          <p:cNvPr id="13315" name="Alt Bilgi Yer Tutucusu 4">
            <a:extLst>
              <a:ext uri="{FF2B5EF4-FFF2-40B4-BE49-F238E27FC236}">
                <a16:creationId xmlns:a16="http://schemas.microsoft.com/office/drawing/2014/main" id="{99DE83FB-2369-4781-818B-3FBE66278343}"/>
              </a:ext>
            </a:extLst>
          </p:cNvPr>
          <p:cNvSpPr>
            <a:spLocks noGrp="1"/>
          </p:cNvSpPr>
          <p:nvPr>
            <p:ph type="ftr" sz="quarter" idx="11"/>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Borahan Tümer, Ph.D.                                                                                                                                                                          </a:t>
            </a:r>
          </a:p>
        </p:txBody>
      </p:sp>
      <p:sp>
        <p:nvSpPr>
          <p:cNvPr id="13316" name="Slayt Numarası Yer Tutucusu 5">
            <a:extLst>
              <a:ext uri="{FF2B5EF4-FFF2-40B4-BE49-F238E27FC236}">
                <a16:creationId xmlns:a16="http://schemas.microsoft.com/office/drawing/2014/main" id="{8ABF06F8-2678-4B71-9AAE-C17C2DA961A8}"/>
              </a:ext>
            </a:extLst>
          </p:cNvPr>
          <p:cNvSpPr>
            <a:spLocks noGrp="1"/>
          </p:cNvSpPr>
          <p:nvPr>
            <p:ph type="sldNum" sz="quarter" idx="12"/>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5CDDD5C-3669-462E-9E77-B91B7171D36B}" type="slidenum">
              <a:rPr lang="en-US" altLang="en-US"/>
              <a:pPr/>
              <a:t>9</a:t>
            </a:fld>
            <a:endParaRPr lang="en-US" altLang="en-US"/>
          </a:p>
        </p:txBody>
      </p:sp>
      <p:sp>
        <p:nvSpPr>
          <p:cNvPr id="13317" name="Rectangle 2">
            <a:extLst>
              <a:ext uri="{FF2B5EF4-FFF2-40B4-BE49-F238E27FC236}">
                <a16:creationId xmlns:a16="http://schemas.microsoft.com/office/drawing/2014/main" id="{74B3B16A-7976-41C0-89D8-51F1AE253FAC}"/>
              </a:ext>
            </a:extLst>
          </p:cNvPr>
          <p:cNvSpPr>
            <a:spLocks noGrp="1" noChangeArrowheads="1"/>
          </p:cNvSpPr>
          <p:nvPr>
            <p:ph type="title"/>
          </p:nvPr>
        </p:nvSpPr>
        <p:spPr/>
        <p:txBody>
          <a:bodyPr/>
          <a:lstStyle/>
          <a:p>
            <a:pPr eaLnBrk="1" hangingPunct="1"/>
            <a:r>
              <a:rPr lang="en-US" altLang="en-US" sz="4000"/>
              <a:t>Sample C Implementation… </a:t>
            </a:r>
            <a:br>
              <a:rPr lang="en-US" altLang="en-US" sz="4000"/>
            </a:br>
            <a:r>
              <a:rPr lang="en-US" altLang="en-US" sz="4000"/>
              <a:t>isEmpty() and isFull()</a:t>
            </a:r>
          </a:p>
        </p:txBody>
      </p:sp>
      <p:sp>
        <p:nvSpPr>
          <p:cNvPr id="13318" name="Rectangle 3">
            <a:extLst>
              <a:ext uri="{FF2B5EF4-FFF2-40B4-BE49-F238E27FC236}">
                <a16:creationId xmlns:a16="http://schemas.microsoft.com/office/drawing/2014/main" id="{4415E163-2A3A-48C6-AE18-5CCEF990EE62}"/>
              </a:ext>
            </a:extLst>
          </p:cNvPr>
          <p:cNvSpPr>
            <a:spLocks noGrp="1" noChangeArrowheads="1"/>
          </p:cNvSpPr>
          <p:nvPr>
            <p:ph type="body" idx="1"/>
          </p:nvPr>
        </p:nvSpPr>
        <p:spPr/>
        <p:txBody>
          <a:bodyPr/>
          <a:lstStyle/>
          <a:p>
            <a:pPr eaLnBrk="1" hangingPunct="1">
              <a:lnSpc>
                <a:spcPct val="90000"/>
              </a:lnSpc>
              <a:buFontTx/>
              <a:buNone/>
            </a:pPr>
            <a:r>
              <a:rPr lang="en-US" altLang="en-US" sz="2400"/>
              <a:t>//</a:t>
            </a:r>
            <a:r>
              <a:rPr lang="en-US" altLang="en-US" sz="2400">
                <a:latin typeface="Tahoma" panose="020B0604030504040204" pitchFamily="34" charset="0"/>
              </a:rPr>
              <a:t>Initialize Queue (i.e., set value of front and rear to 0)</a:t>
            </a:r>
          </a:p>
          <a:p>
            <a:pPr eaLnBrk="1" hangingPunct="1">
              <a:lnSpc>
                <a:spcPct val="90000"/>
              </a:lnSpc>
              <a:buFontTx/>
              <a:buNone/>
            </a:pPr>
            <a:r>
              <a:rPr lang="en-US" altLang="en-US" sz="2400">
                <a:latin typeface="Tahoma" panose="020B0604030504040204" pitchFamily="34" charset="0"/>
              </a:rPr>
              <a:t>queue.rear=-1;</a:t>
            </a:r>
          </a:p>
          <a:p>
            <a:pPr eaLnBrk="1" hangingPunct="1">
              <a:lnSpc>
                <a:spcPct val="90000"/>
              </a:lnSpc>
              <a:buFontTx/>
              <a:buNone/>
            </a:pPr>
            <a:r>
              <a:rPr lang="en-US" altLang="en-US" sz="2400">
                <a:latin typeface="Tahoma" panose="020B0604030504040204" pitchFamily="34" charset="0"/>
              </a:rPr>
              <a:t>int isEmpty(queueType q)</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r>
              <a:rPr lang="en-US" altLang="en-US" sz="2400">
                <a:latin typeface="Tahoma" panose="020B0604030504040204" pitchFamily="34" charset="0"/>
              </a:rPr>
              <a:t>	return (q.rear &lt; q.front); </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r>
              <a:rPr lang="en-US" altLang="en-US" sz="2400">
                <a:latin typeface="Tahoma" panose="020B0604030504040204" pitchFamily="34" charset="0"/>
              </a:rPr>
              <a:t>int isFull(queueType q, int n)</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r>
              <a:rPr lang="en-US" altLang="en-US" sz="2400">
                <a:latin typeface="Tahoma" panose="020B0604030504040204" pitchFamily="34" charset="0"/>
              </a:rPr>
              <a:t>	return (q.rear</a:t>
            </a:r>
            <a:r>
              <a:rPr lang="tr-TR" altLang="en-US" sz="2400">
                <a:latin typeface="Tahoma" panose="020B0604030504040204" pitchFamily="34" charset="0"/>
              </a:rPr>
              <a:t>–(</a:t>
            </a:r>
            <a:r>
              <a:rPr lang="en-US" altLang="en-US" sz="2400">
                <a:latin typeface="Tahoma" panose="020B0604030504040204" pitchFamily="34" charset="0"/>
              </a:rPr>
              <a:t>n-1</a:t>
            </a:r>
            <a:r>
              <a:rPr lang="tr-TR" altLang="en-US" sz="2400">
                <a:latin typeface="Tahoma" panose="020B0604030504040204" pitchFamily="34" charset="0"/>
              </a:rPr>
              <a:t>) </a:t>
            </a:r>
            <a:r>
              <a:rPr lang="en-US" altLang="en-US" sz="2400">
                <a:latin typeface="Tahoma" panose="020B0604030504040204" pitchFamily="34" charset="0"/>
              </a:rPr>
              <a:t>&gt;=</a:t>
            </a:r>
            <a:r>
              <a:rPr lang="tr-TR" altLang="en-US" sz="2400">
                <a:latin typeface="Tahoma" panose="020B0604030504040204" pitchFamily="34" charset="0"/>
              </a:rPr>
              <a:t> q.front</a:t>
            </a:r>
            <a:r>
              <a:rPr lang="en-US" altLang="en-US" sz="2400">
                <a:latin typeface="Tahoma" panose="020B0604030504040204" pitchFamily="34" charset="0"/>
              </a:rPr>
              <a:t>); </a:t>
            </a:r>
          </a:p>
          <a:p>
            <a:pPr eaLnBrk="1" hangingPunct="1">
              <a:lnSpc>
                <a:spcPct val="90000"/>
              </a:lnSpc>
              <a:buFontTx/>
              <a:buNone/>
            </a:pPr>
            <a:r>
              <a:rPr lang="en-US" altLang="en-US" sz="2400">
                <a:latin typeface="Tahoma" panose="020B0604030504040204" pitchFamily="34" charset="0"/>
              </a:rPr>
              <a:t>}</a:t>
            </a:r>
          </a:p>
          <a:p>
            <a:pPr eaLnBrk="1" hangingPunct="1">
              <a:lnSpc>
                <a:spcPct val="90000"/>
              </a:lnSpc>
              <a:buFontTx/>
              <a:buNone/>
            </a:pPr>
            <a:endParaRPr lang="en-US" altLang="en-US" sz="24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22313</TotalTime>
  <Words>1993</Words>
  <Application>Microsoft Office PowerPoint</Application>
  <PresentationFormat>Ekran Gösterisi (4:3)</PresentationFormat>
  <Paragraphs>332</Paragraphs>
  <Slides>30</Slides>
  <Notes>1</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2</vt:i4>
      </vt:variant>
      <vt:variant>
        <vt:lpstr>Slayt Başlıkları</vt:lpstr>
      </vt:variant>
      <vt:variant>
        <vt:i4>30</vt:i4>
      </vt:variant>
    </vt:vector>
  </HeadingPairs>
  <TitlesOfParts>
    <vt:vector size="37" baseType="lpstr">
      <vt:lpstr>Arial</vt:lpstr>
      <vt:lpstr>Symbol</vt:lpstr>
      <vt:lpstr>Tahoma</vt:lpstr>
      <vt:lpstr>Times New Roman</vt:lpstr>
      <vt:lpstr>Default Design</vt:lpstr>
      <vt:lpstr>Bitmap Image</vt:lpstr>
      <vt:lpstr>Paintbrush Picture</vt:lpstr>
      <vt:lpstr>Data Structures – Week #4</vt:lpstr>
      <vt:lpstr>Outline</vt:lpstr>
      <vt:lpstr>Queues (Kuyruklar)</vt:lpstr>
      <vt:lpstr>Operations on Queues</vt:lpstr>
      <vt:lpstr>Implementation of Queues</vt:lpstr>
      <vt:lpstr>Array Implementation of Queues</vt:lpstr>
      <vt:lpstr>Array Implementation of Queues</vt:lpstr>
      <vt:lpstr>Sample C Implementation</vt:lpstr>
      <vt:lpstr>Sample C Implementation…  isEmpty() and isFull()</vt:lpstr>
      <vt:lpstr>Enqueue() Operation</vt:lpstr>
      <vt:lpstr>Enqueue Operation Animated</vt:lpstr>
      <vt:lpstr>Dequeue Operation</vt:lpstr>
      <vt:lpstr>PowerPoint Sunusu</vt:lpstr>
      <vt:lpstr>Improved Dequeue Operation</vt:lpstr>
      <vt:lpstr>PowerPoint Sunusu</vt:lpstr>
      <vt:lpstr>Problem of O(1) Dequeue</vt:lpstr>
      <vt:lpstr>Circular Queues</vt:lpstr>
      <vt:lpstr>Circular Queues (CQs)</vt:lpstr>
      <vt:lpstr>Enqueue Operation in CQs</vt:lpstr>
      <vt:lpstr>Dequeue Operation in CQs</vt:lpstr>
      <vt:lpstr>Circular Queues</vt:lpstr>
      <vt:lpstr>Linked List Implementation of Queues</vt:lpstr>
      <vt:lpstr>Linked List Implementation of Queues</vt:lpstr>
      <vt:lpstr>Enqueue and Dequeue Functions</vt:lpstr>
      <vt:lpstr>Linked List Implementation of Queues</vt:lpstr>
      <vt:lpstr>Queue Applications</vt:lpstr>
      <vt:lpstr>Priority Queues</vt:lpstr>
      <vt:lpstr>Priority Queues</vt:lpstr>
      <vt:lpstr>Priority Queues</vt:lpstr>
      <vt:lpstr>Priority Queues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 Week #1</dc:title>
  <dc:creator>PINAR TUMER</dc:creator>
  <cp:lastModifiedBy>Borahan Tümer</cp:lastModifiedBy>
  <cp:revision>199</cp:revision>
  <dcterms:created xsi:type="dcterms:W3CDTF">2005-09-19T13:51:52Z</dcterms:created>
  <dcterms:modified xsi:type="dcterms:W3CDTF">2022-11-03T07:45:08Z</dcterms:modified>
</cp:coreProperties>
</file>