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89"/>
  </p:notesMasterIdLst>
  <p:handoutMasterIdLst>
    <p:handoutMasterId r:id="rId90"/>
  </p:handoutMasterIdLst>
  <p:sldIdLst>
    <p:sldId id="256" r:id="rId2"/>
    <p:sldId id="284" r:id="rId3"/>
    <p:sldId id="419" r:id="rId4"/>
    <p:sldId id="405" r:id="rId5"/>
    <p:sldId id="490" r:id="rId6"/>
    <p:sldId id="491" r:id="rId7"/>
    <p:sldId id="492" r:id="rId8"/>
    <p:sldId id="501" r:id="rId9"/>
    <p:sldId id="502" r:id="rId10"/>
    <p:sldId id="493" r:id="rId11"/>
    <p:sldId id="576" r:id="rId12"/>
    <p:sldId id="494" r:id="rId13"/>
    <p:sldId id="495" r:id="rId14"/>
    <p:sldId id="503" r:id="rId15"/>
    <p:sldId id="496" r:id="rId16"/>
    <p:sldId id="497" r:id="rId17"/>
    <p:sldId id="498" r:id="rId18"/>
    <p:sldId id="499" r:id="rId19"/>
    <p:sldId id="504" r:id="rId20"/>
    <p:sldId id="500" r:id="rId21"/>
    <p:sldId id="505" r:id="rId22"/>
    <p:sldId id="510" r:id="rId23"/>
    <p:sldId id="506" r:id="rId24"/>
    <p:sldId id="508" r:id="rId25"/>
    <p:sldId id="512" r:id="rId26"/>
    <p:sldId id="511" r:id="rId27"/>
    <p:sldId id="513" r:id="rId28"/>
    <p:sldId id="514" r:id="rId29"/>
    <p:sldId id="515" r:id="rId30"/>
    <p:sldId id="516" r:id="rId31"/>
    <p:sldId id="517" r:id="rId32"/>
    <p:sldId id="518" r:id="rId33"/>
    <p:sldId id="509" r:id="rId34"/>
    <p:sldId id="519" r:id="rId35"/>
    <p:sldId id="521" r:id="rId36"/>
    <p:sldId id="520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2" r:id="rId47"/>
    <p:sldId id="533" r:id="rId48"/>
    <p:sldId id="535" r:id="rId49"/>
    <p:sldId id="536" r:id="rId50"/>
    <p:sldId id="534" r:id="rId51"/>
    <p:sldId id="537" r:id="rId52"/>
    <p:sldId id="538" r:id="rId53"/>
    <p:sldId id="539" r:id="rId54"/>
    <p:sldId id="540" r:id="rId55"/>
    <p:sldId id="541" r:id="rId56"/>
    <p:sldId id="542" r:id="rId57"/>
    <p:sldId id="543" r:id="rId58"/>
    <p:sldId id="544" r:id="rId59"/>
    <p:sldId id="545" r:id="rId60"/>
    <p:sldId id="546" r:id="rId61"/>
    <p:sldId id="547" r:id="rId62"/>
    <p:sldId id="548" r:id="rId63"/>
    <p:sldId id="551" r:id="rId64"/>
    <p:sldId id="549" r:id="rId65"/>
    <p:sldId id="552" r:id="rId66"/>
    <p:sldId id="555" r:id="rId67"/>
    <p:sldId id="558" r:id="rId68"/>
    <p:sldId id="561" r:id="rId69"/>
    <p:sldId id="562" r:id="rId70"/>
    <p:sldId id="563" r:id="rId71"/>
    <p:sldId id="564" r:id="rId72"/>
    <p:sldId id="565" r:id="rId73"/>
    <p:sldId id="566" r:id="rId74"/>
    <p:sldId id="567" r:id="rId75"/>
    <p:sldId id="557" r:id="rId76"/>
    <p:sldId id="553" r:id="rId77"/>
    <p:sldId id="554" r:id="rId78"/>
    <p:sldId id="556" r:id="rId79"/>
    <p:sldId id="568" r:id="rId80"/>
    <p:sldId id="570" r:id="rId81"/>
    <p:sldId id="569" r:id="rId82"/>
    <p:sldId id="571" r:id="rId83"/>
    <p:sldId id="572" r:id="rId84"/>
    <p:sldId id="573" r:id="rId85"/>
    <p:sldId id="574" r:id="rId86"/>
    <p:sldId id="575" r:id="rId87"/>
    <p:sldId id="560" r:id="rId8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NAR TUM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CC"/>
    <a:srgbClr val="6600CC"/>
    <a:srgbClr val="33CC33"/>
    <a:srgbClr val="66FF33"/>
    <a:srgbClr val="FF0000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A0C894B-072E-4287-974C-856ECDA7AA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4BA8252-40E2-4243-96B8-5D0FA8454C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r>
              <a:rPr lang="en-US" altLang="en-US"/>
              <a:t>Week #1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C3A550-A170-4BFB-9DBE-35F6D892F7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F4172F4A-2F56-4A18-A0DC-8489FBB6810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8408B452-11BA-4704-8C59-AB6E3EC8D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AA730ED-8A9C-4907-8B9B-A54B736A62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066CDDC-068A-43F9-A7FD-FCAC764A30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r>
              <a:rPr lang="en-US" altLang="en-US"/>
              <a:t>Week #1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FF474E5-EC70-4513-AA14-58C3FB046C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57469A97-B248-4EDA-B46B-F72DFCA87C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F1A22A3-B988-4606-B7D0-98A16B4DAA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0867B710-EDA7-4020-816F-41BC2A611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6513E4A-A160-4AF8-BD33-573F36FEA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8B4082E3-5192-4214-BFA4-CFF2B50B55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0"/>
              <a:t>Week #1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E528DA64-F6B0-4193-B4A1-E7D9DBD6F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CBF330-0EA8-4F8E-A2E6-BBB3BB03AD5C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56DBEBC0-C840-4B29-BC3A-04FD4624D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1D987920-6906-4201-B1EB-F6FEA91E3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BC18989-D85F-45E4-ACB2-73306E23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BA3532-4A22-42BA-8DFD-10C078376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B1D7F4-186B-43FB-A489-9AE0724C9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71EE6-1DF0-42F9-AA7D-6F293CEE836A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96FC2A-E0F9-49E5-B35C-AB74136033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FBB722-52D5-4F98-AA22-82D4163A0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ABF6C-3ED7-46F2-8C90-259ED0B5B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82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03AF1-E43D-473F-8485-B4630E80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AEE2AF-26C7-4303-88A3-5368FF54B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F40D2B-1106-4A1C-AA4F-C96DA67A7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7C49-B840-40BF-87CC-8A1EFD172F21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773D0C-B978-47DA-B514-22A24D21D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A6F3FE-24D7-4A8D-8C75-1199FE487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8F007-335E-4C7B-8CFE-E81F7A2119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8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0DE03C7-589E-44F1-9169-77A67C54E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93639A5-2BA6-4E55-B7DD-5084E7EE9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833863-BCE9-4A3F-802F-EDF149B383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109EB-964B-4B65-8A8C-A90E926E03A5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4061B2-F402-4F9C-B8E5-7FD5DF00F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E70818-EA5D-4EC2-A99A-54C49E4B8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53E8-46B3-4FA5-AF66-B737E0459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81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48C609-6580-4285-91AF-5055AADE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364FEAC-1F21-409C-80C3-ACB57D8D34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20C1372-4001-454A-8847-B53978961B7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1DE199B-ACEE-4F18-9619-4B21B09B645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0B7D183-5E9D-4819-AD64-FAA8D8B6BF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44328-7FB2-46DE-A10C-3BCC4131117C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7323B65-E56A-4017-AF1F-6D460D186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7295000-DAD8-4171-8861-94BDA1D6F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0A83-8164-48EF-99D1-96BC45C03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36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94CDB1-A3C4-4FFD-856C-9242B772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ED4D3D-0E3A-4B5E-8EE6-450E5AF428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BCA22CB-0F2D-4E45-A510-1137C3D4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87A16-3EE3-4B1A-985C-08AE7B209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E0B3C-0EF7-4711-94BC-F9350141F50C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A6378-691F-4DAC-A9A6-CDB65212E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C555F-63EA-4F2C-9EB3-CA8894A8C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8965C-C2E4-421C-8B67-0AC6599CFF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5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65FFCA-B90A-4D78-8CBC-752CD99C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D8A36B-1839-4F1B-B0C5-0E26BD392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228C07-770A-4A2E-B64D-F720F0890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3755A-7278-48B8-A50E-F357CDB2D19B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A27373-A938-47C7-B910-C3BCC31A6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EA11D0-8D93-4CB7-8977-0523452C0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ACE4-C677-48E5-B9D2-648C8908F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27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5D1443-77DB-42D5-B374-9B2EAFE2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D7B43E-3EDE-4E54-90C7-09CA7DD5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DF005F-C471-4667-8A9B-F92B93544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6A6C2-85A8-458D-8D6C-A84BAB85173C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AE5629-F13E-4978-BA58-8ADC80C266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CA023-DAFD-4E5F-8ADA-F94C226E2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27961-4D5A-438E-A7FE-A25223C6C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3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4E40879-4B81-426D-91F6-EDAF83B6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478F54-9965-412D-AE23-3D3487EE4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64891E1-88CF-4376-B642-49B8B581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68BE9-CB91-4420-B5A5-4734325F4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BF3DB-AC5E-4539-AB78-3DD7D258B273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6502C-B7AD-4472-8636-D1F4497C2A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A803D-854A-4A83-8FD2-549840861C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42107-A0F8-4AB9-9F5F-515CC1A7AA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2F5594-A5E1-4425-9D3D-C7E6477F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D11E9B-EB75-4B42-9965-FBB093E04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591D18-0DFE-4EC6-B483-9771E53BE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EF3729A-7D38-4628-AD60-F5969645E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9910962-87C4-45A5-9DC8-6CD2F7B6B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B9F1D2-7242-46D2-A7FD-002CA6582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31D3-13CD-43BD-A9F7-0454C57B81CD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C1BBD3-96D4-4E1B-9762-0839DC4246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688B79-225E-414A-BA02-D6C35ACD7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6323A-079C-4F07-BE1B-04C3383EE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57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190FB1-6EDB-4A8B-A6B2-99D86C3B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80FC22-5B8F-4B8F-B76B-95E7E4CD30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84A6C-FC3C-4313-8A18-59B0D7BA93DC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7DBCF4-D30E-4C56-8A22-E13A6A019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FB6747-7DC4-4F64-B479-9F9DDA5DB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CD5BC-56AA-4AB0-90C3-F5534A590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99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7027606-1D12-4225-BBFE-53B0DD37D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C3005-58D0-4C62-AF1C-6A0085B9755E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8C98C60-1EB2-42B7-81C7-43796A4F3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2820FF-3250-43ED-8664-EA81786048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4643C-D834-4CAD-AD11-EED6C8523F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07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41A5A1-29FE-42E2-B632-914E8A5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A6644A-DD76-4838-92D8-4475F0930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3DAB821-D9AD-46B7-B03C-1D22939F6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E209D-3804-436F-A1EE-9BB026B3F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B59C5-30F0-4C41-89A1-5152AE3EBD1C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0DD5A-0C88-44D0-98A9-0043A546E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8D6EE-A3D6-4493-9B02-709C07795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130A2-1D07-410E-8B0F-806F21581D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89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9EE4F6-F06E-4DD5-8ED4-A7DE6AD4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DFF147C-00D6-4F22-A7A7-035881394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93B8BE-C7C5-45D7-9D94-89FA7E1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3857C-40B7-4FEC-A36D-04A0992E5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FC50E-1B2B-4979-BED3-72BE5C7E8AB7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0A3DB-810F-436B-8BBA-68DB6EE3E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6397F-3858-4E11-A743-7F26BD297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3764-C679-440B-9293-6AAA72564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67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46331B-6CCC-4811-8060-22EB91E1B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A04B5D0-EB30-4F1B-B937-58A27FD07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CBAFEC91-1615-40ED-9D42-814C1B2B39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smtClean="0"/>
            </a:lvl1pPr>
          </a:lstStyle>
          <a:p>
            <a:pPr>
              <a:defRPr/>
            </a:pPr>
            <a:fld id="{F3C57400-7E5E-475A-A3B0-8162AEFB2210}" type="datetime4">
              <a:rPr lang="en-US" altLang="en-US"/>
              <a:pPr>
                <a:defRPr/>
              </a:pPr>
              <a:t>December 25, 2023</a:t>
            </a:fld>
            <a:endParaRPr lang="en-US" alt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75B1A9C7-7906-409D-AF25-32B10F1516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/>
            </a:lvl1pPr>
          </a:lstStyle>
          <a:p>
            <a:pPr>
              <a:defRPr/>
            </a:pPr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3D37217-FF00-41B2-A253-889C8751D4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 smtClean="0"/>
            </a:lvl1pPr>
          </a:lstStyle>
          <a:p>
            <a:pPr>
              <a:defRPr/>
            </a:pPr>
            <a:fld id="{78BF3B0C-B5DE-4150-8549-FA8600847E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83A322-88EE-4C0E-97C0-27E892C49E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5400"/>
              <a:t>Data Structures – Week #9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CC79138-84A5-4D96-8AEB-74E424AEF7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800">
                <a:solidFill>
                  <a:srgbClr val="FF0000"/>
                </a:solidFill>
              </a:rPr>
              <a:t>Sorting</a:t>
            </a:r>
            <a:r>
              <a:rPr lang="tr-TR" altLang="en-US" sz="4800"/>
              <a:t> 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Veri Yer Tutucusu 3">
            <a:extLst>
              <a:ext uri="{FF2B5EF4-FFF2-40B4-BE49-F238E27FC236}">
                <a16:creationId xmlns:a16="http://schemas.microsoft.com/office/drawing/2014/main" id="{FC2C5655-00B8-4D5C-AE27-4B32606B10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2D6595-CC9C-4F5B-8F9D-CE1C8293AFBF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4339" name="Alt Bilgi Yer Tutucusu 4">
            <a:extLst>
              <a:ext uri="{FF2B5EF4-FFF2-40B4-BE49-F238E27FC236}">
                <a16:creationId xmlns:a16="http://schemas.microsoft.com/office/drawing/2014/main" id="{3D22AB2D-AB67-489C-86D7-769D343E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4340" name="Slayt Numarası Yer Tutucusu 5">
            <a:extLst>
              <a:ext uri="{FF2B5EF4-FFF2-40B4-BE49-F238E27FC236}">
                <a16:creationId xmlns:a16="http://schemas.microsoft.com/office/drawing/2014/main" id="{07ECB381-C21B-4B97-8434-AC503D98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46AEE5-E913-42C8-9EB7-F6701F169493}" type="slidenum">
              <a:rPr lang="en-US" altLang="en-US" b="0"/>
              <a:pPr/>
              <a:t>10</a:t>
            </a:fld>
            <a:endParaRPr lang="en-US" altLang="en-US" b="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2EBF262B-279C-449A-B3A8-70D134765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Algorithm Analysis of Selection Sort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DD5D1DA8-4882-44A4-B976-0FC78A708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Barometer statement (or piece of code): the condition of </a:t>
            </a:r>
            <a:r>
              <a:rPr lang="en-US" altLang="en-US">
                <a:latin typeface="Tahoma" panose="020B0604030504040204" pitchFamily="34" charset="0"/>
              </a:rPr>
              <a:t>if (</a:t>
            </a:r>
            <a:r>
              <a:rPr lang="en-US" altLang="en-US" i="1">
                <a:solidFill>
                  <a:srgbClr val="FF0000"/>
                </a:solidFill>
                <a:latin typeface="Tahoma" panose="020B0604030504040204" pitchFamily="34" charset="0"/>
              </a:rPr>
              <a:t>a[j] &lt; a[min]</a:t>
            </a:r>
            <a:r>
              <a:rPr lang="en-US" altLang="en-US">
                <a:latin typeface="Tahoma" panose="020B0604030504040204" pitchFamily="34" charset="0"/>
              </a:rPr>
              <a:t>)</a:t>
            </a:r>
            <a:endParaRPr lang="en-US" altLang="en-US"/>
          </a:p>
          <a:p>
            <a:pPr eaLnBrk="1" hangingPunct="1"/>
            <a:r>
              <a:rPr lang="en-US" altLang="en-US"/>
              <a:t>We find how many times it is executed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i="1">
                <a:solidFill>
                  <a:srgbClr val="FF0000"/>
                </a:solidFill>
              </a:rPr>
              <a:t>outer loop</a:t>
            </a:r>
            <a:r>
              <a:rPr lang="en-US" altLang="en-US"/>
              <a:t> turns </a:t>
            </a:r>
            <a:r>
              <a:rPr lang="en-US" altLang="en-US" i="1">
                <a:solidFill>
                  <a:srgbClr val="FF0000"/>
                </a:solidFill>
              </a:rPr>
              <a:t>n-1</a:t>
            </a:r>
            <a:r>
              <a:rPr lang="en-US" altLang="en-US"/>
              <a:t> times.</a:t>
            </a:r>
          </a:p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Inner loop</a:t>
            </a:r>
            <a:r>
              <a:rPr lang="en-US" altLang="en-US"/>
              <a:t> turns </a:t>
            </a:r>
            <a:r>
              <a:rPr lang="en-US" altLang="en-US" i="1">
                <a:solidFill>
                  <a:srgbClr val="FF0000"/>
                </a:solidFill>
              </a:rPr>
              <a:t>n-i</a:t>
            </a:r>
            <a:r>
              <a:rPr lang="en-US" altLang="en-US"/>
              <a:t> times at the </a:t>
            </a:r>
            <a:r>
              <a:rPr lang="en-US" altLang="en-US" i="1">
                <a:solidFill>
                  <a:srgbClr val="FF0000"/>
                </a:solidFill>
              </a:rPr>
              <a:t>i</a:t>
            </a:r>
            <a:r>
              <a:rPr lang="en-US" altLang="en-US" i="1" baseline="30000">
                <a:solidFill>
                  <a:srgbClr val="FF0000"/>
                </a:solidFill>
              </a:rPr>
              <a:t>th</a:t>
            </a:r>
            <a:r>
              <a:rPr lang="en-US" altLang="en-US" i="1">
                <a:solidFill>
                  <a:srgbClr val="FF0000"/>
                </a:solidFill>
              </a:rPr>
              <a:t> turn</a:t>
            </a:r>
            <a:r>
              <a:rPr lang="en-US" altLang="en-US"/>
              <a:t> of the outer loop.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14343" name="Object 4">
            <a:extLst>
              <a:ext uri="{FF2B5EF4-FFF2-40B4-BE49-F238E27FC236}">
                <a16:creationId xmlns:a16="http://schemas.microsoft.com/office/drawing/2014/main" id="{B0CEFEE5-DFA9-421C-A55A-598E2CA46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5">
            <a:extLst>
              <a:ext uri="{FF2B5EF4-FFF2-40B4-BE49-F238E27FC236}">
                <a16:creationId xmlns:a16="http://schemas.microsoft.com/office/drawing/2014/main" id="{62653B83-02AD-4803-B77D-F82F72460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8775" y="4843463"/>
          <a:ext cx="3738563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2070100" imgH="889000" progId="Equation.3">
                  <p:embed/>
                </p:oleObj>
              </mc:Choice>
              <mc:Fallback>
                <p:oleObj name="Equation" r:id="rId5" imgW="20701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4843463"/>
                        <a:ext cx="3738563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Veri Yer Tutucusu 3">
            <a:extLst>
              <a:ext uri="{FF2B5EF4-FFF2-40B4-BE49-F238E27FC236}">
                <a16:creationId xmlns:a16="http://schemas.microsoft.com/office/drawing/2014/main" id="{558164DC-5446-454C-BC8D-9E648C9998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27B171-C0A8-4A72-A207-E94CA1C3AB4C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5363" name="Alt Bilgi Yer Tutucusu 4">
            <a:extLst>
              <a:ext uri="{FF2B5EF4-FFF2-40B4-BE49-F238E27FC236}">
                <a16:creationId xmlns:a16="http://schemas.microsoft.com/office/drawing/2014/main" id="{0A145CBD-4808-48B4-A24E-0E1F6169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5364" name="Slayt Numarası Yer Tutucusu 5">
            <a:extLst>
              <a:ext uri="{FF2B5EF4-FFF2-40B4-BE49-F238E27FC236}">
                <a16:creationId xmlns:a16="http://schemas.microsoft.com/office/drawing/2014/main" id="{FCBEB597-587D-442C-9694-D7DA1032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1C01EE-5F9E-487F-9032-BB826A89D98A}" type="slidenum">
              <a:rPr lang="en-US" altLang="en-US" b="0"/>
              <a:pPr/>
              <a:t>11</a:t>
            </a:fld>
            <a:endParaRPr lang="en-US" altLang="en-US" b="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72DEF40D-1DB9-40EA-80C8-F69CD6159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Algorithm Analysis of Selection Sort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CD974006-3C55-4F37-9359-33B76EC19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Barometer statement (or piece of code): the condition of </a:t>
            </a:r>
            <a:r>
              <a:rPr lang="en-US" altLang="en-US">
                <a:latin typeface="Tahoma" panose="020B0604030504040204" pitchFamily="34" charset="0"/>
              </a:rPr>
              <a:t>if (</a:t>
            </a:r>
            <a:r>
              <a:rPr lang="en-US" altLang="en-US" i="1">
                <a:solidFill>
                  <a:srgbClr val="FF0000"/>
                </a:solidFill>
                <a:latin typeface="Tahoma" panose="020B0604030504040204" pitchFamily="34" charset="0"/>
              </a:rPr>
              <a:t>a[j] &lt; a[min]</a:t>
            </a:r>
            <a:r>
              <a:rPr lang="en-US" altLang="en-US">
                <a:latin typeface="Tahoma" panose="020B0604030504040204" pitchFamily="34" charset="0"/>
              </a:rPr>
              <a:t>)</a:t>
            </a:r>
            <a:endParaRPr lang="en-US" altLang="en-US"/>
          </a:p>
          <a:p>
            <a:pPr eaLnBrk="1" hangingPunct="1"/>
            <a:r>
              <a:rPr lang="en-US" altLang="en-US"/>
              <a:t>We find how many times it is executed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i="1">
                <a:solidFill>
                  <a:srgbClr val="FF0000"/>
                </a:solidFill>
              </a:rPr>
              <a:t>outer loop</a:t>
            </a:r>
            <a:r>
              <a:rPr lang="en-US" altLang="en-US"/>
              <a:t> turns </a:t>
            </a:r>
            <a:r>
              <a:rPr lang="en-US" altLang="en-US" i="1">
                <a:solidFill>
                  <a:srgbClr val="FF0000"/>
                </a:solidFill>
              </a:rPr>
              <a:t>n-1</a:t>
            </a:r>
            <a:r>
              <a:rPr lang="en-US" altLang="en-US"/>
              <a:t> times.</a:t>
            </a:r>
          </a:p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Inner loop</a:t>
            </a:r>
            <a:r>
              <a:rPr lang="en-US" altLang="en-US"/>
              <a:t> turns </a:t>
            </a:r>
            <a:r>
              <a:rPr lang="en-US" altLang="en-US" i="1">
                <a:solidFill>
                  <a:srgbClr val="FF0000"/>
                </a:solidFill>
              </a:rPr>
              <a:t>n-i</a:t>
            </a:r>
            <a:r>
              <a:rPr lang="en-US" altLang="en-US"/>
              <a:t> times at the </a:t>
            </a:r>
            <a:r>
              <a:rPr lang="en-US" altLang="en-US" i="1">
                <a:solidFill>
                  <a:srgbClr val="FF0000"/>
                </a:solidFill>
              </a:rPr>
              <a:t>i</a:t>
            </a:r>
            <a:r>
              <a:rPr lang="en-US" altLang="en-US" i="1" baseline="30000">
                <a:solidFill>
                  <a:srgbClr val="FF0000"/>
                </a:solidFill>
              </a:rPr>
              <a:t>th</a:t>
            </a:r>
            <a:r>
              <a:rPr lang="en-US" altLang="en-US" i="1">
                <a:solidFill>
                  <a:srgbClr val="FF0000"/>
                </a:solidFill>
              </a:rPr>
              <a:t> turn</a:t>
            </a:r>
            <a:r>
              <a:rPr lang="en-US" altLang="en-US"/>
              <a:t> of the outer loop.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15367" name="Object 4">
            <a:extLst>
              <a:ext uri="{FF2B5EF4-FFF2-40B4-BE49-F238E27FC236}">
                <a16:creationId xmlns:a16="http://schemas.microsoft.com/office/drawing/2014/main" id="{6D04FFCB-BD57-48D5-A0B1-34AE3EBCF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5">
            <a:extLst>
              <a:ext uri="{FF2B5EF4-FFF2-40B4-BE49-F238E27FC236}">
                <a16:creationId xmlns:a16="http://schemas.microsoft.com/office/drawing/2014/main" id="{D507C01D-F760-487E-95BC-D7DE0F7D9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8775" y="4843463"/>
          <a:ext cx="3738563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2070100" imgH="889000" progId="Equation.3">
                  <p:embed/>
                </p:oleObj>
              </mc:Choice>
              <mc:Fallback>
                <p:oleObj name="Equation" r:id="rId5" imgW="20701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4843463"/>
                        <a:ext cx="3738563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Veri Yer Tutucusu 3">
            <a:extLst>
              <a:ext uri="{FF2B5EF4-FFF2-40B4-BE49-F238E27FC236}">
                <a16:creationId xmlns:a16="http://schemas.microsoft.com/office/drawing/2014/main" id="{A8D5B4A8-530C-486C-90AB-0447B35BEB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0E0B51-25DD-4B2B-82D0-D141B0D4AF64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6387" name="Alt Bilgi Yer Tutucusu 4">
            <a:extLst>
              <a:ext uri="{FF2B5EF4-FFF2-40B4-BE49-F238E27FC236}">
                <a16:creationId xmlns:a16="http://schemas.microsoft.com/office/drawing/2014/main" id="{E9A581D2-7999-49A9-82A8-90401F2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6388" name="Slayt Numarası Yer Tutucusu 5">
            <a:extLst>
              <a:ext uri="{FF2B5EF4-FFF2-40B4-BE49-F238E27FC236}">
                <a16:creationId xmlns:a16="http://schemas.microsoft.com/office/drawing/2014/main" id="{02989AC2-79F8-41C5-9B48-1D530B54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6DB676-CCD5-4DD1-870D-09CB0FD5EF79}" type="slidenum">
              <a:rPr lang="en-US" altLang="en-US" b="0"/>
              <a:pPr/>
              <a:t>12</a:t>
            </a:fld>
            <a:endParaRPr lang="en-US" altLang="en-US" b="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996F5F75-C625-414A-9A1D-38D4722BD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30A26171-0CAC-4D50-BFD4-BE5C0CD09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 keeps the left portion of the array  sorted.  </a:t>
            </a:r>
          </a:p>
          <a:p>
            <a:pPr eaLnBrk="1" hangingPunct="1"/>
            <a:r>
              <a:rPr lang="en-US" altLang="en-US"/>
              <a:t>The insertion sort algorithm places the current (i.e., </a:t>
            </a:r>
            <a:r>
              <a:rPr lang="en-US" altLang="en-US" i="1"/>
              <a:t>i</a:t>
            </a:r>
            <a:r>
              <a:rPr lang="en-US" altLang="en-US" i="1" baseline="30000"/>
              <a:t>th</a:t>
            </a:r>
            <a:r>
              <a:rPr lang="en-US" altLang="en-US"/>
              <a:t>) element at its correct position at the </a:t>
            </a:r>
            <a:r>
              <a:rPr lang="en-US" altLang="en-US" i="1"/>
              <a:t>i</a:t>
            </a:r>
            <a:r>
              <a:rPr lang="en-US" altLang="en-US" i="1" baseline="30000"/>
              <a:t>th</a:t>
            </a:r>
            <a:r>
              <a:rPr lang="en-US" altLang="en-US"/>
              <a:t> turn of the outer loop. 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Veri Yer Tutucusu 3">
            <a:extLst>
              <a:ext uri="{FF2B5EF4-FFF2-40B4-BE49-F238E27FC236}">
                <a16:creationId xmlns:a16="http://schemas.microsoft.com/office/drawing/2014/main" id="{8383ED19-F864-4EBE-9440-E989245AC5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F686AA-8B9B-40A9-9E24-A193B26DC2AD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7411" name="Alt Bilgi Yer Tutucusu 4">
            <a:extLst>
              <a:ext uri="{FF2B5EF4-FFF2-40B4-BE49-F238E27FC236}">
                <a16:creationId xmlns:a16="http://schemas.microsoft.com/office/drawing/2014/main" id="{A583AAFB-3532-44BF-870A-F30CB049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7412" name="Slayt Numarası Yer Tutucusu 5">
            <a:extLst>
              <a:ext uri="{FF2B5EF4-FFF2-40B4-BE49-F238E27FC236}">
                <a16:creationId xmlns:a16="http://schemas.microsoft.com/office/drawing/2014/main" id="{4D901F26-33C8-48D8-893D-2ED115B7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9E8F7E-3E2F-4A00-95B1-C16EAA14E26F}" type="slidenum">
              <a:rPr lang="en-US" altLang="en-US" b="0"/>
              <a:pPr/>
              <a:t>13</a:t>
            </a:fld>
            <a:endParaRPr lang="en-US" altLang="en-US" b="0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E50768F2-2589-4304-B72D-35A9992BD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 Algorithm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CE2EF159-CEC9-46FF-9936-D858EF904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void insertionSort()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 	int i, j,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int smallest; 	// boolean variable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for (i=2; i&lt;=n; i++) { // a single element array is sorted as is.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	v=a[i]; j=i; smallest=0;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	while (a[j-1] &gt; v &amp;&amp; !smallest)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		a[j] =a[j-1]; j=j-1;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		if (j &lt;= 1) smallest=1;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	a[j]=v;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Veri Yer Tutucusu 3">
            <a:extLst>
              <a:ext uri="{FF2B5EF4-FFF2-40B4-BE49-F238E27FC236}">
                <a16:creationId xmlns:a16="http://schemas.microsoft.com/office/drawing/2014/main" id="{6622E659-0E57-4D0C-B88B-DB503FBF8A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78186D-1F68-47F4-8819-B6AE9BA599D4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8435" name="Alt Bilgi Yer Tutucusu 4">
            <a:extLst>
              <a:ext uri="{FF2B5EF4-FFF2-40B4-BE49-F238E27FC236}">
                <a16:creationId xmlns:a16="http://schemas.microsoft.com/office/drawing/2014/main" id="{46A07E03-F347-4C6B-A464-8E12CA4F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8436" name="Slayt Numarası Yer Tutucusu 5">
            <a:extLst>
              <a:ext uri="{FF2B5EF4-FFF2-40B4-BE49-F238E27FC236}">
                <a16:creationId xmlns:a16="http://schemas.microsoft.com/office/drawing/2014/main" id="{F98961BC-E7BE-43C0-AB93-ED111BB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3CCE1A-AC6C-4BB6-87BC-D0250267D541}" type="slidenum">
              <a:rPr lang="en-US" altLang="en-US" b="0"/>
              <a:pPr/>
              <a:t>14</a:t>
            </a:fld>
            <a:endParaRPr lang="en-US" altLang="en-US" b="0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F237A756-C0AF-42DF-99C0-547CC918B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Insert</a:t>
            </a:r>
            <a:r>
              <a:rPr lang="en-US" altLang="en-US"/>
              <a:t>ion Sort Example</a:t>
            </a:r>
          </a:p>
        </p:txBody>
      </p:sp>
      <p:grpSp>
        <p:nvGrpSpPr>
          <p:cNvPr id="18438" name="Group 26">
            <a:extLst>
              <a:ext uri="{FF2B5EF4-FFF2-40B4-BE49-F238E27FC236}">
                <a16:creationId xmlns:a16="http://schemas.microsoft.com/office/drawing/2014/main" id="{C3376117-A797-423D-8E48-0F0886EB4BE7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1323975"/>
            <a:ext cx="2682875" cy="290513"/>
            <a:chOff x="113" y="934"/>
            <a:chExt cx="1690" cy="183"/>
          </a:xfrm>
        </p:grpSpPr>
        <p:sp>
          <p:nvSpPr>
            <p:cNvPr id="18552" name="Rectangle 3">
              <a:extLst>
                <a:ext uri="{FF2B5EF4-FFF2-40B4-BE49-F238E27FC236}">
                  <a16:creationId xmlns:a16="http://schemas.microsoft.com/office/drawing/2014/main" id="{D8444C18-2E27-485A-9BCD-3689F414B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53" name="Oval 4">
              <a:extLst>
                <a:ext uri="{FF2B5EF4-FFF2-40B4-BE49-F238E27FC236}">
                  <a16:creationId xmlns:a16="http://schemas.microsoft.com/office/drawing/2014/main" id="{E9FF8BA8-86FD-41FB-BE42-07A2F8A18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18554" name="Oval 5">
              <a:extLst>
                <a:ext uri="{FF2B5EF4-FFF2-40B4-BE49-F238E27FC236}">
                  <a16:creationId xmlns:a16="http://schemas.microsoft.com/office/drawing/2014/main" id="{7598B274-0042-44FD-8DFD-0466C67AE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18555" name="Oval 6">
              <a:extLst>
                <a:ext uri="{FF2B5EF4-FFF2-40B4-BE49-F238E27FC236}">
                  <a16:creationId xmlns:a16="http://schemas.microsoft.com/office/drawing/2014/main" id="{D784CF4E-A30D-4BC6-92BE-A08950F75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48</a:t>
              </a:r>
            </a:p>
          </p:txBody>
        </p:sp>
        <p:sp>
          <p:nvSpPr>
            <p:cNvPr id="18556" name="Oval 7">
              <a:extLst>
                <a:ext uri="{FF2B5EF4-FFF2-40B4-BE49-F238E27FC236}">
                  <a16:creationId xmlns:a16="http://schemas.microsoft.com/office/drawing/2014/main" id="{B97077BA-D0BD-49EF-9A9D-CDFA8A09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16</a:t>
              </a:r>
            </a:p>
          </p:txBody>
        </p:sp>
        <p:sp>
          <p:nvSpPr>
            <p:cNvPr id="18557" name="Oval 8">
              <a:extLst>
                <a:ext uri="{FF2B5EF4-FFF2-40B4-BE49-F238E27FC236}">
                  <a16:creationId xmlns:a16="http://schemas.microsoft.com/office/drawing/2014/main" id="{C4D8EB77-0753-4A97-804B-22AEB4577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24</a:t>
              </a:r>
            </a:p>
          </p:txBody>
        </p:sp>
        <p:sp>
          <p:nvSpPr>
            <p:cNvPr id="18558" name="Oval 9">
              <a:extLst>
                <a:ext uri="{FF2B5EF4-FFF2-40B4-BE49-F238E27FC236}">
                  <a16:creationId xmlns:a16="http://schemas.microsoft.com/office/drawing/2014/main" id="{E29CD32E-932A-4F72-8D02-C42FC550C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18559" name="Oval 10">
              <a:extLst>
                <a:ext uri="{FF2B5EF4-FFF2-40B4-BE49-F238E27FC236}">
                  <a16:creationId xmlns:a16="http://schemas.microsoft.com/office/drawing/2014/main" id="{F91D093B-7821-42DD-9509-A0CCFEE7B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32</a:t>
              </a:r>
            </a:p>
          </p:txBody>
        </p:sp>
        <p:sp>
          <p:nvSpPr>
            <p:cNvPr id="18560" name="Oval 11">
              <a:extLst>
                <a:ext uri="{FF2B5EF4-FFF2-40B4-BE49-F238E27FC236}">
                  <a16:creationId xmlns:a16="http://schemas.microsoft.com/office/drawing/2014/main" id="{F71BE81B-C93A-438D-8E83-E1F337A7C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18561" name="Oval 12">
              <a:extLst>
                <a:ext uri="{FF2B5EF4-FFF2-40B4-BE49-F238E27FC236}">
                  <a16:creationId xmlns:a16="http://schemas.microsoft.com/office/drawing/2014/main" id="{1DC24754-CAEE-49AF-A9C9-51C8719B0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18439" name="Text Box 27">
            <a:extLst>
              <a:ext uri="{FF2B5EF4-FFF2-40B4-BE49-F238E27FC236}">
                <a16:creationId xmlns:a16="http://schemas.microsoft.com/office/drawing/2014/main" id="{A530DAED-9607-441B-A140-0CB0A61AF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949325"/>
            <a:ext cx="1547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Initial sequence</a:t>
            </a:r>
            <a:endParaRPr lang="en-US" altLang="en-US" sz="1600"/>
          </a:p>
        </p:txBody>
      </p:sp>
      <p:grpSp>
        <p:nvGrpSpPr>
          <p:cNvPr id="18440" name="Group 28">
            <a:extLst>
              <a:ext uri="{FF2B5EF4-FFF2-40B4-BE49-F238E27FC236}">
                <a16:creationId xmlns:a16="http://schemas.microsoft.com/office/drawing/2014/main" id="{0EEF026E-DF3E-4DDB-8545-B1B414F07259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2484438"/>
            <a:ext cx="2682875" cy="290512"/>
            <a:chOff x="113" y="934"/>
            <a:chExt cx="1690" cy="183"/>
          </a:xfrm>
        </p:grpSpPr>
        <p:sp>
          <p:nvSpPr>
            <p:cNvPr id="18542" name="Rectangle 29">
              <a:extLst>
                <a:ext uri="{FF2B5EF4-FFF2-40B4-BE49-F238E27FC236}">
                  <a16:creationId xmlns:a16="http://schemas.microsoft.com/office/drawing/2014/main" id="{8D92377C-C918-44A7-B7A9-B726D171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43" name="Oval 30">
              <a:extLst>
                <a:ext uri="{FF2B5EF4-FFF2-40B4-BE49-F238E27FC236}">
                  <a16:creationId xmlns:a16="http://schemas.microsoft.com/office/drawing/2014/main" id="{4B33FCDA-0288-4AAD-8301-E7F3F0F01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18544" name="Oval 31">
              <a:extLst>
                <a:ext uri="{FF2B5EF4-FFF2-40B4-BE49-F238E27FC236}">
                  <a16:creationId xmlns:a16="http://schemas.microsoft.com/office/drawing/2014/main" id="{46E06EB1-01C7-43EE-A5D3-14A4DB023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18545" name="Oval 32">
              <a:extLst>
                <a:ext uri="{FF2B5EF4-FFF2-40B4-BE49-F238E27FC236}">
                  <a16:creationId xmlns:a16="http://schemas.microsoft.com/office/drawing/2014/main" id="{504C8609-9EDF-4E67-9DBF-3753EC63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18546" name="Oval 33">
              <a:extLst>
                <a:ext uri="{FF2B5EF4-FFF2-40B4-BE49-F238E27FC236}">
                  <a16:creationId xmlns:a16="http://schemas.microsoft.com/office/drawing/2014/main" id="{C2D5808E-D5D9-443D-96A1-BBE428F43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18547" name="Oval 34">
              <a:extLst>
                <a:ext uri="{FF2B5EF4-FFF2-40B4-BE49-F238E27FC236}">
                  <a16:creationId xmlns:a16="http://schemas.microsoft.com/office/drawing/2014/main" id="{A10581C9-1C8C-4101-9C90-C2D998853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24</a:t>
              </a:r>
            </a:p>
          </p:txBody>
        </p:sp>
        <p:sp>
          <p:nvSpPr>
            <p:cNvPr id="18548" name="Oval 35">
              <a:extLst>
                <a:ext uri="{FF2B5EF4-FFF2-40B4-BE49-F238E27FC236}">
                  <a16:creationId xmlns:a16="http://schemas.microsoft.com/office/drawing/2014/main" id="{01B6BE00-44F8-4BCD-837A-92E39BB9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18549" name="Oval 36">
              <a:extLst>
                <a:ext uri="{FF2B5EF4-FFF2-40B4-BE49-F238E27FC236}">
                  <a16:creationId xmlns:a16="http://schemas.microsoft.com/office/drawing/2014/main" id="{B672D1A4-CD6C-44DE-A602-EAA91B3D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32</a:t>
              </a:r>
            </a:p>
          </p:txBody>
        </p:sp>
        <p:sp>
          <p:nvSpPr>
            <p:cNvPr id="18550" name="Oval 37">
              <a:extLst>
                <a:ext uri="{FF2B5EF4-FFF2-40B4-BE49-F238E27FC236}">
                  <a16:creationId xmlns:a16="http://schemas.microsoft.com/office/drawing/2014/main" id="{39C29943-4B63-4245-80EF-AC2E9DC2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18551" name="Oval 38">
              <a:extLst>
                <a:ext uri="{FF2B5EF4-FFF2-40B4-BE49-F238E27FC236}">
                  <a16:creationId xmlns:a16="http://schemas.microsoft.com/office/drawing/2014/main" id="{94DBB9D6-631A-48B9-8820-7A3733119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18441" name="Text Box 39">
            <a:extLst>
              <a:ext uri="{FF2B5EF4-FFF2-40B4-BE49-F238E27FC236}">
                <a16:creationId xmlns:a16="http://schemas.microsoft.com/office/drawing/2014/main" id="{58501D06-FCA0-4AFE-AF60-3F78ABBEC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109788"/>
            <a:ext cx="2452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first turn of for loop</a:t>
            </a:r>
            <a:endParaRPr lang="en-US" altLang="en-US" sz="1600"/>
          </a:p>
        </p:txBody>
      </p:sp>
      <p:sp>
        <p:nvSpPr>
          <p:cNvPr id="18442" name="AutoShape 43">
            <a:extLst>
              <a:ext uri="{FF2B5EF4-FFF2-40B4-BE49-F238E27FC236}">
                <a16:creationId xmlns:a16="http://schemas.microsoft.com/office/drawing/2014/main" id="{3E000430-BD97-4E83-A500-2E104F58D74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3550" y="1654175"/>
            <a:ext cx="430213" cy="196850"/>
          </a:xfrm>
          <a:prstGeom prst="curvedDownArrow">
            <a:avLst>
              <a:gd name="adj1" fmla="val 32853"/>
              <a:gd name="adj2" fmla="val 87713"/>
              <a:gd name="adj3" fmla="val 33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Text Box 57">
            <a:extLst>
              <a:ext uri="{FF2B5EF4-FFF2-40B4-BE49-F238E27FC236}">
                <a16:creationId xmlns:a16="http://schemas.microsoft.com/office/drawing/2014/main" id="{9E48DA04-56F7-4A60-B858-A06430BC4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300413"/>
            <a:ext cx="2676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second turn of for loop</a:t>
            </a:r>
            <a:endParaRPr lang="en-US" altLang="en-US" sz="1600"/>
          </a:p>
        </p:txBody>
      </p:sp>
      <p:sp>
        <p:nvSpPr>
          <p:cNvPr id="18444" name="AutoShape 58">
            <a:extLst>
              <a:ext uri="{FF2B5EF4-FFF2-40B4-BE49-F238E27FC236}">
                <a16:creationId xmlns:a16="http://schemas.microsoft.com/office/drawing/2014/main" id="{CA82802E-1EED-4FC9-9A0C-8E46F52C5BA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8350" y="2814638"/>
            <a:ext cx="430213" cy="196850"/>
          </a:xfrm>
          <a:prstGeom prst="curvedDownArrow">
            <a:avLst>
              <a:gd name="adj1" fmla="val 32853"/>
              <a:gd name="adj2" fmla="val 87713"/>
              <a:gd name="adj3" fmla="val 33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8445" name="Group 59">
            <a:extLst>
              <a:ext uri="{FF2B5EF4-FFF2-40B4-BE49-F238E27FC236}">
                <a16:creationId xmlns:a16="http://schemas.microsoft.com/office/drawing/2014/main" id="{0103E54C-BF6E-4F48-BB28-1CD725628D5A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3646488"/>
            <a:ext cx="2682875" cy="290512"/>
            <a:chOff x="113" y="934"/>
            <a:chExt cx="1690" cy="183"/>
          </a:xfrm>
        </p:grpSpPr>
        <p:sp>
          <p:nvSpPr>
            <p:cNvPr id="18532" name="Rectangle 60">
              <a:extLst>
                <a:ext uri="{FF2B5EF4-FFF2-40B4-BE49-F238E27FC236}">
                  <a16:creationId xmlns:a16="http://schemas.microsoft.com/office/drawing/2014/main" id="{DF74D8DC-CC18-4167-BB53-E952FD199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33" name="Oval 61">
              <a:extLst>
                <a:ext uri="{FF2B5EF4-FFF2-40B4-BE49-F238E27FC236}">
                  <a16:creationId xmlns:a16="http://schemas.microsoft.com/office/drawing/2014/main" id="{8790D274-8364-4252-A899-9DF96DF0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18534" name="Oval 62">
              <a:extLst>
                <a:ext uri="{FF2B5EF4-FFF2-40B4-BE49-F238E27FC236}">
                  <a16:creationId xmlns:a16="http://schemas.microsoft.com/office/drawing/2014/main" id="{C1854C02-AC0E-4A1F-9AD8-6F61E623B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18535" name="Oval 63">
              <a:extLst>
                <a:ext uri="{FF2B5EF4-FFF2-40B4-BE49-F238E27FC236}">
                  <a16:creationId xmlns:a16="http://schemas.microsoft.com/office/drawing/2014/main" id="{D7670090-3AA1-4D6A-9CD5-FDAD2C6F1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18536" name="Oval 64">
              <a:extLst>
                <a:ext uri="{FF2B5EF4-FFF2-40B4-BE49-F238E27FC236}">
                  <a16:creationId xmlns:a16="http://schemas.microsoft.com/office/drawing/2014/main" id="{9E80BA40-5E86-48BE-99D3-69D8D122B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18537" name="Oval 65">
              <a:extLst>
                <a:ext uri="{FF2B5EF4-FFF2-40B4-BE49-F238E27FC236}">
                  <a16:creationId xmlns:a16="http://schemas.microsoft.com/office/drawing/2014/main" id="{27C9B987-BDEC-455B-B084-49370648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18538" name="Oval 66">
              <a:extLst>
                <a:ext uri="{FF2B5EF4-FFF2-40B4-BE49-F238E27FC236}">
                  <a16:creationId xmlns:a16="http://schemas.microsoft.com/office/drawing/2014/main" id="{AC2D36B3-4A56-4256-909C-1DE088577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18539" name="Oval 67">
              <a:extLst>
                <a:ext uri="{FF2B5EF4-FFF2-40B4-BE49-F238E27FC236}">
                  <a16:creationId xmlns:a16="http://schemas.microsoft.com/office/drawing/2014/main" id="{D92C6594-6057-43E0-860A-5FAA5B4F1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32</a:t>
              </a:r>
            </a:p>
          </p:txBody>
        </p:sp>
        <p:sp>
          <p:nvSpPr>
            <p:cNvPr id="18540" name="Oval 68">
              <a:extLst>
                <a:ext uri="{FF2B5EF4-FFF2-40B4-BE49-F238E27FC236}">
                  <a16:creationId xmlns:a16="http://schemas.microsoft.com/office/drawing/2014/main" id="{81B89B81-8014-4AE0-B173-E00A39756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18541" name="Oval 69">
              <a:extLst>
                <a:ext uri="{FF2B5EF4-FFF2-40B4-BE49-F238E27FC236}">
                  <a16:creationId xmlns:a16="http://schemas.microsoft.com/office/drawing/2014/main" id="{21D229BF-39DB-4636-AF5D-1CB45E31B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18446" name="AutoShape 71">
            <a:extLst>
              <a:ext uri="{FF2B5EF4-FFF2-40B4-BE49-F238E27FC236}">
                <a16:creationId xmlns:a16="http://schemas.microsoft.com/office/drawing/2014/main" id="{B070FC34-FB0C-4C50-A015-A70AE65EBDD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2475" y="4006850"/>
            <a:ext cx="736600" cy="225425"/>
          </a:xfrm>
          <a:prstGeom prst="curvedDownArrow">
            <a:avLst>
              <a:gd name="adj1" fmla="val 49120"/>
              <a:gd name="adj2" fmla="val 131143"/>
              <a:gd name="adj3" fmla="val 33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7" name="Text Box 72">
            <a:extLst>
              <a:ext uri="{FF2B5EF4-FFF2-40B4-BE49-F238E27FC236}">
                <a16:creationId xmlns:a16="http://schemas.microsoft.com/office/drawing/2014/main" id="{E0AACB94-3796-4C0F-9CFF-B7995E2C1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793875"/>
            <a:ext cx="167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v=16&lt;a[j-1]=48</a:t>
            </a:r>
            <a:endParaRPr lang="en-US" altLang="en-US" sz="1800"/>
          </a:p>
        </p:txBody>
      </p:sp>
      <p:sp>
        <p:nvSpPr>
          <p:cNvPr id="18448" name="Text Box 73">
            <a:extLst>
              <a:ext uri="{FF2B5EF4-FFF2-40B4-BE49-F238E27FC236}">
                <a16:creationId xmlns:a16="http://schemas.microsoft.com/office/drawing/2014/main" id="{E4564E1B-21F3-4F9C-99A6-2912EDAD2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2924175"/>
            <a:ext cx="1679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v=24&lt;a[j-1]=48</a:t>
            </a:r>
            <a:endParaRPr lang="en-US" altLang="en-US" sz="1800"/>
          </a:p>
        </p:txBody>
      </p:sp>
      <p:sp>
        <p:nvSpPr>
          <p:cNvPr id="18449" name="Text Box 74">
            <a:extLst>
              <a:ext uri="{FF2B5EF4-FFF2-40B4-BE49-F238E27FC236}">
                <a16:creationId xmlns:a16="http://schemas.microsoft.com/office/drawing/2014/main" id="{5D193A4F-F017-49F4-8E88-57F71AD51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4519613"/>
            <a:ext cx="2530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third turn of for loop</a:t>
            </a:r>
            <a:endParaRPr lang="en-US" altLang="en-US" sz="1600"/>
          </a:p>
        </p:txBody>
      </p:sp>
      <p:grpSp>
        <p:nvGrpSpPr>
          <p:cNvPr id="18450" name="Group 75">
            <a:extLst>
              <a:ext uri="{FF2B5EF4-FFF2-40B4-BE49-F238E27FC236}">
                <a16:creationId xmlns:a16="http://schemas.microsoft.com/office/drawing/2014/main" id="{E06F3C77-99F4-40F3-9E62-2E636CB501E6}"/>
              </a:ext>
            </a:extLst>
          </p:cNvPr>
          <p:cNvGrpSpPr>
            <a:grpSpLocks/>
          </p:cNvGrpSpPr>
          <p:nvPr/>
        </p:nvGrpSpPr>
        <p:grpSpPr bwMode="auto">
          <a:xfrm>
            <a:off x="320675" y="4865688"/>
            <a:ext cx="2682875" cy="290512"/>
            <a:chOff x="113" y="934"/>
            <a:chExt cx="1690" cy="183"/>
          </a:xfrm>
        </p:grpSpPr>
        <p:sp>
          <p:nvSpPr>
            <p:cNvPr id="18522" name="Rectangle 76">
              <a:extLst>
                <a:ext uri="{FF2B5EF4-FFF2-40B4-BE49-F238E27FC236}">
                  <a16:creationId xmlns:a16="http://schemas.microsoft.com/office/drawing/2014/main" id="{2CAFC73D-AF35-43E9-BC5E-5168B23B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23" name="Oval 77">
              <a:extLst>
                <a:ext uri="{FF2B5EF4-FFF2-40B4-BE49-F238E27FC236}">
                  <a16:creationId xmlns:a16="http://schemas.microsoft.com/office/drawing/2014/main" id="{0BF6A666-C5DE-408B-8FD4-662326B3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18524" name="Oval 78">
              <a:extLst>
                <a:ext uri="{FF2B5EF4-FFF2-40B4-BE49-F238E27FC236}">
                  <a16:creationId xmlns:a16="http://schemas.microsoft.com/office/drawing/2014/main" id="{9C598874-BE81-44A7-8A41-9F0D65633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18525" name="Oval 79">
              <a:extLst>
                <a:ext uri="{FF2B5EF4-FFF2-40B4-BE49-F238E27FC236}">
                  <a16:creationId xmlns:a16="http://schemas.microsoft.com/office/drawing/2014/main" id="{EA95760D-6CBB-4C94-A3C4-F975F4FA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18526" name="Oval 80">
              <a:extLst>
                <a:ext uri="{FF2B5EF4-FFF2-40B4-BE49-F238E27FC236}">
                  <a16:creationId xmlns:a16="http://schemas.microsoft.com/office/drawing/2014/main" id="{76FB4C5C-3FCF-42BD-89D8-8F5E3B808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18527" name="Oval 81">
              <a:extLst>
                <a:ext uri="{FF2B5EF4-FFF2-40B4-BE49-F238E27FC236}">
                  <a16:creationId xmlns:a16="http://schemas.microsoft.com/office/drawing/2014/main" id="{3637F1D0-A9CC-414B-A71E-EFFE573A4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18528" name="Oval 82">
              <a:extLst>
                <a:ext uri="{FF2B5EF4-FFF2-40B4-BE49-F238E27FC236}">
                  <a16:creationId xmlns:a16="http://schemas.microsoft.com/office/drawing/2014/main" id="{DC975F31-A0D8-42FD-9401-BFC1BCA2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18529" name="Oval 83">
              <a:extLst>
                <a:ext uri="{FF2B5EF4-FFF2-40B4-BE49-F238E27FC236}">
                  <a16:creationId xmlns:a16="http://schemas.microsoft.com/office/drawing/2014/main" id="{9E37AC14-1846-4859-B0A8-36CDFE1F5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32</a:t>
              </a:r>
            </a:p>
          </p:txBody>
        </p:sp>
        <p:sp>
          <p:nvSpPr>
            <p:cNvPr id="18530" name="Oval 84">
              <a:extLst>
                <a:ext uri="{FF2B5EF4-FFF2-40B4-BE49-F238E27FC236}">
                  <a16:creationId xmlns:a16="http://schemas.microsoft.com/office/drawing/2014/main" id="{32DECF55-9A5E-4E01-9860-60D00DFC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18531" name="Oval 85">
              <a:extLst>
                <a:ext uri="{FF2B5EF4-FFF2-40B4-BE49-F238E27FC236}">
                  <a16:creationId xmlns:a16="http://schemas.microsoft.com/office/drawing/2014/main" id="{CD954541-BE32-4F88-8006-C93A37C26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18451" name="AutoShape 86">
            <a:extLst>
              <a:ext uri="{FF2B5EF4-FFF2-40B4-BE49-F238E27FC236}">
                <a16:creationId xmlns:a16="http://schemas.microsoft.com/office/drawing/2014/main" id="{7F5F9167-DD37-45F5-8E5A-26BF96CB5DE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87338" y="5224463"/>
            <a:ext cx="1446212" cy="355600"/>
          </a:xfrm>
          <a:prstGeom prst="curvedDownArrow">
            <a:avLst>
              <a:gd name="adj1" fmla="val 61136"/>
              <a:gd name="adj2" fmla="val 163225"/>
              <a:gd name="adj3" fmla="val 3303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Text Box 87">
            <a:extLst>
              <a:ext uri="{FF2B5EF4-FFF2-40B4-BE49-F238E27FC236}">
                <a16:creationId xmlns:a16="http://schemas.microsoft.com/office/drawing/2014/main" id="{4525763F-CDB9-4993-952A-C9B5584DA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4143375"/>
            <a:ext cx="214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v=20&lt;a[j-1]={24,48}</a:t>
            </a:r>
            <a:endParaRPr lang="en-US" altLang="en-US" sz="1800"/>
          </a:p>
        </p:txBody>
      </p:sp>
      <p:sp>
        <p:nvSpPr>
          <p:cNvPr id="18453" name="Text Box 88">
            <a:extLst>
              <a:ext uri="{FF2B5EF4-FFF2-40B4-BE49-F238E27FC236}">
                <a16:creationId xmlns:a16="http://schemas.microsoft.com/office/drawing/2014/main" id="{2CCB4BF2-D80E-4414-BA99-66A7D785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949325"/>
            <a:ext cx="2643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fourth turn of for loop</a:t>
            </a:r>
            <a:endParaRPr lang="en-US" altLang="en-US" sz="1600"/>
          </a:p>
        </p:txBody>
      </p:sp>
      <p:grpSp>
        <p:nvGrpSpPr>
          <p:cNvPr id="18454" name="Group 89">
            <a:extLst>
              <a:ext uri="{FF2B5EF4-FFF2-40B4-BE49-F238E27FC236}">
                <a16:creationId xmlns:a16="http://schemas.microsoft.com/office/drawing/2014/main" id="{EE8FAD7A-D959-4230-AB20-42773C537CC8}"/>
              </a:ext>
            </a:extLst>
          </p:cNvPr>
          <p:cNvGrpSpPr>
            <a:grpSpLocks/>
          </p:cNvGrpSpPr>
          <p:nvPr/>
        </p:nvGrpSpPr>
        <p:grpSpPr bwMode="auto">
          <a:xfrm>
            <a:off x="5835650" y="1295400"/>
            <a:ext cx="2682875" cy="290513"/>
            <a:chOff x="113" y="934"/>
            <a:chExt cx="1690" cy="183"/>
          </a:xfrm>
        </p:grpSpPr>
        <p:sp>
          <p:nvSpPr>
            <p:cNvPr id="18512" name="Rectangle 90">
              <a:extLst>
                <a:ext uri="{FF2B5EF4-FFF2-40B4-BE49-F238E27FC236}">
                  <a16:creationId xmlns:a16="http://schemas.microsoft.com/office/drawing/2014/main" id="{ED6ADC20-9A7A-4898-9AB3-F2E919145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13" name="Oval 91">
              <a:extLst>
                <a:ext uri="{FF2B5EF4-FFF2-40B4-BE49-F238E27FC236}">
                  <a16:creationId xmlns:a16="http://schemas.microsoft.com/office/drawing/2014/main" id="{E5B8EBD2-5F76-4AE8-8037-94CF95D7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18514" name="Oval 92">
              <a:extLst>
                <a:ext uri="{FF2B5EF4-FFF2-40B4-BE49-F238E27FC236}">
                  <a16:creationId xmlns:a16="http://schemas.microsoft.com/office/drawing/2014/main" id="{38FF3CB1-39B7-40FB-82F7-D488F4427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18515" name="Oval 93">
              <a:extLst>
                <a:ext uri="{FF2B5EF4-FFF2-40B4-BE49-F238E27FC236}">
                  <a16:creationId xmlns:a16="http://schemas.microsoft.com/office/drawing/2014/main" id="{AFE8F6D6-E028-4082-A485-BBB6D3318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18516" name="Oval 94">
              <a:extLst>
                <a:ext uri="{FF2B5EF4-FFF2-40B4-BE49-F238E27FC236}">
                  <a16:creationId xmlns:a16="http://schemas.microsoft.com/office/drawing/2014/main" id="{C0780D49-5D6F-4E65-918C-DE9FBB3CF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18517" name="Oval 95">
              <a:extLst>
                <a:ext uri="{FF2B5EF4-FFF2-40B4-BE49-F238E27FC236}">
                  <a16:creationId xmlns:a16="http://schemas.microsoft.com/office/drawing/2014/main" id="{D21549E1-AB54-4041-A352-5FAAC39F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18518" name="Oval 96">
              <a:extLst>
                <a:ext uri="{FF2B5EF4-FFF2-40B4-BE49-F238E27FC236}">
                  <a16:creationId xmlns:a16="http://schemas.microsoft.com/office/drawing/2014/main" id="{70DC99FB-7F79-4A97-8E3C-4519D740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</a:t>
              </a:r>
              <a:r>
                <a:rPr lang="en-US" altLang="en-US"/>
                <a:t>8</a:t>
              </a:r>
            </a:p>
          </p:txBody>
        </p:sp>
        <p:sp>
          <p:nvSpPr>
            <p:cNvPr id="18519" name="Oval 97">
              <a:extLst>
                <a:ext uri="{FF2B5EF4-FFF2-40B4-BE49-F238E27FC236}">
                  <a16:creationId xmlns:a16="http://schemas.microsoft.com/office/drawing/2014/main" id="{B36FD023-D5EF-454F-8AEE-46E120344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32</a:t>
              </a:r>
            </a:p>
          </p:txBody>
        </p:sp>
        <p:sp>
          <p:nvSpPr>
            <p:cNvPr id="18520" name="Oval 98">
              <a:extLst>
                <a:ext uri="{FF2B5EF4-FFF2-40B4-BE49-F238E27FC236}">
                  <a16:creationId xmlns:a16="http://schemas.microsoft.com/office/drawing/2014/main" id="{8969377B-9C33-40E7-90EB-2B618A551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18521" name="Oval 99">
              <a:extLst>
                <a:ext uri="{FF2B5EF4-FFF2-40B4-BE49-F238E27FC236}">
                  <a16:creationId xmlns:a16="http://schemas.microsoft.com/office/drawing/2014/main" id="{09C99997-D50F-4C58-ACF2-290040ADA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18455" name="AutoShape 100">
            <a:extLst>
              <a:ext uri="{FF2B5EF4-FFF2-40B4-BE49-F238E27FC236}">
                <a16:creationId xmlns:a16="http://schemas.microsoft.com/office/drawing/2014/main" id="{947BE476-A69A-450A-80A4-59C347AE8E9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78538" y="1625600"/>
            <a:ext cx="1489075" cy="385763"/>
          </a:xfrm>
          <a:prstGeom prst="curvedDownArrow">
            <a:avLst>
              <a:gd name="adj1" fmla="val 58026"/>
              <a:gd name="adj2" fmla="val 154921"/>
              <a:gd name="adj3" fmla="val 33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6" name="Text Box 101">
            <a:extLst>
              <a:ext uri="{FF2B5EF4-FFF2-40B4-BE49-F238E27FC236}">
                <a16:creationId xmlns:a16="http://schemas.microsoft.com/office/drawing/2014/main" id="{E522AB27-C4EF-48DB-99E1-ED0AA4674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5449888"/>
            <a:ext cx="226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v=8&lt;a[j-1]={16,...,48}</a:t>
            </a:r>
            <a:endParaRPr lang="en-US" altLang="en-US" sz="1800"/>
          </a:p>
        </p:txBody>
      </p:sp>
      <p:sp>
        <p:nvSpPr>
          <p:cNvPr id="18457" name="Text Box 102">
            <a:extLst>
              <a:ext uri="{FF2B5EF4-FFF2-40B4-BE49-F238E27FC236}">
                <a16:creationId xmlns:a16="http://schemas.microsoft.com/office/drawing/2014/main" id="{E9404B2C-1978-4983-AB99-31365A80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1905000"/>
            <a:ext cx="237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v=12&lt;a[j-1]={16,...,48}</a:t>
            </a:r>
            <a:endParaRPr lang="en-US" altLang="en-US" sz="1800"/>
          </a:p>
        </p:txBody>
      </p:sp>
      <p:sp>
        <p:nvSpPr>
          <p:cNvPr id="18458" name="Text Box 103">
            <a:extLst>
              <a:ext uri="{FF2B5EF4-FFF2-40B4-BE49-F238E27FC236}">
                <a16:creationId xmlns:a16="http://schemas.microsoft.com/office/drawing/2014/main" id="{5E81AEED-4574-401D-845E-B530E22CC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2138363"/>
            <a:ext cx="246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fifth turn of for loop</a:t>
            </a:r>
            <a:endParaRPr lang="en-US" altLang="en-US" sz="1600"/>
          </a:p>
        </p:txBody>
      </p:sp>
      <p:grpSp>
        <p:nvGrpSpPr>
          <p:cNvPr id="18459" name="Group 104">
            <a:extLst>
              <a:ext uri="{FF2B5EF4-FFF2-40B4-BE49-F238E27FC236}">
                <a16:creationId xmlns:a16="http://schemas.microsoft.com/office/drawing/2014/main" id="{B11243D5-3DE2-41B7-9B5F-F2962E85777D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2484438"/>
            <a:ext cx="2682875" cy="290512"/>
            <a:chOff x="113" y="934"/>
            <a:chExt cx="1690" cy="183"/>
          </a:xfrm>
        </p:grpSpPr>
        <p:sp>
          <p:nvSpPr>
            <p:cNvPr id="18502" name="Rectangle 105">
              <a:extLst>
                <a:ext uri="{FF2B5EF4-FFF2-40B4-BE49-F238E27FC236}">
                  <a16:creationId xmlns:a16="http://schemas.microsoft.com/office/drawing/2014/main" id="{F7209B86-0CFB-4E6A-91A5-F2CB6F91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503" name="Oval 106">
              <a:extLst>
                <a:ext uri="{FF2B5EF4-FFF2-40B4-BE49-F238E27FC236}">
                  <a16:creationId xmlns:a16="http://schemas.microsoft.com/office/drawing/2014/main" id="{0346BCE0-D4C5-4B62-87D6-267D1736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18504" name="Oval 107">
              <a:extLst>
                <a:ext uri="{FF2B5EF4-FFF2-40B4-BE49-F238E27FC236}">
                  <a16:creationId xmlns:a16="http://schemas.microsoft.com/office/drawing/2014/main" id="{3242485B-B2B6-4D2B-939F-91F2D2D71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18505" name="Oval 108">
              <a:extLst>
                <a:ext uri="{FF2B5EF4-FFF2-40B4-BE49-F238E27FC236}">
                  <a16:creationId xmlns:a16="http://schemas.microsoft.com/office/drawing/2014/main" id="{A0166ACB-11FA-4E54-8E28-103C5C30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18506" name="Oval 109">
              <a:extLst>
                <a:ext uri="{FF2B5EF4-FFF2-40B4-BE49-F238E27FC236}">
                  <a16:creationId xmlns:a16="http://schemas.microsoft.com/office/drawing/2014/main" id="{A73AD85C-8D21-489F-87AA-ABC83E8D4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12</a:t>
              </a:r>
              <a:endParaRPr lang="en-US" altLang="en-US"/>
            </a:p>
          </p:txBody>
        </p:sp>
        <p:sp>
          <p:nvSpPr>
            <p:cNvPr id="18507" name="Oval 110">
              <a:extLst>
                <a:ext uri="{FF2B5EF4-FFF2-40B4-BE49-F238E27FC236}">
                  <a16:creationId xmlns:a16="http://schemas.microsoft.com/office/drawing/2014/main" id="{2A381BF8-3846-4631-B8F0-2215C7674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18508" name="Oval 111">
              <a:extLst>
                <a:ext uri="{FF2B5EF4-FFF2-40B4-BE49-F238E27FC236}">
                  <a16:creationId xmlns:a16="http://schemas.microsoft.com/office/drawing/2014/main" id="{A5290E11-B202-44B6-8A27-17C23554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18509" name="Oval 112">
              <a:extLst>
                <a:ext uri="{FF2B5EF4-FFF2-40B4-BE49-F238E27FC236}">
                  <a16:creationId xmlns:a16="http://schemas.microsoft.com/office/drawing/2014/main" id="{48678092-4F97-400B-B5FC-0B28913BC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32</a:t>
              </a:r>
            </a:p>
          </p:txBody>
        </p:sp>
        <p:sp>
          <p:nvSpPr>
            <p:cNvPr id="18510" name="Oval 113">
              <a:extLst>
                <a:ext uri="{FF2B5EF4-FFF2-40B4-BE49-F238E27FC236}">
                  <a16:creationId xmlns:a16="http://schemas.microsoft.com/office/drawing/2014/main" id="{E92B6C42-0955-4983-BB74-20D47108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18511" name="Oval 114">
              <a:extLst>
                <a:ext uri="{FF2B5EF4-FFF2-40B4-BE49-F238E27FC236}">
                  <a16:creationId xmlns:a16="http://schemas.microsoft.com/office/drawing/2014/main" id="{65C8CD9E-2E41-407C-952A-4D8DBBE0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18460" name="AutoShape 115">
            <a:extLst>
              <a:ext uri="{FF2B5EF4-FFF2-40B4-BE49-F238E27FC236}">
                <a16:creationId xmlns:a16="http://schemas.microsoft.com/office/drawing/2014/main" id="{2297C960-92A4-497A-AB6B-C8BD8889CAB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24725" y="2814638"/>
            <a:ext cx="444500" cy="225425"/>
          </a:xfrm>
          <a:prstGeom prst="curvedDownArrow">
            <a:avLst>
              <a:gd name="adj1" fmla="val 29641"/>
              <a:gd name="adj2" fmla="val 79138"/>
              <a:gd name="adj3" fmla="val 33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1" name="Text Box 116">
            <a:extLst>
              <a:ext uri="{FF2B5EF4-FFF2-40B4-BE49-F238E27FC236}">
                <a16:creationId xmlns:a16="http://schemas.microsoft.com/office/drawing/2014/main" id="{8410D3C6-1890-4E7D-AE02-9CC4781B7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2951163"/>
            <a:ext cx="237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v=32&lt;a[j-1]={16,...,48}</a:t>
            </a:r>
            <a:endParaRPr lang="en-US" altLang="en-US" sz="1800"/>
          </a:p>
        </p:txBody>
      </p:sp>
      <p:sp>
        <p:nvSpPr>
          <p:cNvPr id="18462" name="Text Box 117">
            <a:extLst>
              <a:ext uri="{FF2B5EF4-FFF2-40B4-BE49-F238E27FC236}">
                <a16:creationId xmlns:a16="http://schemas.microsoft.com/office/drawing/2014/main" id="{B639D9DC-2C7F-4861-A651-0BECA1140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3155950"/>
            <a:ext cx="2508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sixth turn of for loop</a:t>
            </a:r>
            <a:endParaRPr lang="en-US" altLang="en-US" sz="1600"/>
          </a:p>
        </p:txBody>
      </p:sp>
      <p:grpSp>
        <p:nvGrpSpPr>
          <p:cNvPr id="18463" name="Group 118">
            <a:extLst>
              <a:ext uri="{FF2B5EF4-FFF2-40B4-BE49-F238E27FC236}">
                <a16:creationId xmlns:a16="http://schemas.microsoft.com/office/drawing/2014/main" id="{39C216EE-AD31-4393-8F5A-3FCF313052CE}"/>
              </a:ext>
            </a:extLst>
          </p:cNvPr>
          <p:cNvGrpSpPr>
            <a:grpSpLocks/>
          </p:cNvGrpSpPr>
          <p:nvPr/>
        </p:nvGrpSpPr>
        <p:grpSpPr bwMode="auto">
          <a:xfrm>
            <a:off x="5730875" y="3502025"/>
            <a:ext cx="2682875" cy="290513"/>
            <a:chOff x="113" y="934"/>
            <a:chExt cx="1690" cy="183"/>
          </a:xfrm>
        </p:grpSpPr>
        <p:sp>
          <p:nvSpPr>
            <p:cNvPr id="18492" name="Rectangle 119">
              <a:extLst>
                <a:ext uri="{FF2B5EF4-FFF2-40B4-BE49-F238E27FC236}">
                  <a16:creationId xmlns:a16="http://schemas.microsoft.com/office/drawing/2014/main" id="{A112BC00-6674-4636-A809-C98249FD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93" name="Oval 120">
              <a:extLst>
                <a:ext uri="{FF2B5EF4-FFF2-40B4-BE49-F238E27FC236}">
                  <a16:creationId xmlns:a16="http://schemas.microsoft.com/office/drawing/2014/main" id="{584A019B-1220-4C9A-8BE0-08775EB1A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18494" name="Oval 121">
              <a:extLst>
                <a:ext uri="{FF2B5EF4-FFF2-40B4-BE49-F238E27FC236}">
                  <a16:creationId xmlns:a16="http://schemas.microsoft.com/office/drawing/2014/main" id="{7ED61772-0FB1-428C-BB8E-CAEA31970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32</a:t>
              </a:r>
              <a:endParaRPr lang="en-US" altLang="en-US"/>
            </a:p>
          </p:txBody>
        </p:sp>
        <p:sp>
          <p:nvSpPr>
            <p:cNvPr id="18495" name="Oval 122">
              <a:extLst>
                <a:ext uri="{FF2B5EF4-FFF2-40B4-BE49-F238E27FC236}">
                  <a16:creationId xmlns:a16="http://schemas.microsoft.com/office/drawing/2014/main" id="{9492A867-B537-44DB-A343-3E41F71A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18496" name="Oval 123">
              <a:extLst>
                <a:ext uri="{FF2B5EF4-FFF2-40B4-BE49-F238E27FC236}">
                  <a16:creationId xmlns:a16="http://schemas.microsoft.com/office/drawing/2014/main" id="{D1299505-EADB-419E-8B23-C45BD6008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12</a:t>
              </a:r>
              <a:endParaRPr lang="en-US" altLang="en-US"/>
            </a:p>
          </p:txBody>
        </p:sp>
        <p:sp>
          <p:nvSpPr>
            <p:cNvPr id="18497" name="Oval 124">
              <a:extLst>
                <a:ext uri="{FF2B5EF4-FFF2-40B4-BE49-F238E27FC236}">
                  <a16:creationId xmlns:a16="http://schemas.microsoft.com/office/drawing/2014/main" id="{2684BEAA-CD8F-42A9-8C11-936E90650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18498" name="Oval 125">
              <a:extLst>
                <a:ext uri="{FF2B5EF4-FFF2-40B4-BE49-F238E27FC236}">
                  <a16:creationId xmlns:a16="http://schemas.microsoft.com/office/drawing/2014/main" id="{DCBCD187-8D73-4A06-AAC5-0E76B11A8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18499" name="Oval 126">
              <a:extLst>
                <a:ext uri="{FF2B5EF4-FFF2-40B4-BE49-F238E27FC236}">
                  <a16:creationId xmlns:a16="http://schemas.microsoft.com/office/drawing/2014/main" id="{1330FDAD-400A-406F-8B28-6641665A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18500" name="Oval 127">
              <a:extLst>
                <a:ext uri="{FF2B5EF4-FFF2-40B4-BE49-F238E27FC236}">
                  <a16:creationId xmlns:a16="http://schemas.microsoft.com/office/drawing/2014/main" id="{9D1FD016-5C07-4267-BFD2-CA8BFB55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18501" name="Oval 128">
              <a:extLst>
                <a:ext uri="{FF2B5EF4-FFF2-40B4-BE49-F238E27FC236}">
                  <a16:creationId xmlns:a16="http://schemas.microsoft.com/office/drawing/2014/main" id="{C306A8BC-1756-4520-BA30-54F3ECAE3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18464" name="AutoShape 129">
            <a:extLst>
              <a:ext uri="{FF2B5EF4-FFF2-40B4-BE49-F238E27FC236}">
                <a16:creationId xmlns:a16="http://schemas.microsoft.com/office/drawing/2014/main" id="{3C762023-779F-4F8A-A4EA-D1DC45417C1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56500" y="3846513"/>
            <a:ext cx="444500" cy="225425"/>
          </a:xfrm>
          <a:prstGeom prst="curvedDownArrow">
            <a:avLst>
              <a:gd name="adj1" fmla="val 29641"/>
              <a:gd name="adj2" fmla="val 79138"/>
              <a:gd name="adj3" fmla="val 33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5" name="Text Box 130">
            <a:extLst>
              <a:ext uri="{FF2B5EF4-FFF2-40B4-BE49-F238E27FC236}">
                <a16:creationId xmlns:a16="http://schemas.microsoft.com/office/drawing/2014/main" id="{CD179DA3-0E39-4351-97D6-85C3B4B98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4052888"/>
            <a:ext cx="2257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v=54&lt;a[j-1]=48 false!</a:t>
            </a:r>
            <a:endParaRPr lang="en-US" altLang="en-US" sz="1800"/>
          </a:p>
        </p:txBody>
      </p:sp>
      <p:sp>
        <p:nvSpPr>
          <p:cNvPr id="18466" name="Text Box 144">
            <a:extLst>
              <a:ext uri="{FF2B5EF4-FFF2-40B4-BE49-F238E27FC236}">
                <a16:creationId xmlns:a16="http://schemas.microsoft.com/office/drawing/2014/main" id="{FC9A05D8-684B-4334-B78C-275C4C7F0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4329113"/>
            <a:ext cx="2744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seventh turn of for loop</a:t>
            </a:r>
            <a:endParaRPr lang="en-US" altLang="en-US" sz="1600"/>
          </a:p>
        </p:txBody>
      </p:sp>
      <p:grpSp>
        <p:nvGrpSpPr>
          <p:cNvPr id="18467" name="Group 145">
            <a:extLst>
              <a:ext uri="{FF2B5EF4-FFF2-40B4-BE49-F238E27FC236}">
                <a16:creationId xmlns:a16="http://schemas.microsoft.com/office/drawing/2014/main" id="{3B3AACB1-6AC5-430D-BF2C-DA135FE2D15E}"/>
              </a:ext>
            </a:extLst>
          </p:cNvPr>
          <p:cNvGrpSpPr>
            <a:grpSpLocks/>
          </p:cNvGrpSpPr>
          <p:nvPr/>
        </p:nvGrpSpPr>
        <p:grpSpPr bwMode="auto">
          <a:xfrm>
            <a:off x="5745163" y="4675188"/>
            <a:ext cx="2682875" cy="290512"/>
            <a:chOff x="113" y="934"/>
            <a:chExt cx="1690" cy="183"/>
          </a:xfrm>
        </p:grpSpPr>
        <p:sp>
          <p:nvSpPr>
            <p:cNvPr id="18482" name="Rectangle 146">
              <a:extLst>
                <a:ext uri="{FF2B5EF4-FFF2-40B4-BE49-F238E27FC236}">
                  <a16:creationId xmlns:a16="http://schemas.microsoft.com/office/drawing/2014/main" id="{61082661-A101-4D98-8369-7E58CC929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83" name="Oval 147">
              <a:extLst>
                <a:ext uri="{FF2B5EF4-FFF2-40B4-BE49-F238E27FC236}">
                  <a16:creationId xmlns:a16="http://schemas.microsoft.com/office/drawing/2014/main" id="{236F6265-B614-42A8-93DC-7A0E45715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18484" name="Oval 148">
              <a:extLst>
                <a:ext uri="{FF2B5EF4-FFF2-40B4-BE49-F238E27FC236}">
                  <a16:creationId xmlns:a16="http://schemas.microsoft.com/office/drawing/2014/main" id="{F4EB64EE-0A45-46FB-89AF-2706EE7AA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32</a:t>
              </a:r>
              <a:endParaRPr lang="en-US" altLang="en-US"/>
            </a:p>
          </p:txBody>
        </p:sp>
        <p:sp>
          <p:nvSpPr>
            <p:cNvPr id="18485" name="Oval 149">
              <a:extLst>
                <a:ext uri="{FF2B5EF4-FFF2-40B4-BE49-F238E27FC236}">
                  <a16:creationId xmlns:a16="http://schemas.microsoft.com/office/drawing/2014/main" id="{B5A9A72C-CBD7-46FA-B68F-ACCC4747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18486" name="Oval 150">
              <a:extLst>
                <a:ext uri="{FF2B5EF4-FFF2-40B4-BE49-F238E27FC236}">
                  <a16:creationId xmlns:a16="http://schemas.microsoft.com/office/drawing/2014/main" id="{0D37354E-1F81-4054-8951-0379CB3B8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12</a:t>
              </a:r>
              <a:endParaRPr lang="en-US" altLang="en-US"/>
            </a:p>
          </p:txBody>
        </p:sp>
        <p:sp>
          <p:nvSpPr>
            <p:cNvPr id="18487" name="Oval 151">
              <a:extLst>
                <a:ext uri="{FF2B5EF4-FFF2-40B4-BE49-F238E27FC236}">
                  <a16:creationId xmlns:a16="http://schemas.microsoft.com/office/drawing/2014/main" id="{554EB5AD-E302-4A7E-88C3-26B4152F6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18488" name="Oval 152">
              <a:extLst>
                <a:ext uri="{FF2B5EF4-FFF2-40B4-BE49-F238E27FC236}">
                  <a16:creationId xmlns:a16="http://schemas.microsoft.com/office/drawing/2014/main" id="{E513142F-1DC3-4168-BECD-4F2F4CFD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18489" name="Oval 153">
              <a:extLst>
                <a:ext uri="{FF2B5EF4-FFF2-40B4-BE49-F238E27FC236}">
                  <a16:creationId xmlns:a16="http://schemas.microsoft.com/office/drawing/2014/main" id="{6E953009-A84D-4BC5-829A-641B25717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18490" name="Oval 154">
              <a:extLst>
                <a:ext uri="{FF2B5EF4-FFF2-40B4-BE49-F238E27FC236}">
                  <a16:creationId xmlns:a16="http://schemas.microsoft.com/office/drawing/2014/main" id="{ADF75DF8-0ED0-4736-87EE-805140A80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18491" name="Oval 155">
              <a:extLst>
                <a:ext uri="{FF2B5EF4-FFF2-40B4-BE49-F238E27FC236}">
                  <a16:creationId xmlns:a16="http://schemas.microsoft.com/office/drawing/2014/main" id="{97DD4299-0707-44A5-B9D3-0E72E74E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18468" name="AutoShape 156">
            <a:extLst>
              <a:ext uri="{FF2B5EF4-FFF2-40B4-BE49-F238E27FC236}">
                <a16:creationId xmlns:a16="http://schemas.microsoft.com/office/drawing/2014/main" id="{D6ECEF32-5D78-476A-9003-5C8E7030418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861300" y="5019675"/>
            <a:ext cx="444500" cy="225425"/>
          </a:xfrm>
          <a:prstGeom prst="curvedDownArrow">
            <a:avLst>
              <a:gd name="adj1" fmla="val 29641"/>
              <a:gd name="adj2" fmla="val 79138"/>
              <a:gd name="adj3" fmla="val 3333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9" name="Text Box 157">
            <a:extLst>
              <a:ext uri="{FF2B5EF4-FFF2-40B4-BE49-F238E27FC236}">
                <a16:creationId xmlns:a16="http://schemas.microsoft.com/office/drawing/2014/main" id="{B6114F2E-F539-42F5-8D4D-EDA8CA103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5168900"/>
            <a:ext cx="2257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v=72&lt;a[j-1]=54 false!</a:t>
            </a:r>
            <a:endParaRPr lang="en-US" altLang="en-US" sz="1800"/>
          </a:p>
        </p:txBody>
      </p:sp>
      <p:sp>
        <p:nvSpPr>
          <p:cNvPr id="18470" name="Text Box 158">
            <a:extLst>
              <a:ext uri="{FF2B5EF4-FFF2-40B4-BE49-F238E27FC236}">
                <a16:creationId xmlns:a16="http://schemas.microsoft.com/office/drawing/2014/main" id="{F16D7943-587A-4677-9FB2-4F4CEAB29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5459413"/>
            <a:ext cx="263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eighth turn of for loop</a:t>
            </a:r>
            <a:endParaRPr lang="en-US" altLang="en-US" sz="1600"/>
          </a:p>
        </p:txBody>
      </p:sp>
      <p:grpSp>
        <p:nvGrpSpPr>
          <p:cNvPr id="18471" name="Group 159">
            <a:extLst>
              <a:ext uri="{FF2B5EF4-FFF2-40B4-BE49-F238E27FC236}">
                <a16:creationId xmlns:a16="http://schemas.microsoft.com/office/drawing/2014/main" id="{373C9045-8DD6-4D5D-A2EF-1F2EA25947DB}"/>
              </a:ext>
            </a:extLst>
          </p:cNvPr>
          <p:cNvGrpSpPr>
            <a:grpSpLocks/>
          </p:cNvGrpSpPr>
          <p:nvPr/>
        </p:nvGrpSpPr>
        <p:grpSpPr bwMode="auto">
          <a:xfrm>
            <a:off x="5702300" y="5805488"/>
            <a:ext cx="2682875" cy="290512"/>
            <a:chOff x="113" y="934"/>
            <a:chExt cx="1690" cy="183"/>
          </a:xfrm>
        </p:grpSpPr>
        <p:sp>
          <p:nvSpPr>
            <p:cNvPr id="18472" name="Rectangle 160">
              <a:extLst>
                <a:ext uri="{FF2B5EF4-FFF2-40B4-BE49-F238E27FC236}">
                  <a16:creationId xmlns:a16="http://schemas.microsoft.com/office/drawing/2014/main" id="{B060E31A-25C3-4B94-9A00-C9D2D573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73" name="Oval 161">
              <a:extLst>
                <a:ext uri="{FF2B5EF4-FFF2-40B4-BE49-F238E27FC236}">
                  <a16:creationId xmlns:a16="http://schemas.microsoft.com/office/drawing/2014/main" id="{4C77F95B-2F19-490C-9C0D-83CCDB89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18474" name="Oval 162">
              <a:extLst>
                <a:ext uri="{FF2B5EF4-FFF2-40B4-BE49-F238E27FC236}">
                  <a16:creationId xmlns:a16="http://schemas.microsoft.com/office/drawing/2014/main" id="{8C7DC249-3A4C-42C8-A415-26104887A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32</a:t>
              </a:r>
              <a:endParaRPr lang="en-US" altLang="en-US"/>
            </a:p>
          </p:txBody>
        </p:sp>
        <p:sp>
          <p:nvSpPr>
            <p:cNvPr id="18475" name="Oval 163">
              <a:extLst>
                <a:ext uri="{FF2B5EF4-FFF2-40B4-BE49-F238E27FC236}">
                  <a16:creationId xmlns:a16="http://schemas.microsoft.com/office/drawing/2014/main" id="{CA858E09-2942-4AF7-91B6-375E74D73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18476" name="Oval 164">
              <a:extLst>
                <a:ext uri="{FF2B5EF4-FFF2-40B4-BE49-F238E27FC236}">
                  <a16:creationId xmlns:a16="http://schemas.microsoft.com/office/drawing/2014/main" id="{E041ADEE-FD70-423D-AF3B-30979C6C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12</a:t>
              </a:r>
              <a:endParaRPr lang="en-US" altLang="en-US"/>
            </a:p>
          </p:txBody>
        </p:sp>
        <p:sp>
          <p:nvSpPr>
            <p:cNvPr id="18477" name="Oval 165">
              <a:extLst>
                <a:ext uri="{FF2B5EF4-FFF2-40B4-BE49-F238E27FC236}">
                  <a16:creationId xmlns:a16="http://schemas.microsoft.com/office/drawing/2014/main" id="{9D4136AA-7BC2-4D49-88D9-4FDF0BD7E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18478" name="Oval 166">
              <a:extLst>
                <a:ext uri="{FF2B5EF4-FFF2-40B4-BE49-F238E27FC236}">
                  <a16:creationId xmlns:a16="http://schemas.microsoft.com/office/drawing/2014/main" id="{997B004A-FBCB-46A6-9690-FB74E1707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18479" name="Oval 167">
              <a:extLst>
                <a:ext uri="{FF2B5EF4-FFF2-40B4-BE49-F238E27FC236}">
                  <a16:creationId xmlns:a16="http://schemas.microsoft.com/office/drawing/2014/main" id="{980A8E5F-9FA9-436B-BCEE-4C519A815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18480" name="Oval 168">
              <a:extLst>
                <a:ext uri="{FF2B5EF4-FFF2-40B4-BE49-F238E27FC236}">
                  <a16:creationId xmlns:a16="http://schemas.microsoft.com/office/drawing/2014/main" id="{3635B416-57D6-4683-AFD2-7C1A58FB2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18481" name="Oval 169">
              <a:extLst>
                <a:ext uri="{FF2B5EF4-FFF2-40B4-BE49-F238E27FC236}">
                  <a16:creationId xmlns:a16="http://schemas.microsoft.com/office/drawing/2014/main" id="{F739551A-BAB1-4760-92B8-9CAA042E6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Veri Yer Tutucusu 3">
            <a:extLst>
              <a:ext uri="{FF2B5EF4-FFF2-40B4-BE49-F238E27FC236}">
                <a16:creationId xmlns:a16="http://schemas.microsoft.com/office/drawing/2014/main" id="{BCBE921A-5142-424A-8990-0699A0D3A2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568428-B29F-440E-8814-3A7DC2E628E3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9459" name="Alt Bilgi Yer Tutucusu 4">
            <a:extLst>
              <a:ext uri="{FF2B5EF4-FFF2-40B4-BE49-F238E27FC236}">
                <a16:creationId xmlns:a16="http://schemas.microsoft.com/office/drawing/2014/main" id="{ACB116BA-1D8F-4C2B-A1C9-84C6BFF6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9460" name="Slayt Numarası Yer Tutucusu 5">
            <a:extLst>
              <a:ext uri="{FF2B5EF4-FFF2-40B4-BE49-F238E27FC236}">
                <a16:creationId xmlns:a16="http://schemas.microsoft.com/office/drawing/2014/main" id="{D23E9901-2F60-48A4-ADFF-282A31D4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85DF09-6276-4CC6-8697-18577C2C3E95}" type="slidenum">
              <a:rPr lang="en-US" altLang="en-US" b="0"/>
              <a:pPr/>
              <a:t>15</a:t>
            </a:fld>
            <a:endParaRPr lang="en-US" altLang="en-US" b="0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A15CB7EE-31F5-4DB1-A072-A0DAD70C2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Algorithm Analysis of Insertion Sort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CB0C31EC-77E3-4C6A-92E8-EC4E5CB0C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Here, the inner loop has a stochastic condition. Hence, we either have to work using expected execution times or make a worst case analysis.</a:t>
            </a:r>
          </a:p>
          <a:p>
            <a:pPr eaLnBrk="1" hangingPunct="1"/>
            <a:r>
              <a:rPr lang="en-US" altLang="en-US"/>
              <a:t>Barometer statement (or piece of code):  </a:t>
            </a:r>
            <a:r>
              <a:rPr lang="en-US" altLang="en-US" i="1">
                <a:solidFill>
                  <a:srgbClr val="FF0000"/>
                </a:solidFill>
                <a:latin typeface="Tahoma" panose="020B0604030504040204" pitchFamily="34" charset="0"/>
              </a:rPr>
              <a:t>j=j-1</a:t>
            </a:r>
            <a:endParaRPr lang="en-US" altLang="en-US" i="1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/>
              <a:t>We find how many times it is executed</a:t>
            </a:r>
          </a:p>
          <a:p>
            <a:pPr eaLnBrk="1" hangingPunct="1"/>
            <a:r>
              <a:rPr lang="en-US" altLang="en-US"/>
              <a:t>The outer loop again turns </a:t>
            </a:r>
            <a:r>
              <a:rPr lang="en-US" altLang="en-US" i="1">
                <a:solidFill>
                  <a:srgbClr val="FF0000"/>
                </a:solidFill>
              </a:rPr>
              <a:t>n-1</a:t>
            </a:r>
            <a:r>
              <a:rPr lang="en-US" altLang="en-US"/>
              <a:t> times.</a:t>
            </a:r>
          </a:p>
          <a:p>
            <a:pPr eaLnBrk="1" hangingPunct="1"/>
            <a:r>
              <a:rPr lang="en-US" altLang="en-US"/>
              <a:t>In the </a:t>
            </a:r>
            <a:r>
              <a:rPr lang="en-US" altLang="en-US" i="1">
                <a:solidFill>
                  <a:srgbClr val="FF0000"/>
                </a:solidFill>
              </a:rPr>
              <a:t>worst case</a:t>
            </a:r>
            <a:r>
              <a:rPr lang="en-US" altLang="en-US"/>
              <a:t>, inner loop turns </a:t>
            </a:r>
            <a:r>
              <a:rPr lang="en-US" altLang="en-US" i="1">
                <a:solidFill>
                  <a:srgbClr val="FF0000"/>
                </a:solidFill>
              </a:rPr>
              <a:t>i-1</a:t>
            </a:r>
            <a:r>
              <a:rPr lang="en-US" altLang="en-US"/>
              <a:t> </a:t>
            </a:r>
            <a:r>
              <a:rPr lang="en-US" altLang="en-US" i="1"/>
              <a:t>times</a:t>
            </a:r>
            <a:r>
              <a:rPr lang="en-US" altLang="en-US"/>
              <a:t> at the </a:t>
            </a:r>
            <a:r>
              <a:rPr lang="en-US" altLang="en-US" i="1"/>
              <a:t>i</a:t>
            </a:r>
            <a:r>
              <a:rPr lang="en-US" altLang="en-US" i="1" baseline="30000"/>
              <a:t>th</a:t>
            </a:r>
            <a:r>
              <a:rPr lang="en-US" altLang="en-US"/>
              <a:t> turn of the outer loop.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Veri Yer Tutucusu 3">
            <a:extLst>
              <a:ext uri="{FF2B5EF4-FFF2-40B4-BE49-F238E27FC236}">
                <a16:creationId xmlns:a16="http://schemas.microsoft.com/office/drawing/2014/main" id="{C93789B0-08A8-4CB6-B877-6D080DAAD0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4D8451-4372-4508-B4D5-A3D90CD92E01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0483" name="Alt Bilgi Yer Tutucusu 4">
            <a:extLst>
              <a:ext uri="{FF2B5EF4-FFF2-40B4-BE49-F238E27FC236}">
                <a16:creationId xmlns:a16="http://schemas.microsoft.com/office/drawing/2014/main" id="{096685E3-C101-4ABB-A254-195E0DC1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484" name="Slayt Numarası Yer Tutucusu 5">
            <a:extLst>
              <a:ext uri="{FF2B5EF4-FFF2-40B4-BE49-F238E27FC236}">
                <a16:creationId xmlns:a16="http://schemas.microsoft.com/office/drawing/2014/main" id="{566A77C4-B068-46FD-A9CE-7083AB1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CB4132-BAA3-4BB1-822A-6B2F4D9344B5}" type="slidenum">
              <a:rPr lang="en-US" altLang="en-US" b="0"/>
              <a:pPr/>
              <a:t>16</a:t>
            </a:fld>
            <a:endParaRPr lang="en-US" altLang="en-US" b="0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746A74ED-A9AC-4E5E-84CA-98AE36346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Algorithm Analysis of Insertion Sort …cont’d</a:t>
            </a:r>
          </a:p>
        </p:txBody>
      </p:sp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2044B0A9-117A-43B8-9DD4-32216BC87C44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541338" y="2673350"/>
          <a:ext cx="8124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3479800" imgH="457200" progId="Equation.3">
                  <p:embed/>
                </p:oleObj>
              </mc:Choice>
              <mc:Fallback>
                <p:oleObj name="Equation" r:id="rId3" imgW="347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673350"/>
                        <a:ext cx="81248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Veri Yer Tutucusu 3">
            <a:extLst>
              <a:ext uri="{FF2B5EF4-FFF2-40B4-BE49-F238E27FC236}">
                <a16:creationId xmlns:a16="http://schemas.microsoft.com/office/drawing/2014/main" id="{ABFAB3FA-E659-475A-A476-9CB21C95FE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60E4C1-A160-4B52-BCFD-BF44A9EB538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1507" name="Alt Bilgi Yer Tutucusu 4">
            <a:extLst>
              <a:ext uri="{FF2B5EF4-FFF2-40B4-BE49-F238E27FC236}">
                <a16:creationId xmlns:a16="http://schemas.microsoft.com/office/drawing/2014/main" id="{B0AF7B00-41B3-4DD3-BEFB-72B4BC99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1508" name="Slayt Numarası Yer Tutucusu 5">
            <a:extLst>
              <a:ext uri="{FF2B5EF4-FFF2-40B4-BE49-F238E27FC236}">
                <a16:creationId xmlns:a16="http://schemas.microsoft.com/office/drawing/2014/main" id="{22D87131-BF71-4BD3-8FEE-ED4C316A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4D737E-1886-4A0E-9913-ED1D989BDC72}" type="slidenum">
              <a:rPr lang="en-US" altLang="en-US" b="0"/>
              <a:pPr/>
              <a:t>17</a:t>
            </a:fld>
            <a:endParaRPr lang="en-US" altLang="en-US" b="0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FD7017BC-3FCF-4A56-977D-082BB4AF4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Bubble Sort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03FEB09F-F1E2-4C23-9C3B-A403AA80D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 through the array of elements</a:t>
            </a:r>
          </a:p>
          <a:p>
            <a:pPr eaLnBrk="1" hangingPunct="1"/>
            <a:r>
              <a:rPr lang="en-US" altLang="en-US"/>
              <a:t>Exchange adjacent elements, if necessary</a:t>
            </a:r>
          </a:p>
          <a:p>
            <a:pPr eaLnBrk="1" hangingPunct="1"/>
            <a:r>
              <a:rPr lang="en-US" altLang="en-US"/>
              <a:t>When no exchanges are required, then array is sorted.</a:t>
            </a:r>
          </a:p>
          <a:p>
            <a:pPr eaLnBrk="1" hangingPunct="1"/>
            <a:r>
              <a:rPr lang="en-US" altLang="en-US"/>
              <a:t>Make as many passes as the number of elements of the array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Veri Yer Tutucusu 3">
            <a:extLst>
              <a:ext uri="{FF2B5EF4-FFF2-40B4-BE49-F238E27FC236}">
                <a16:creationId xmlns:a16="http://schemas.microsoft.com/office/drawing/2014/main" id="{47020CC1-30D4-4C6C-A08F-0EA45D2BC6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48D183-6762-4A94-BA80-E3665731513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2531" name="Alt Bilgi Yer Tutucusu 4">
            <a:extLst>
              <a:ext uri="{FF2B5EF4-FFF2-40B4-BE49-F238E27FC236}">
                <a16:creationId xmlns:a16="http://schemas.microsoft.com/office/drawing/2014/main" id="{95E8BCCE-C2BF-45B8-A1D9-04898263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2532" name="Slayt Numarası Yer Tutucusu 5">
            <a:extLst>
              <a:ext uri="{FF2B5EF4-FFF2-40B4-BE49-F238E27FC236}">
                <a16:creationId xmlns:a16="http://schemas.microsoft.com/office/drawing/2014/main" id="{8695AA90-681F-41E6-BF14-779AA3CB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0F9DA1-718D-42A8-B970-ACB1C89BBCEC}" type="slidenum">
              <a:rPr lang="en-US" altLang="en-US" b="0"/>
              <a:pPr/>
              <a:t>18</a:t>
            </a:fld>
            <a:endParaRPr lang="en-US" altLang="en-US" b="0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5BCE654B-46CB-4D81-BA6A-D2597EC96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of Bubble Sort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6DBB94A5-C46A-4E7D-9ADB-0E5C46EB4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void bubbleSort()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int i, j, 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for (i=n; i&gt;=1; i--)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	for (j=2; j&lt;=i; j++)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		if (a[j-1] &gt; a[j])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			t:=a[j-1]; a[j-1]:=a[j]; a[j]:=t;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Veri Yer Tutucusu 3">
            <a:extLst>
              <a:ext uri="{FF2B5EF4-FFF2-40B4-BE49-F238E27FC236}">
                <a16:creationId xmlns:a16="http://schemas.microsoft.com/office/drawing/2014/main" id="{10313F33-CA90-4259-9721-3DAE89DB7D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0B4DE9-B2EA-4D07-9AAE-80D63155CEB2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3555" name="Alt Bilgi Yer Tutucusu 4">
            <a:extLst>
              <a:ext uri="{FF2B5EF4-FFF2-40B4-BE49-F238E27FC236}">
                <a16:creationId xmlns:a16="http://schemas.microsoft.com/office/drawing/2014/main" id="{E6D26A2F-5F9D-406B-8C31-391F00FA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556" name="Slayt Numarası Yer Tutucusu 5">
            <a:extLst>
              <a:ext uri="{FF2B5EF4-FFF2-40B4-BE49-F238E27FC236}">
                <a16:creationId xmlns:a16="http://schemas.microsoft.com/office/drawing/2014/main" id="{0C73365E-6C7D-4522-AF63-838B25B7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9915DA-6F4C-49A0-930C-43379D411307}" type="slidenum">
              <a:rPr lang="en-US" altLang="en-US" b="0"/>
              <a:pPr/>
              <a:t>19</a:t>
            </a:fld>
            <a:endParaRPr lang="en-US" altLang="en-US" b="0"/>
          </a:p>
        </p:txBody>
      </p:sp>
      <p:sp>
        <p:nvSpPr>
          <p:cNvPr id="23557" name="AutoShape 175">
            <a:extLst>
              <a:ext uri="{FF2B5EF4-FFF2-40B4-BE49-F238E27FC236}">
                <a16:creationId xmlns:a16="http://schemas.microsoft.com/office/drawing/2014/main" id="{4FC0A067-EA10-42C5-A4E9-503A1951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4675188"/>
            <a:ext cx="779462" cy="615950"/>
          </a:xfrm>
          <a:prstGeom prst="curvedUpArrow">
            <a:avLst>
              <a:gd name="adj1" fmla="val 8888"/>
              <a:gd name="adj2" fmla="val 47133"/>
              <a:gd name="adj3" fmla="val 5561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AutoShape 157">
            <a:extLst>
              <a:ext uri="{FF2B5EF4-FFF2-40B4-BE49-F238E27FC236}">
                <a16:creationId xmlns:a16="http://schemas.microsoft.com/office/drawing/2014/main" id="{ADD57CF3-CE94-4B4B-8DB6-C34972CE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3179763"/>
            <a:ext cx="1143000" cy="587375"/>
          </a:xfrm>
          <a:prstGeom prst="curvedUpArrow">
            <a:avLst>
              <a:gd name="adj1" fmla="val 13667"/>
              <a:gd name="adj2" fmla="val 72477"/>
              <a:gd name="adj3" fmla="val 5561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AutoShape 152">
            <a:extLst>
              <a:ext uri="{FF2B5EF4-FFF2-40B4-BE49-F238E27FC236}">
                <a16:creationId xmlns:a16="http://schemas.microsoft.com/office/drawing/2014/main" id="{6BE5EF0D-9C67-4783-8EEA-E46B28A4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1685925"/>
            <a:ext cx="2259013" cy="587375"/>
          </a:xfrm>
          <a:prstGeom prst="curvedUpArrow">
            <a:avLst>
              <a:gd name="adj1" fmla="val 27011"/>
              <a:gd name="adj2" fmla="val 143244"/>
              <a:gd name="adj3" fmla="val 5561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Rectangle 2">
            <a:extLst>
              <a:ext uri="{FF2B5EF4-FFF2-40B4-BE49-F238E27FC236}">
                <a16:creationId xmlns:a16="http://schemas.microsoft.com/office/drawing/2014/main" id="{1F8B6BEF-BA5E-4938-B38B-292C5F879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Bubble</a:t>
            </a:r>
            <a:r>
              <a:rPr lang="en-US" altLang="en-US"/>
              <a:t> Sort Example</a:t>
            </a:r>
          </a:p>
        </p:txBody>
      </p:sp>
      <p:grpSp>
        <p:nvGrpSpPr>
          <p:cNvPr id="23561" name="Group 3">
            <a:extLst>
              <a:ext uri="{FF2B5EF4-FFF2-40B4-BE49-F238E27FC236}">
                <a16:creationId xmlns:a16="http://schemas.microsoft.com/office/drawing/2014/main" id="{5C86AEAD-4743-4C5C-9A3A-10A5501C3AD6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1323975"/>
            <a:ext cx="2682875" cy="290513"/>
            <a:chOff x="113" y="934"/>
            <a:chExt cx="1690" cy="183"/>
          </a:xfrm>
        </p:grpSpPr>
        <p:sp>
          <p:nvSpPr>
            <p:cNvPr id="23646" name="Rectangle 4">
              <a:extLst>
                <a:ext uri="{FF2B5EF4-FFF2-40B4-BE49-F238E27FC236}">
                  <a16:creationId xmlns:a16="http://schemas.microsoft.com/office/drawing/2014/main" id="{5EB6A8EC-9E2D-4590-9128-911825FA1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47" name="Oval 5">
              <a:extLst>
                <a:ext uri="{FF2B5EF4-FFF2-40B4-BE49-F238E27FC236}">
                  <a16:creationId xmlns:a16="http://schemas.microsoft.com/office/drawing/2014/main" id="{FBDE5F96-BD22-468E-B6A9-83C069C98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23648" name="Oval 6">
              <a:extLst>
                <a:ext uri="{FF2B5EF4-FFF2-40B4-BE49-F238E27FC236}">
                  <a16:creationId xmlns:a16="http://schemas.microsoft.com/office/drawing/2014/main" id="{E1A64882-3EBF-42F1-A7F5-00E631D05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23649" name="Oval 7">
              <a:extLst>
                <a:ext uri="{FF2B5EF4-FFF2-40B4-BE49-F238E27FC236}">
                  <a16:creationId xmlns:a16="http://schemas.microsoft.com/office/drawing/2014/main" id="{32C90854-5EBA-4BC7-B01C-41FDD83CF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48</a:t>
              </a:r>
            </a:p>
          </p:txBody>
        </p:sp>
        <p:sp>
          <p:nvSpPr>
            <p:cNvPr id="23650" name="Oval 8">
              <a:extLst>
                <a:ext uri="{FF2B5EF4-FFF2-40B4-BE49-F238E27FC236}">
                  <a16:creationId xmlns:a16="http://schemas.microsoft.com/office/drawing/2014/main" id="{A22CB5F6-B1A2-4EFB-8012-7CAC038CB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16</a:t>
              </a:r>
            </a:p>
          </p:txBody>
        </p:sp>
        <p:sp>
          <p:nvSpPr>
            <p:cNvPr id="23651" name="Oval 9">
              <a:extLst>
                <a:ext uri="{FF2B5EF4-FFF2-40B4-BE49-F238E27FC236}">
                  <a16:creationId xmlns:a16="http://schemas.microsoft.com/office/drawing/2014/main" id="{31E2F891-48DA-45D0-91E7-A72DFACF9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24</a:t>
              </a:r>
            </a:p>
          </p:txBody>
        </p:sp>
        <p:sp>
          <p:nvSpPr>
            <p:cNvPr id="23652" name="Oval 10">
              <a:extLst>
                <a:ext uri="{FF2B5EF4-FFF2-40B4-BE49-F238E27FC236}">
                  <a16:creationId xmlns:a16="http://schemas.microsoft.com/office/drawing/2014/main" id="{BB13E136-FEAC-4DF8-8081-E1CB378E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23653" name="Oval 11">
              <a:extLst>
                <a:ext uri="{FF2B5EF4-FFF2-40B4-BE49-F238E27FC236}">
                  <a16:creationId xmlns:a16="http://schemas.microsoft.com/office/drawing/2014/main" id="{B835B671-9573-4E52-9663-665CEC610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32</a:t>
              </a:r>
            </a:p>
          </p:txBody>
        </p:sp>
        <p:sp>
          <p:nvSpPr>
            <p:cNvPr id="23654" name="Oval 12">
              <a:extLst>
                <a:ext uri="{FF2B5EF4-FFF2-40B4-BE49-F238E27FC236}">
                  <a16:creationId xmlns:a16="http://schemas.microsoft.com/office/drawing/2014/main" id="{738F0031-E041-45A8-95E5-7094F4951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23655" name="Oval 13">
              <a:extLst>
                <a:ext uri="{FF2B5EF4-FFF2-40B4-BE49-F238E27FC236}">
                  <a16:creationId xmlns:a16="http://schemas.microsoft.com/office/drawing/2014/main" id="{CBDCC9CD-3500-4F1F-A73C-A208A169B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23562" name="Text Box 14">
            <a:extLst>
              <a:ext uri="{FF2B5EF4-FFF2-40B4-BE49-F238E27FC236}">
                <a16:creationId xmlns:a16="http://schemas.microsoft.com/office/drawing/2014/main" id="{B0213E02-70E0-4E4F-B899-0EDFA14C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49325"/>
            <a:ext cx="1547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Initial sequence</a:t>
            </a:r>
            <a:endParaRPr lang="en-US" altLang="en-US" sz="1600"/>
          </a:p>
        </p:txBody>
      </p:sp>
      <p:sp>
        <p:nvSpPr>
          <p:cNvPr id="23563" name="Text Box 26">
            <a:extLst>
              <a:ext uri="{FF2B5EF4-FFF2-40B4-BE49-F238E27FC236}">
                <a16:creationId xmlns:a16="http://schemas.microsoft.com/office/drawing/2014/main" id="{DD551421-C1B1-40EA-8B6C-7DAF8074F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459038"/>
            <a:ext cx="2967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first turn of outer for loop</a:t>
            </a:r>
            <a:endParaRPr lang="en-US" altLang="en-US" sz="1600"/>
          </a:p>
        </p:txBody>
      </p:sp>
      <p:sp>
        <p:nvSpPr>
          <p:cNvPr id="23564" name="Text Box 28">
            <a:extLst>
              <a:ext uri="{FF2B5EF4-FFF2-40B4-BE49-F238E27FC236}">
                <a16:creationId xmlns:a16="http://schemas.microsoft.com/office/drawing/2014/main" id="{B8FF16C9-6DA0-46A0-B8EA-329A2B4D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3968750"/>
            <a:ext cx="3190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second turn of outer for loop</a:t>
            </a:r>
            <a:endParaRPr lang="en-US" altLang="en-US" sz="1600"/>
          </a:p>
        </p:txBody>
      </p:sp>
      <p:sp>
        <p:nvSpPr>
          <p:cNvPr id="23565" name="Text Box 42">
            <a:extLst>
              <a:ext uri="{FF2B5EF4-FFF2-40B4-BE49-F238E27FC236}">
                <a16:creationId xmlns:a16="http://schemas.microsoft.com/office/drawing/2014/main" id="{386E35AA-DA3F-4DA2-ACE4-CE24EA1AA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2200275"/>
            <a:ext cx="191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a[j-1]&gt;a[j]</a:t>
            </a:r>
            <a:r>
              <a:rPr lang="tr-TR" altLang="en-US" sz="1800">
                <a:cs typeface="Times New Roman" panose="02020603050405020304" pitchFamily="18" charset="0"/>
              </a:rPr>
              <a:t>→swap</a:t>
            </a:r>
          </a:p>
        </p:txBody>
      </p:sp>
      <p:sp>
        <p:nvSpPr>
          <p:cNvPr id="23566" name="Text Box 135">
            <a:extLst>
              <a:ext uri="{FF2B5EF4-FFF2-40B4-BE49-F238E27FC236}">
                <a16:creationId xmlns:a16="http://schemas.microsoft.com/office/drawing/2014/main" id="{2F9573D2-C163-45AA-9D94-C259EB9F7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1625600"/>
            <a:ext cx="450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>
                <a:solidFill>
                  <a:srgbClr val="FF0000"/>
                </a:solidFill>
              </a:rPr>
              <a:t>......</a:t>
            </a:r>
            <a:endParaRPr lang="en-US" altLang="en-US">
              <a:solidFill>
                <a:srgbClr val="FF0000"/>
              </a:solidFill>
            </a:endParaRPr>
          </a:p>
        </p:txBody>
      </p:sp>
      <p:grpSp>
        <p:nvGrpSpPr>
          <p:cNvPr id="23567" name="Group 136">
            <a:extLst>
              <a:ext uri="{FF2B5EF4-FFF2-40B4-BE49-F238E27FC236}">
                <a16:creationId xmlns:a16="http://schemas.microsoft.com/office/drawing/2014/main" id="{0A02ED1B-9C4B-4239-A13A-BFDE8254F01D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2819400"/>
            <a:ext cx="2682875" cy="290513"/>
            <a:chOff x="113" y="934"/>
            <a:chExt cx="1690" cy="183"/>
          </a:xfrm>
        </p:grpSpPr>
        <p:sp>
          <p:nvSpPr>
            <p:cNvPr id="23636" name="Rectangle 137">
              <a:extLst>
                <a:ext uri="{FF2B5EF4-FFF2-40B4-BE49-F238E27FC236}">
                  <a16:creationId xmlns:a16="http://schemas.microsoft.com/office/drawing/2014/main" id="{E69D72E0-6AEB-42BF-9204-9085DBF0C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37" name="Oval 138">
              <a:extLst>
                <a:ext uri="{FF2B5EF4-FFF2-40B4-BE49-F238E27FC236}">
                  <a16:creationId xmlns:a16="http://schemas.microsoft.com/office/drawing/2014/main" id="{6C2399A7-5286-44E3-9A3E-EAB36473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23638" name="Oval 139">
              <a:extLst>
                <a:ext uri="{FF2B5EF4-FFF2-40B4-BE49-F238E27FC236}">
                  <a16:creationId xmlns:a16="http://schemas.microsoft.com/office/drawing/2014/main" id="{C7BD779C-ADB6-4AE2-A1C4-70E1AD36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3</a:t>
              </a:r>
              <a:r>
                <a:rPr lang="en-US" altLang="en-US"/>
                <a:t>2</a:t>
              </a:r>
            </a:p>
          </p:txBody>
        </p:sp>
        <p:sp>
          <p:nvSpPr>
            <p:cNvPr id="23639" name="Oval 140">
              <a:extLst>
                <a:ext uri="{FF2B5EF4-FFF2-40B4-BE49-F238E27FC236}">
                  <a16:creationId xmlns:a16="http://schemas.microsoft.com/office/drawing/2014/main" id="{18E04D0E-9222-4CA4-9270-FF289D1E4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23640" name="Oval 141">
              <a:extLst>
                <a:ext uri="{FF2B5EF4-FFF2-40B4-BE49-F238E27FC236}">
                  <a16:creationId xmlns:a16="http://schemas.microsoft.com/office/drawing/2014/main" id="{EB0AB2E3-7F09-48F9-8C62-704D25E6C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23641" name="Oval 142">
              <a:extLst>
                <a:ext uri="{FF2B5EF4-FFF2-40B4-BE49-F238E27FC236}">
                  <a16:creationId xmlns:a16="http://schemas.microsoft.com/office/drawing/2014/main" id="{9538A5C5-A1E4-4EBD-B5DD-5C1846957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  <a:r>
                <a:rPr lang="tr-TR" altLang="en-US"/>
                <a:t>0</a:t>
              </a:r>
              <a:endParaRPr lang="en-US" altLang="en-US"/>
            </a:p>
          </p:txBody>
        </p:sp>
        <p:sp>
          <p:nvSpPr>
            <p:cNvPr id="23642" name="Oval 143">
              <a:extLst>
                <a:ext uri="{FF2B5EF4-FFF2-40B4-BE49-F238E27FC236}">
                  <a16:creationId xmlns:a16="http://schemas.microsoft.com/office/drawing/2014/main" id="{2F49191F-B17B-40DB-9940-43B6AFD2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12</a:t>
              </a:r>
              <a:endParaRPr lang="en-US" altLang="en-US"/>
            </a:p>
          </p:txBody>
        </p:sp>
        <p:sp>
          <p:nvSpPr>
            <p:cNvPr id="23643" name="Oval 144">
              <a:extLst>
                <a:ext uri="{FF2B5EF4-FFF2-40B4-BE49-F238E27FC236}">
                  <a16:creationId xmlns:a16="http://schemas.microsoft.com/office/drawing/2014/main" id="{3141842F-7B49-4DE7-9DAD-ED66EF91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23644" name="Oval 145">
              <a:extLst>
                <a:ext uri="{FF2B5EF4-FFF2-40B4-BE49-F238E27FC236}">
                  <a16:creationId xmlns:a16="http://schemas.microsoft.com/office/drawing/2014/main" id="{B1A4C0DE-D2DA-4BC2-A839-4469D105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23645" name="Oval 146">
              <a:extLst>
                <a:ext uri="{FF2B5EF4-FFF2-40B4-BE49-F238E27FC236}">
                  <a16:creationId xmlns:a16="http://schemas.microsoft.com/office/drawing/2014/main" id="{8446ED08-87AD-4C60-92E4-979E1761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23568" name="Text Box 147">
            <a:extLst>
              <a:ext uri="{FF2B5EF4-FFF2-40B4-BE49-F238E27FC236}">
                <a16:creationId xmlns:a16="http://schemas.microsoft.com/office/drawing/2014/main" id="{0BD9759A-8F03-4BA7-9AB1-538B5F92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67125"/>
            <a:ext cx="191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a[j-1]&gt;a[j]</a:t>
            </a:r>
            <a:r>
              <a:rPr lang="tr-TR" altLang="en-US" sz="1800">
                <a:cs typeface="Times New Roman" panose="02020603050405020304" pitchFamily="18" charset="0"/>
              </a:rPr>
              <a:t>→swap</a:t>
            </a:r>
          </a:p>
        </p:txBody>
      </p:sp>
      <p:grpSp>
        <p:nvGrpSpPr>
          <p:cNvPr id="23569" name="Group 158">
            <a:extLst>
              <a:ext uri="{FF2B5EF4-FFF2-40B4-BE49-F238E27FC236}">
                <a16:creationId xmlns:a16="http://schemas.microsoft.com/office/drawing/2014/main" id="{5ACBDC76-1F96-44FC-A080-35334F36226A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4371975"/>
            <a:ext cx="2682875" cy="290513"/>
            <a:chOff x="113" y="934"/>
            <a:chExt cx="1690" cy="183"/>
          </a:xfrm>
        </p:grpSpPr>
        <p:sp>
          <p:nvSpPr>
            <p:cNvPr id="23626" name="Rectangle 159">
              <a:extLst>
                <a:ext uri="{FF2B5EF4-FFF2-40B4-BE49-F238E27FC236}">
                  <a16:creationId xmlns:a16="http://schemas.microsoft.com/office/drawing/2014/main" id="{AFB2372B-B8C6-42B6-8AA4-D52B5B639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27" name="Oval 160">
              <a:extLst>
                <a:ext uri="{FF2B5EF4-FFF2-40B4-BE49-F238E27FC236}">
                  <a16:creationId xmlns:a16="http://schemas.microsoft.com/office/drawing/2014/main" id="{77D384B9-DF5F-4568-9A39-13C2717ED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12</a:t>
              </a:r>
              <a:endParaRPr lang="en-US" altLang="en-US"/>
            </a:p>
          </p:txBody>
        </p:sp>
        <p:sp>
          <p:nvSpPr>
            <p:cNvPr id="23628" name="Oval 161">
              <a:extLst>
                <a:ext uri="{FF2B5EF4-FFF2-40B4-BE49-F238E27FC236}">
                  <a16:creationId xmlns:a16="http://schemas.microsoft.com/office/drawing/2014/main" id="{940F8DD2-33F3-4D01-BCE7-AB9892E7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3</a:t>
              </a:r>
              <a:r>
                <a:rPr lang="en-US" altLang="en-US"/>
                <a:t>2</a:t>
              </a:r>
            </a:p>
          </p:txBody>
        </p:sp>
        <p:sp>
          <p:nvSpPr>
            <p:cNvPr id="23629" name="Oval 162">
              <a:extLst>
                <a:ext uri="{FF2B5EF4-FFF2-40B4-BE49-F238E27FC236}">
                  <a16:creationId xmlns:a16="http://schemas.microsoft.com/office/drawing/2014/main" id="{00BB9632-45B5-4EF9-B7C7-14C0C04C8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23630" name="Oval 163">
              <a:extLst>
                <a:ext uri="{FF2B5EF4-FFF2-40B4-BE49-F238E27FC236}">
                  <a16:creationId xmlns:a16="http://schemas.microsoft.com/office/drawing/2014/main" id="{4CF4A354-65E3-4C75-A221-2BA74A1DB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23631" name="Oval 164">
              <a:extLst>
                <a:ext uri="{FF2B5EF4-FFF2-40B4-BE49-F238E27FC236}">
                  <a16:creationId xmlns:a16="http://schemas.microsoft.com/office/drawing/2014/main" id="{AE9A066C-1417-458E-B553-4B4A38E5E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23632" name="Oval 165">
              <a:extLst>
                <a:ext uri="{FF2B5EF4-FFF2-40B4-BE49-F238E27FC236}">
                  <a16:creationId xmlns:a16="http://schemas.microsoft.com/office/drawing/2014/main" id="{C1F9CA6E-255C-4630-92B4-F76026621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23633" name="Oval 166">
              <a:extLst>
                <a:ext uri="{FF2B5EF4-FFF2-40B4-BE49-F238E27FC236}">
                  <a16:creationId xmlns:a16="http://schemas.microsoft.com/office/drawing/2014/main" id="{721ABD86-1CBF-4048-A1D2-A685CC31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23634" name="Oval 167">
              <a:extLst>
                <a:ext uri="{FF2B5EF4-FFF2-40B4-BE49-F238E27FC236}">
                  <a16:creationId xmlns:a16="http://schemas.microsoft.com/office/drawing/2014/main" id="{C1F15E14-50F9-4F69-8B36-2B8A760F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23635" name="Oval 168">
              <a:extLst>
                <a:ext uri="{FF2B5EF4-FFF2-40B4-BE49-F238E27FC236}">
                  <a16:creationId xmlns:a16="http://schemas.microsoft.com/office/drawing/2014/main" id="{952A7DCB-C059-407B-A50D-6CBDBEF15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23570" name="Text Box 170">
            <a:extLst>
              <a:ext uri="{FF2B5EF4-FFF2-40B4-BE49-F238E27FC236}">
                <a16:creationId xmlns:a16="http://schemas.microsoft.com/office/drawing/2014/main" id="{C12BFADC-34EA-47D4-A47E-F6EB06D0E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1828800"/>
            <a:ext cx="1458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inner loop swaps</a:t>
            </a:r>
            <a:endParaRPr lang="en-US" altLang="en-US"/>
          </a:p>
        </p:txBody>
      </p:sp>
      <p:sp>
        <p:nvSpPr>
          <p:cNvPr id="23571" name="AutoShape 171">
            <a:extLst>
              <a:ext uri="{FF2B5EF4-FFF2-40B4-BE49-F238E27FC236}">
                <a16:creationId xmlns:a16="http://schemas.microsoft.com/office/drawing/2014/main" id="{6EA1B312-58F1-4ABD-8B7D-83149966B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3005138"/>
            <a:ext cx="2259012" cy="587375"/>
          </a:xfrm>
          <a:prstGeom prst="curvedUpArrow">
            <a:avLst>
              <a:gd name="adj1" fmla="val 27011"/>
              <a:gd name="adj2" fmla="val 143244"/>
              <a:gd name="adj3" fmla="val 5561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2" name="Text Box 172">
            <a:extLst>
              <a:ext uri="{FF2B5EF4-FFF2-40B4-BE49-F238E27FC236}">
                <a16:creationId xmlns:a16="http://schemas.microsoft.com/office/drawing/2014/main" id="{194250F0-5AB9-404F-BAA8-7164F4C91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3714750"/>
            <a:ext cx="1458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outer loop swaps</a:t>
            </a:r>
            <a:endParaRPr lang="en-US" altLang="en-US"/>
          </a:p>
        </p:txBody>
      </p:sp>
      <p:sp>
        <p:nvSpPr>
          <p:cNvPr id="23573" name="AutoShape 176">
            <a:extLst>
              <a:ext uri="{FF2B5EF4-FFF2-40B4-BE49-F238E27FC236}">
                <a16:creationId xmlns:a16="http://schemas.microsoft.com/office/drawing/2014/main" id="{6CA2FAFB-10C0-424B-90F4-CF46AEE9FBA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34975" y="1684338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4" name="AutoShape 177">
            <a:extLst>
              <a:ext uri="{FF2B5EF4-FFF2-40B4-BE49-F238E27FC236}">
                <a16:creationId xmlns:a16="http://schemas.microsoft.com/office/drawing/2014/main" id="{5BDB6F5E-0DA8-4F18-B003-4918F8F1985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5488" y="1711325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5" name="AutoShape 178">
            <a:extLst>
              <a:ext uri="{FF2B5EF4-FFF2-40B4-BE49-F238E27FC236}">
                <a16:creationId xmlns:a16="http://schemas.microsoft.com/office/drawing/2014/main" id="{F0153984-7DC7-4348-9475-F00DE4734D2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900238" y="1682750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6" name="AutoShape 179">
            <a:extLst>
              <a:ext uri="{FF2B5EF4-FFF2-40B4-BE49-F238E27FC236}">
                <a16:creationId xmlns:a16="http://schemas.microsoft.com/office/drawing/2014/main" id="{1825DEFA-99DF-4125-AF07-0CC66CBA422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3900" y="3179763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7" name="AutoShape 180">
            <a:extLst>
              <a:ext uri="{FF2B5EF4-FFF2-40B4-BE49-F238E27FC236}">
                <a16:creationId xmlns:a16="http://schemas.microsoft.com/office/drawing/2014/main" id="{DE565D1B-8572-4ACF-824E-6652AF4024D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00125" y="3178175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8" name="AutoShape 181">
            <a:extLst>
              <a:ext uri="{FF2B5EF4-FFF2-40B4-BE49-F238E27FC236}">
                <a16:creationId xmlns:a16="http://schemas.microsoft.com/office/drawing/2014/main" id="{8416833E-E750-4B10-A8A8-9DB3451ABA5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90638" y="3148013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9" name="AutoShape 183">
            <a:extLst>
              <a:ext uri="{FF2B5EF4-FFF2-40B4-BE49-F238E27FC236}">
                <a16:creationId xmlns:a16="http://schemas.microsoft.com/office/drawing/2014/main" id="{5790BCF7-D134-4B83-B5B6-0ADF8DE1F3F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09613" y="4730750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0" name="AutoShape 182">
            <a:extLst>
              <a:ext uri="{FF2B5EF4-FFF2-40B4-BE49-F238E27FC236}">
                <a16:creationId xmlns:a16="http://schemas.microsoft.com/office/drawing/2014/main" id="{E8D52F61-C5C8-48EB-A65D-EE2F87A2E95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16000" y="4730750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1" name="AutoShape 184">
            <a:extLst>
              <a:ext uri="{FF2B5EF4-FFF2-40B4-BE49-F238E27FC236}">
                <a16:creationId xmlns:a16="http://schemas.microsoft.com/office/drawing/2014/main" id="{52A9145C-721A-4634-AACD-F0CBB7B2268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22738" y="1524000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2" name="AutoShape 201">
            <a:extLst>
              <a:ext uri="{FF2B5EF4-FFF2-40B4-BE49-F238E27FC236}">
                <a16:creationId xmlns:a16="http://schemas.microsoft.com/office/drawing/2014/main" id="{3D568928-FCCB-4FAC-BF4C-3CE829C64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873250"/>
            <a:ext cx="779463" cy="615950"/>
          </a:xfrm>
          <a:prstGeom prst="curvedUpArrow">
            <a:avLst>
              <a:gd name="adj1" fmla="val 8888"/>
              <a:gd name="adj2" fmla="val 47133"/>
              <a:gd name="adj3" fmla="val 5561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3" name="Text Box 202">
            <a:extLst>
              <a:ext uri="{FF2B5EF4-FFF2-40B4-BE49-F238E27FC236}">
                <a16:creationId xmlns:a16="http://schemas.microsoft.com/office/drawing/2014/main" id="{ECFDBE5D-26FD-402D-92E2-FB8AECB06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1065213"/>
            <a:ext cx="3044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third turn of outer for loop</a:t>
            </a:r>
            <a:endParaRPr lang="en-US" altLang="en-US" sz="1600"/>
          </a:p>
        </p:txBody>
      </p:sp>
      <p:sp>
        <p:nvSpPr>
          <p:cNvPr id="23584" name="Text Box 203">
            <a:extLst>
              <a:ext uri="{FF2B5EF4-FFF2-40B4-BE49-F238E27FC236}">
                <a16:creationId xmlns:a16="http://schemas.microsoft.com/office/drawing/2014/main" id="{5E8D74C4-42EC-4321-96DB-DDA51481F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5308600"/>
            <a:ext cx="191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a[j-1]&gt;a[j]</a:t>
            </a:r>
            <a:r>
              <a:rPr lang="tr-TR" altLang="en-US" sz="1800">
                <a:cs typeface="Times New Roman" panose="02020603050405020304" pitchFamily="18" charset="0"/>
              </a:rPr>
              <a:t>→swap</a:t>
            </a:r>
          </a:p>
        </p:txBody>
      </p:sp>
      <p:grpSp>
        <p:nvGrpSpPr>
          <p:cNvPr id="23585" name="Group 204">
            <a:extLst>
              <a:ext uri="{FF2B5EF4-FFF2-40B4-BE49-F238E27FC236}">
                <a16:creationId xmlns:a16="http://schemas.microsoft.com/office/drawing/2014/main" id="{C09DAA95-AC29-4783-BA04-328D7B9F50A1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1468438"/>
            <a:ext cx="2682875" cy="290512"/>
            <a:chOff x="113" y="934"/>
            <a:chExt cx="1690" cy="183"/>
          </a:xfrm>
        </p:grpSpPr>
        <p:sp>
          <p:nvSpPr>
            <p:cNvPr id="23616" name="Rectangle 205">
              <a:extLst>
                <a:ext uri="{FF2B5EF4-FFF2-40B4-BE49-F238E27FC236}">
                  <a16:creationId xmlns:a16="http://schemas.microsoft.com/office/drawing/2014/main" id="{E3E16E63-0F93-452F-B040-84D319451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17" name="Oval 206">
              <a:extLst>
                <a:ext uri="{FF2B5EF4-FFF2-40B4-BE49-F238E27FC236}">
                  <a16:creationId xmlns:a16="http://schemas.microsoft.com/office/drawing/2014/main" id="{9A02BC59-873E-4CCE-888C-FE85C36AA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23618" name="Oval 207">
              <a:extLst>
                <a:ext uri="{FF2B5EF4-FFF2-40B4-BE49-F238E27FC236}">
                  <a16:creationId xmlns:a16="http://schemas.microsoft.com/office/drawing/2014/main" id="{7B823835-9605-4A7D-AC23-7CF9171A6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3</a:t>
              </a:r>
              <a:r>
                <a:rPr lang="en-US" altLang="en-US"/>
                <a:t>2</a:t>
              </a:r>
            </a:p>
          </p:txBody>
        </p:sp>
        <p:sp>
          <p:nvSpPr>
            <p:cNvPr id="23619" name="Oval 208">
              <a:extLst>
                <a:ext uri="{FF2B5EF4-FFF2-40B4-BE49-F238E27FC236}">
                  <a16:creationId xmlns:a16="http://schemas.microsoft.com/office/drawing/2014/main" id="{75E06704-E33E-425E-B032-696AA92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23620" name="Oval 209">
              <a:extLst>
                <a:ext uri="{FF2B5EF4-FFF2-40B4-BE49-F238E27FC236}">
                  <a16:creationId xmlns:a16="http://schemas.microsoft.com/office/drawing/2014/main" id="{BE14B7E7-21BB-4EB0-ACA3-4D8294A0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23621" name="Oval 210">
              <a:extLst>
                <a:ext uri="{FF2B5EF4-FFF2-40B4-BE49-F238E27FC236}">
                  <a16:creationId xmlns:a16="http://schemas.microsoft.com/office/drawing/2014/main" id="{B1F6CC8B-AA9C-4B39-8BFC-D5AD89EFD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12</a:t>
              </a:r>
              <a:endParaRPr lang="en-US" altLang="en-US"/>
            </a:p>
          </p:txBody>
        </p:sp>
        <p:sp>
          <p:nvSpPr>
            <p:cNvPr id="23622" name="Oval 211">
              <a:extLst>
                <a:ext uri="{FF2B5EF4-FFF2-40B4-BE49-F238E27FC236}">
                  <a16:creationId xmlns:a16="http://schemas.microsoft.com/office/drawing/2014/main" id="{68ECE3E7-F560-49C4-A70B-3A9DDA65A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23623" name="Oval 212">
              <a:extLst>
                <a:ext uri="{FF2B5EF4-FFF2-40B4-BE49-F238E27FC236}">
                  <a16:creationId xmlns:a16="http://schemas.microsoft.com/office/drawing/2014/main" id="{40B91CBC-4C18-43FA-9DDB-5761E9218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23624" name="Oval 213">
              <a:extLst>
                <a:ext uri="{FF2B5EF4-FFF2-40B4-BE49-F238E27FC236}">
                  <a16:creationId xmlns:a16="http://schemas.microsoft.com/office/drawing/2014/main" id="{9D492E5D-6565-4E65-B2E2-5900C98D3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23625" name="Oval 214">
              <a:extLst>
                <a:ext uri="{FF2B5EF4-FFF2-40B4-BE49-F238E27FC236}">
                  <a16:creationId xmlns:a16="http://schemas.microsoft.com/office/drawing/2014/main" id="{4A4C2970-9962-4493-B20A-D80AA117F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23586" name="AutoShape 215">
            <a:extLst>
              <a:ext uri="{FF2B5EF4-FFF2-40B4-BE49-F238E27FC236}">
                <a16:creationId xmlns:a16="http://schemas.microsoft.com/office/drawing/2014/main" id="{52A910D2-883C-4427-9827-BCDB174B2FD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19800" y="1855788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7" name="AutoShape 216">
            <a:extLst>
              <a:ext uri="{FF2B5EF4-FFF2-40B4-BE49-F238E27FC236}">
                <a16:creationId xmlns:a16="http://schemas.microsoft.com/office/drawing/2014/main" id="{CA32A5BE-E9C2-47C6-B193-EE3AE25D308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327775" y="1827213"/>
            <a:ext cx="460375" cy="254000"/>
          </a:xfrm>
          <a:prstGeom prst="curvedDownArrow">
            <a:avLst>
              <a:gd name="adj1" fmla="val 36250"/>
              <a:gd name="adj2" fmla="val 725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8" name="Text Box 217">
            <a:extLst>
              <a:ext uri="{FF2B5EF4-FFF2-40B4-BE49-F238E27FC236}">
                <a16:creationId xmlns:a16="http://schemas.microsoft.com/office/drawing/2014/main" id="{FFAD6F66-7B58-40D9-AC59-A07D2201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2447925"/>
            <a:ext cx="191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/>
              <a:t>a[j-1]&gt;a[j]</a:t>
            </a:r>
            <a:r>
              <a:rPr lang="tr-TR" altLang="en-US" sz="1800">
                <a:cs typeface="Times New Roman" panose="02020603050405020304" pitchFamily="18" charset="0"/>
              </a:rPr>
              <a:t>→swap</a:t>
            </a:r>
          </a:p>
        </p:txBody>
      </p:sp>
      <p:sp>
        <p:nvSpPr>
          <p:cNvPr id="23589" name="Text Box 220">
            <a:extLst>
              <a:ext uri="{FF2B5EF4-FFF2-40B4-BE49-F238E27FC236}">
                <a16:creationId xmlns:a16="http://schemas.microsoft.com/office/drawing/2014/main" id="{0F0C27FF-E3E1-4381-979A-463A08A7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2865438"/>
            <a:ext cx="315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After fourth turn of outer for loop</a:t>
            </a:r>
            <a:endParaRPr lang="en-US" altLang="en-US" sz="1600"/>
          </a:p>
        </p:txBody>
      </p:sp>
      <p:grpSp>
        <p:nvGrpSpPr>
          <p:cNvPr id="23590" name="Group 221">
            <a:extLst>
              <a:ext uri="{FF2B5EF4-FFF2-40B4-BE49-F238E27FC236}">
                <a16:creationId xmlns:a16="http://schemas.microsoft.com/office/drawing/2014/main" id="{89468ED4-C3B4-4DF5-ACA4-FF7FE33E6D98}"/>
              </a:ext>
            </a:extLst>
          </p:cNvPr>
          <p:cNvGrpSpPr>
            <a:grpSpLocks/>
          </p:cNvGrpSpPr>
          <p:nvPr/>
        </p:nvGrpSpPr>
        <p:grpSpPr bwMode="auto">
          <a:xfrm>
            <a:off x="5908675" y="3268663"/>
            <a:ext cx="2682875" cy="290512"/>
            <a:chOff x="113" y="934"/>
            <a:chExt cx="1690" cy="183"/>
          </a:xfrm>
        </p:grpSpPr>
        <p:sp>
          <p:nvSpPr>
            <p:cNvPr id="23606" name="Rectangle 222">
              <a:extLst>
                <a:ext uri="{FF2B5EF4-FFF2-40B4-BE49-F238E27FC236}">
                  <a16:creationId xmlns:a16="http://schemas.microsoft.com/office/drawing/2014/main" id="{0C0514E6-4B49-419D-8E5A-206218D4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07" name="Oval 223">
              <a:extLst>
                <a:ext uri="{FF2B5EF4-FFF2-40B4-BE49-F238E27FC236}">
                  <a16:creationId xmlns:a16="http://schemas.microsoft.com/office/drawing/2014/main" id="{4AAC9BF9-AE6C-423D-84FC-96C0A5B5F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23608" name="Oval 224">
              <a:extLst>
                <a:ext uri="{FF2B5EF4-FFF2-40B4-BE49-F238E27FC236}">
                  <a16:creationId xmlns:a16="http://schemas.microsoft.com/office/drawing/2014/main" id="{E8C5FBF4-AFEB-4A05-AA31-3699EA46C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3</a:t>
              </a:r>
              <a:r>
                <a:rPr lang="en-US" altLang="en-US"/>
                <a:t>2</a:t>
              </a:r>
            </a:p>
          </p:txBody>
        </p:sp>
        <p:sp>
          <p:nvSpPr>
            <p:cNvPr id="23609" name="Oval 225">
              <a:extLst>
                <a:ext uri="{FF2B5EF4-FFF2-40B4-BE49-F238E27FC236}">
                  <a16:creationId xmlns:a16="http://schemas.microsoft.com/office/drawing/2014/main" id="{FC646F1D-F502-4C49-80F5-0C882D21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23610" name="Oval 226">
              <a:extLst>
                <a:ext uri="{FF2B5EF4-FFF2-40B4-BE49-F238E27FC236}">
                  <a16:creationId xmlns:a16="http://schemas.microsoft.com/office/drawing/2014/main" id="{CEC95649-A986-4C93-B5D3-361C5555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12</a:t>
              </a:r>
              <a:endParaRPr lang="en-US" altLang="en-US"/>
            </a:p>
          </p:txBody>
        </p:sp>
        <p:sp>
          <p:nvSpPr>
            <p:cNvPr id="23611" name="Oval 227">
              <a:extLst>
                <a:ext uri="{FF2B5EF4-FFF2-40B4-BE49-F238E27FC236}">
                  <a16:creationId xmlns:a16="http://schemas.microsoft.com/office/drawing/2014/main" id="{37D9C048-F202-43D8-B7AD-1E1175BAE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23612" name="Oval 228">
              <a:extLst>
                <a:ext uri="{FF2B5EF4-FFF2-40B4-BE49-F238E27FC236}">
                  <a16:creationId xmlns:a16="http://schemas.microsoft.com/office/drawing/2014/main" id="{BFB50A04-DF80-4539-973D-AEA038E52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23613" name="Oval 229">
              <a:extLst>
                <a:ext uri="{FF2B5EF4-FFF2-40B4-BE49-F238E27FC236}">
                  <a16:creationId xmlns:a16="http://schemas.microsoft.com/office/drawing/2014/main" id="{8DBF527E-2FC2-421F-AA81-D3C2A7A1E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23614" name="Oval 230">
              <a:extLst>
                <a:ext uri="{FF2B5EF4-FFF2-40B4-BE49-F238E27FC236}">
                  <a16:creationId xmlns:a16="http://schemas.microsoft.com/office/drawing/2014/main" id="{87233ED6-147B-47F7-8EEF-BC53E6C9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23615" name="Oval 231">
              <a:extLst>
                <a:ext uri="{FF2B5EF4-FFF2-40B4-BE49-F238E27FC236}">
                  <a16:creationId xmlns:a16="http://schemas.microsoft.com/office/drawing/2014/main" id="{1887E403-A4A0-4EBF-B58C-6CB95B680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23591" name="Text Box 236">
            <a:extLst>
              <a:ext uri="{FF2B5EF4-FFF2-40B4-BE49-F238E27FC236}">
                <a16:creationId xmlns:a16="http://schemas.microsoft.com/office/drawing/2014/main" id="{1BC79AA7-F805-46A5-BC45-43CFE4A23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4592638"/>
            <a:ext cx="1466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Final sequence</a:t>
            </a:r>
            <a:endParaRPr lang="en-US" altLang="en-US" sz="1600"/>
          </a:p>
        </p:txBody>
      </p:sp>
      <p:grpSp>
        <p:nvGrpSpPr>
          <p:cNvPr id="23592" name="Group 237">
            <a:extLst>
              <a:ext uri="{FF2B5EF4-FFF2-40B4-BE49-F238E27FC236}">
                <a16:creationId xmlns:a16="http://schemas.microsoft.com/office/drawing/2014/main" id="{01E89FB5-4F13-45EC-BBA4-539B98F590B5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4979988"/>
            <a:ext cx="2682875" cy="290512"/>
            <a:chOff x="113" y="934"/>
            <a:chExt cx="1690" cy="183"/>
          </a:xfrm>
        </p:grpSpPr>
        <p:sp>
          <p:nvSpPr>
            <p:cNvPr id="23596" name="Rectangle 238">
              <a:extLst>
                <a:ext uri="{FF2B5EF4-FFF2-40B4-BE49-F238E27FC236}">
                  <a16:creationId xmlns:a16="http://schemas.microsoft.com/office/drawing/2014/main" id="{080F9273-4877-4769-94FD-C299AEFB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935"/>
              <a:ext cx="1690" cy="18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97" name="Oval 239">
              <a:extLst>
                <a:ext uri="{FF2B5EF4-FFF2-40B4-BE49-F238E27FC236}">
                  <a16:creationId xmlns:a16="http://schemas.microsoft.com/office/drawing/2014/main" id="{81FD7134-7FD9-4A87-ABD3-9535B6B18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20</a:t>
              </a:r>
              <a:endParaRPr lang="en-US" altLang="en-US"/>
            </a:p>
          </p:txBody>
        </p:sp>
        <p:sp>
          <p:nvSpPr>
            <p:cNvPr id="23598" name="Oval 240">
              <a:extLst>
                <a:ext uri="{FF2B5EF4-FFF2-40B4-BE49-F238E27FC236}">
                  <a16:creationId xmlns:a16="http://schemas.microsoft.com/office/drawing/2014/main" id="{DE440FFA-793C-451B-8E65-2AE1AF69F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3</a:t>
              </a:r>
              <a:r>
                <a:rPr lang="en-US" altLang="en-US"/>
                <a:t>2</a:t>
              </a:r>
            </a:p>
          </p:txBody>
        </p:sp>
        <p:sp>
          <p:nvSpPr>
            <p:cNvPr id="23599" name="Oval 241">
              <a:extLst>
                <a:ext uri="{FF2B5EF4-FFF2-40B4-BE49-F238E27FC236}">
                  <a16:creationId xmlns:a16="http://schemas.microsoft.com/office/drawing/2014/main" id="{A50CC0F1-4BB6-409F-8E55-996664E90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23600" name="Oval 242">
              <a:extLst>
                <a:ext uri="{FF2B5EF4-FFF2-40B4-BE49-F238E27FC236}">
                  <a16:creationId xmlns:a16="http://schemas.microsoft.com/office/drawing/2014/main" id="{CC2E1B73-76BA-46E0-9BEF-FC8A2EE21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935"/>
              <a:ext cx="181" cy="18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12</a:t>
              </a:r>
              <a:endParaRPr lang="en-US" altLang="en-US"/>
            </a:p>
          </p:txBody>
        </p:sp>
        <p:sp>
          <p:nvSpPr>
            <p:cNvPr id="23601" name="Oval 243">
              <a:extLst>
                <a:ext uri="{FF2B5EF4-FFF2-40B4-BE49-F238E27FC236}">
                  <a16:creationId xmlns:a16="http://schemas.microsoft.com/office/drawing/2014/main" id="{C6620B26-85B2-4700-979A-547346E6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16</a:t>
              </a:r>
              <a:endParaRPr lang="en-US" altLang="en-US"/>
            </a:p>
          </p:txBody>
        </p:sp>
        <p:sp>
          <p:nvSpPr>
            <p:cNvPr id="23602" name="Oval 244">
              <a:extLst>
                <a:ext uri="{FF2B5EF4-FFF2-40B4-BE49-F238E27FC236}">
                  <a16:creationId xmlns:a16="http://schemas.microsoft.com/office/drawing/2014/main" id="{971E7A27-C065-4DF1-BBD1-CB2D1991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24</a:t>
              </a:r>
              <a:endParaRPr lang="en-US" altLang="en-US"/>
            </a:p>
          </p:txBody>
        </p:sp>
        <p:sp>
          <p:nvSpPr>
            <p:cNvPr id="23603" name="Oval 245">
              <a:extLst>
                <a:ext uri="{FF2B5EF4-FFF2-40B4-BE49-F238E27FC236}">
                  <a16:creationId xmlns:a16="http://schemas.microsoft.com/office/drawing/2014/main" id="{D0B12ECF-E768-4E8F-B2E1-C94CF393F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934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48</a:t>
              </a:r>
              <a:endParaRPr lang="en-US" altLang="en-US"/>
            </a:p>
          </p:txBody>
        </p:sp>
        <p:sp>
          <p:nvSpPr>
            <p:cNvPr id="23604" name="Oval 246">
              <a:extLst>
                <a:ext uri="{FF2B5EF4-FFF2-40B4-BE49-F238E27FC236}">
                  <a16:creationId xmlns:a16="http://schemas.microsoft.com/office/drawing/2014/main" id="{9C277103-676E-45C6-BB49-A5C3497E0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54</a:t>
              </a:r>
            </a:p>
          </p:txBody>
        </p:sp>
        <p:sp>
          <p:nvSpPr>
            <p:cNvPr id="23605" name="Oval 247">
              <a:extLst>
                <a:ext uri="{FF2B5EF4-FFF2-40B4-BE49-F238E27FC236}">
                  <a16:creationId xmlns:a16="http://schemas.microsoft.com/office/drawing/2014/main" id="{375B5548-6615-4213-9CBC-FB64566A1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935"/>
              <a:ext cx="181" cy="18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72</a:t>
              </a:r>
            </a:p>
          </p:txBody>
        </p:sp>
      </p:grpSp>
      <p:sp>
        <p:nvSpPr>
          <p:cNvPr id="23593" name="Text Box 251">
            <a:extLst>
              <a:ext uri="{FF2B5EF4-FFF2-40B4-BE49-F238E27FC236}">
                <a16:creationId xmlns:a16="http://schemas.microsoft.com/office/drawing/2014/main" id="{B7C3DA21-7639-49F3-8B8E-FF2ADBEFF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78400"/>
            <a:ext cx="26812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Keys in purple spots are those</a:t>
            </a:r>
          </a:p>
          <a:p>
            <a:pPr eaLnBrk="1" hangingPunct="1"/>
            <a:r>
              <a:rPr lang="tr-TR" altLang="en-US"/>
              <a:t>that have been swapped to move </a:t>
            </a:r>
          </a:p>
          <a:p>
            <a:pPr eaLnBrk="1" hangingPunct="1"/>
            <a:r>
              <a:rPr lang="tr-TR" altLang="en-US"/>
              <a:t>towards their correct position.</a:t>
            </a:r>
            <a:endParaRPr lang="en-US" altLang="en-US"/>
          </a:p>
        </p:txBody>
      </p:sp>
      <p:sp>
        <p:nvSpPr>
          <p:cNvPr id="23594" name="Oval 257">
            <a:extLst>
              <a:ext uri="{FF2B5EF4-FFF2-40B4-BE49-F238E27FC236}">
                <a16:creationId xmlns:a16="http://schemas.microsoft.com/office/drawing/2014/main" id="{C1903207-BC91-4337-A07E-0A28C7BC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721225"/>
            <a:ext cx="287337" cy="288925"/>
          </a:xfrm>
          <a:prstGeom prst="ellipse">
            <a:avLst/>
          </a:prstGeom>
          <a:solidFill>
            <a:srgbClr val="CC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23595" name="Text Box 264">
            <a:extLst>
              <a:ext uri="{FF2B5EF4-FFF2-40B4-BE49-F238E27FC236}">
                <a16:creationId xmlns:a16="http://schemas.microsoft.com/office/drawing/2014/main" id="{D188EA1F-09DC-4551-A713-93A3BA954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3624263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>
                <a:cs typeface="Times New Roman" panose="02020603050405020304" pitchFamily="18" charset="0"/>
              </a:rPr>
              <a:t>No more swaps necessary!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Veri Yer Tutucusu 3">
            <a:extLst>
              <a:ext uri="{FF2B5EF4-FFF2-40B4-BE49-F238E27FC236}">
                <a16:creationId xmlns:a16="http://schemas.microsoft.com/office/drawing/2014/main" id="{AE908C0F-28A1-4BD6-A3C3-71798BA054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74B434-DA5C-47F0-A532-57EA52D55114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147" name="Alt Bilgi Yer Tutucusu 4">
            <a:extLst>
              <a:ext uri="{FF2B5EF4-FFF2-40B4-BE49-F238E27FC236}">
                <a16:creationId xmlns:a16="http://schemas.microsoft.com/office/drawing/2014/main" id="{EC7A58BB-CBF5-42C1-8E50-A90E4C6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148" name="Slayt Numarası Yer Tutucusu 5">
            <a:extLst>
              <a:ext uri="{FF2B5EF4-FFF2-40B4-BE49-F238E27FC236}">
                <a16:creationId xmlns:a16="http://schemas.microsoft.com/office/drawing/2014/main" id="{7B80434B-8EE7-43B3-AE81-8CD8A9A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3CC0C4-AA9C-46C8-B436-C31D7462E1C8}" type="slidenum">
              <a:rPr lang="en-US" altLang="en-US" b="0"/>
              <a:pPr/>
              <a:t>2</a:t>
            </a:fld>
            <a:endParaRPr lang="en-US" altLang="en-US" b="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5933EEBB-495C-422E-934F-62C8151FD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285B0B76-1AA3-4C88-A302-81794DCA7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Motivation</a:t>
            </a:r>
            <a:r>
              <a:rPr lang="en-US" altLang="en-US"/>
              <a:t> </a:t>
            </a:r>
            <a:endParaRPr lang="tr-TR" altLang="en-US"/>
          </a:p>
          <a:p>
            <a:pPr eaLnBrk="1" hangingPunct="1"/>
            <a:r>
              <a:rPr lang="en-US" altLang="en-US"/>
              <a:t>Types o</a:t>
            </a:r>
            <a:r>
              <a:rPr lang="tr-TR" altLang="en-US"/>
              <a:t>f </a:t>
            </a:r>
            <a:r>
              <a:rPr lang="en-US" altLang="en-US"/>
              <a:t>Sorting </a:t>
            </a:r>
          </a:p>
          <a:p>
            <a:pPr eaLnBrk="1" hangingPunct="1"/>
            <a:r>
              <a:rPr lang="en-US" altLang="en-US"/>
              <a:t>Elementary (</a:t>
            </a:r>
            <a:r>
              <a:rPr lang="en-US" altLang="en-US" i="1">
                <a:solidFill>
                  <a:srgbClr val="FF0000"/>
                </a:solidFill>
              </a:rPr>
              <a:t>O(n</a:t>
            </a:r>
            <a:r>
              <a:rPr lang="en-US" altLang="en-US" i="1" baseline="30000">
                <a:solidFill>
                  <a:srgbClr val="FF0000"/>
                </a:solidFill>
              </a:rPr>
              <a:t>2</a:t>
            </a:r>
            <a:r>
              <a:rPr lang="en-US" altLang="en-US" i="1">
                <a:solidFill>
                  <a:srgbClr val="FF0000"/>
                </a:solidFill>
              </a:rPr>
              <a:t>)</a:t>
            </a:r>
            <a:r>
              <a:rPr lang="en-US" altLang="en-US"/>
              <a:t>) Sorting Techniques</a:t>
            </a:r>
          </a:p>
          <a:p>
            <a:pPr eaLnBrk="1" hangingPunct="1"/>
            <a:r>
              <a:rPr lang="en-US" altLang="en-US"/>
              <a:t>Other (</a:t>
            </a:r>
            <a:r>
              <a:rPr lang="en-US" altLang="en-US" i="1">
                <a:solidFill>
                  <a:srgbClr val="FF0000"/>
                </a:solidFill>
              </a:rPr>
              <a:t>O(n*log(n))</a:t>
            </a:r>
            <a:r>
              <a:rPr lang="en-US" altLang="en-US"/>
              <a:t>) Sorting Techniques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Veri Yer Tutucusu 3">
            <a:extLst>
              <a:ext uri="{FF2B5EF4-FFF2-40B4-BE49-F238E27FC236}">
                <a16:creationId xmlns:a16="http://schemas.microsoft.com/office/drawing/2014/main" id="{E314BBEE-0067-47C9-B391-C899D34A7A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F71921-13C0-4774-9FF1-939FF53E6346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4579" name="Alt Bilgi Yer Tutucusu 4">
            <a:extLst>
              <a:ext uri="{FF2B5EF4-FFF2-40B4-BE49-F238E27FC236}">
                <a16:creationId xmlns:a16="http://schemas.microsoft.com/office/drawing/2014/main" id="{6AD67624-0980-479C-AF88-1405C3BE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4580" name="Slayt Numarası Yer Tutucusu 5">
            <a:extLst>
              <a:ext uri="{FF2B5EF4-FFF2-40B4-BE49-F238E27FC236}">
                <a16:creationId xmlns:a16="http://schemas.microsoft.com/office/drawing/2014/main" id="{FE211E8C-DAF7-40DB-AF5E-21D2D146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AE43C8-7699-45B9-A2FA-0EF32B69F6CD}" type="slidenum">
              <a:rPr lang="en-US" altLang="en-US" b="0"/>
              <a:pPr/>
              <a:t>20</a:t>
            </a:fld>
            <a:endParaRPr lang="en-US" altLang="en-US" b="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83014E82-B49C-4560-AF98-4FF41B354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Analysis of Bubble Sort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745BC76E-8C4B-497C-AE15-521BB26BD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1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Barometer statement (or piece of code): the condition of </a:t>
            </a:r>
            <a:r>
              <a:rPr lang="en-US" altLang="en-US">
                <a:latin typeface="Tahoma" panose="020B0604030504040204" pitchFamily="34" charset="0"/>
              </a:rPr>
              <a:t>if (</a:t>
            </a:r>
            <a:r>
              <a:rPr lang="en-US" altLang="en-US" i="1">
                <a:solidFill>
                  <a:srgbClr val="FF0000"/>
                </a:solidFill>
                <a:latin typeface="Tahoma" panose="020B0604030504040204" pitchFamily="34" charset="0"/>
              </a:rPr>
              <a:t>a[j-1] &gt; a[j]</a:t>
            </a:r>
            <a:r>
              <a:rPr lang="en-US" altLang="en-US">
                <a:latin typeface="Tahoma" panose="020B0604030504040204" pitchFamily="34" charset="0"/>
              </a:rPr>
              <a:t>)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find how many times it is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outer loop turns </a:t>
            </a:r>
            <a:r>
              <a:rPr lang="en-US" altLang="en-US" i="1">
                <a:solidFill>
                  <a:srgbClr val="FF0000"/>
                </a:solidFill>
              </a:rPr>
              <a:t>n</a:t>
            </a:r>
            <a:r>
              <a:rPr lang="en-US" altLang="en-US"/>
              <a:t> times.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Inner loop turns </a:t>
            </a:r>
            <a:r>
              <a:rPr lang="en-US" altLang="en-US" i="1">
                <a:solidFill>
                  <a:srgbClr val="FF0000"/>
                </a:solidFill>
              </a:rPr>
              <a:t>i-1</a:t>
            </a:r>
            <a:r>
              <a:rPr lang="en-US" altLang="en-US"/>
              <a:t> times at the </a:t>
            </a:r>
            <a:r>
              <a:rPr lang="en-US" altLang="en-US" i="1"/>
              <a:t>i</a:t>
            </a:r>
            <a:r>
              <a:rPr lang="en-US" altLang="en-US" i="1" baseline="30000"/>
              <a:t>th</a:t>
            </a:r>
            <a:r>
              <a:rPr lang="en-US" altLang="en-US"/>
              <a:t> turn of the outer loop.</a:t>
            </a:r>
          </a:p>
        </p:txBody>
      </p:sp>
      <p:graphicFrame>
        <p:nvGraphicFramePr>
          <p:cNvPr id="24583" name="Object 4">
            <a:extLst>
              <a:ext uri="{FF2B5EF4-FFF2-40B4-BE49-F238E27FC236}">
                <a16:creationId xmlns:a16="http://schemas.microsoft.com/office/drawing/2014/main" id="{BA1FC270-2F63-4090-94E4-3D8E5C60C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4576763"/>
          <a:ext cx="357822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1981200" imgH="889000" progId="Equation.3">
                  <p:embed/>
                </p:oleObj>
              </mc:Choice>
              <mc:Fallback>
                <p:oleObj name="Equation" r:id="rId3" imgW="19812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576763"/>
                        <a:ext cx="3578225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Veri Yer Tutucusu 3">
            <a:extLst>
              <a:ext uri="{FF2B5EF4-FFF2-40B4-BE49-F238E27FC236}">
                <a16:creationId xmlns:a16="http://schemas.microsoft.com/office/drawing/2014/main" id="{50AEC757-5B4D-4AE9-901B-063C48FD52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7244E5-EDD9-45D9-A271-FAB151D98AD4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5603" name="Alt Bilgi Yer Tutucusu 4">
            <a:extLst>
              <a:ext uri="{FF2B5EF4-FFF2-40B4-BE49-F238E27FC236}">
                <a16:creationId xmlns:a16="http://schemas.microsoft.com/office/drawing/2014/main" id="{AF66361D-FFC6-4CA0-9FA6-CA7A321C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5604" name="Slayt Numarası Yer Tutucusu 5">
            <a:extLst>
              <a:ext uri="{FF2B5EF4-FFF2-40B4-BE49-F238E27FC236}">
                <a16:creationId xmlns:a16="http://schemas.microsoft.com/office/drawing/2014/main" id="{96C3B177-AE5A-42C3-83B5-9C1835EE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140D4C-BCB6-4ED8-8288-D150C3037450}" type="slidenum">
              <a:rPr lang="en-US" altLang="en-US" b="0"/>
              <a:pPr/>
              <a:t>21</a:t>
            </a:fld>
            <a:endParaRPr lang="en-US" altLang="en-US" b="0"/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AD9BF14C-6E20-47B8-A31A-287DB35EE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Other</a:t>
            </a:r>
            <a:r>
              <a:rPr lang="en-US" altLang="en-US" sz="4000"/>
              <a:t> (O(n</a:t>
            </a:r>
            <a:r>
              <a:rPr lang="tr-TR" altLang="en-US" sz="4000"/>
              <a:t>*lg(n)</a:t>
            </a:r>
            <a:r>
              <a:rPr lang="en-US" altLang="en-US" sz="4000"/>
              <a:t>)) Sorting Techniques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F23F141B-90A2-4EFD-882D-86BB19C24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We discuss </a:t>
            </a:r>
            <a:r>
              <a:rPr lang="tr-TR" altLang="en-US" sz="3600"/>
              <a:t>three</a:t>
            </a:r>
            <a:r>
              <a:rPr lang="en-US" altLang="en-US" sz="3600"/>
              <a:t> (internal) sorting techniques</a:t>
            </a:r>
          </a:p>
          <a:p>
            <a:pPr lvl="1" eaLnBrk="1" hangingPunct="1">
              <a:buClr>
                <a:schemeClr val="tx1"/>
              </a:buClr>
            </a:pPr>
            <a:r>
              <a:rPr lang="tr-TR" altLang="en-US" sz="3200" i="1">
                <a:solidFill>
                  <a:srgbClr val="FF0000"/>
                </a:solidFill>
              </a:rPr>
              <a:t>Heaps</a:t>
            </a:r>
            <a:r>
              <a:rPr lang="en-US" altLang="en-US" sz="3200" i="1">
                <a:solidFill>
                  <a:srgbClr val="FF0000"/>
                </a:solidFill>
              </a:rPr>
              <a:t>ort</a:t>
            </a:r>
          </a:p>
          <a:p>
            <a:pPr lvl="1" eaLnBrk="1" hangingPunct="1">
              <a:buClr>
                <a:schemeClr val="tx1"/>
              </a:buClr>
            </a:pPr>
            <a:r>
              <a:rPr lang="tr-TR" altLang="en-US" sz="3200" i="1">
                <a:solidFill>
                  <a:srgbClr val="FF0000"/>
                </a:solidFill>
              </a:rPr>
              <a:t>Merges</a:t>
            </a:r>
            <a:r>
              <a:rPr lang="en-US" altLang="en-US" sz="3200" i="1">
                <a:solidFill>
                  <a:srgbClr val="FF0000"/>
                </a:solidFill>
              </a:rPr>
              <a:t>ort</a:t>
            </a:r>
          </a:p>
          <a:p>
            <a:pPr lvl="1" eaLnBrk="1" hangingPunct="1">
              <a:buClr>
                <a:schemeClr val="tx1"/>
              </a:buClr>
            </a:pPr>
            <a:r>
              <a:rPr lang="tr-TR" altLang="en-US" sz="3200" i="1">
                <a:solidFill>
                  <a:srgbClr val="FF0000"/>
                </a:solidFill>
              </a:rPr>
              <a:t>Quicks</a:t>
            </a:r>
            <a:r>
              <a:rPr lang="en-US" altLang="en-US" sz="3200" i="1">
                <a:solidFill>
                  <a:srgbClr val="FF0000"/>
                </a:solidFill>
              </a:rPr>
              <a:t>ort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Veri Yer Tutucusu 3">
            <a:extLst>
              <a:ext uri="{FF2B5EF4-FFF2-40B4-BE49-F238E27FC236}">
                <a16:creationId xmlns:a16="http://schemas.microsoft.com/office/drawing/2014/main" id="{C2DCDC86-A88B-41B9-8D72-3FC9175FB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1A3EC6-9B2C-4593-8814-DCF0A962E9FD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6627" name="Alt Bilgi Yer Tutucusu 4">
            <a:extLst>
              <a:ext uri="{FF2B5EF4-FFF2-40B4-BE49-F238E27FC236}">
                <a16:creationId xmlns:a16="http://schemas.microsoft.com/office/drawing/2014/main" id="{4A6CCC69-A755-4C28-8300-BB66944A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6628" name="Slayt Numarası Yer Tutucusu 5">
            <a:extLst>
              <a:ext uri="{FF2B5EF4-FFF2-40B4-BE49-F238E27FC236}">
                <a16:creationId xmlns:a16="http://schemas.microsoft.com/office/drawing/2014/main" id="{91465A3C-BBCB-4CFC-9378-45F259BD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4D973-20A0-4A87-82AE-2372C1710E88}" type="slidenum">
              <a:rPr lang="en-US" altLang="en-US" b="0"/>
              <a:pPr/>
              <a:t>22</a:t>
            </a:fld>
            <a:endParaRPr lang="en-US" altLang="en-US" b="0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DC8D05DC-BEB8-42C8-82AA-86D8405D2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54916D5B-98ED-421C-A071-F10B3E987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tr-TR" altLang="en-US" sz="2800" b="1" i="1" u="sng"/>
              <a:t>Idea</a:t>
            </a:r>
            <a:r>
              <a:rPr lang="tr-TR" altLang="en-US" sz="2800"/>
              <a:t>: </a:t>
            </a:r>
            <a:r>
              <a:rPr lang="tr-TR" altLang="en-US" sz="2800" i="1">
                <a:solidFill>
                  <a:srgbClr val="FF0000"/>
                </a:solidFill>
              </a:rPr>
              <a:t>Delete_Min</a:t>
            </a:r>
            <a:r>
              <a:rPr lang="tr-TR" altLang="en-US" sz="2800"/>
              <a:t> operation in a minimum heap </a:t>
            </a:r>
            <a:r>
              <a:rPr lang="tr-TR" altLang="en-US" sz="2800" i="1">
                <a:solidFill>
                  <a:srgbClr val="FF0000"/>
                </a:solidFill>
              </a:rPr>
              <a:t>removes the key in root</a:t>
            </a:r>
            <a:r>
              <a:rPr lang="tr-TR" altLang="en-US" sz="2800"/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800"/>
              <a:t>The </a:t>
            </a:r>
            <a:r>
              <a:rPr lang="tr-TR" altLang="en-US" sz="2800" i="1">
                <a:solidFill>
                  <a:srgbClr val="FF0000"/>
                </a:solidFill>
              </a:rPr>
              <a:t>hole at the root percolates down</a:t>
            </a:r>
            <a:r>
              <a:rPr lang="tr-TR" altLang="en-US" sz="2800"/>
              <a:t> where, in the array we keep the minimum heap, </a:t>
            </a:r>
            <a:r>
              <a:rPr lang="tr-TR" altLang="en-US" sz="2800" i="1">
                <a:solidFill>
                  <a:srgbClr val="FF0000"/>
                </a:solidFill>
              </a:rPr>
              <a:t>proper keys are moved left accordingly</a:t>
            </a:r>
            <a:r>
              <a:rPr lang="tr-TR" altLang="en-US" sz="2800"/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800"/>
              <a:t>The </a:t>
            </a:r>
            <a:r>
              <a:rPr lang="tr-TR" altLang="en-US" sz="2800" i="1">
                <a:solidFill>
                  <a:srgbClr val="FF0000"/>
                </a:solidFill>
              </a:rPr>
              <a:t>last cell</a:t>
            </a:r>
            <a:r>
              <a:rPr lang="tr-TR" altLang="en-US" sz="2800"/>
              <a:t> in the array becomes </a:t>
            </a:r>
            <a:r>
              <a:rPr lang="tr-TR" altLang="en-US" sz="2800" i="1">
                <a:solidFill>
                  <a:srgbClr val="FF0000"/>
                </a:solidFill>
              </a:rPr>
              <a:t>available for storing another key</a:t>
            </a:r>
            <a:r>
              <a:rPr lang="tr-TR" altLang="en-US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800"/>
              <a:t>If we </a:t>
            </a:r>
            <a:r>
              <a:rPr lang="tr-TR" altLang="en-US" sz="2800" i="1">
                <a:solidFill>
                  <a:srgbClr val="FF0000"/>
                </a:solidFill>
              </a:rPr>
              <a:t>perform the delete_min operation </a:t>
            </a:r>
            <a:r>
              <a:rPr lang="tr-TR" altLang="en-US" sz="2800" b="1" i="1">
                <a:solidFill>
                  <a:srgbClr val="FF0000"/>
                </a:solidFill>
              </a:rPr>
              <a:t>n</a:t>
            </a:r>
            <a:r>
              <a:rPr lang="tr-TR" altLang="en-US" sz="2800" i="1">
                <a:solidFill>
                  <a:srgbClr val="FF0000"/>
                </a:solidFill>
              </a:rPr>
              <a:t> times</a:t>
            </a:r>
            <a:r>
              <a:rPr lang="tr-TR" altLang="en-US" sz="2800"/>
              <a:t> in an </a:t>
            </a:r>
            <a:r>
              <a:rPr lang="tr-TR" altLang="en-US" sz="2800" i="1"/>
              <a:t>n</a:t>
            </a:r>
            <a:r>
              <a:rPr lang="tr-TR" altLang="en-US" sz="2800"/>
              <a:t>-element min heap and </a:t>
            </a:r>
            <a:r>
              <a:rPr lang="tr-TR" altLang="en-US" sz="2800" i="1">
                <a:solidFill>
                  <a:srgbClr val="FF0000"/>
                </a:solidFill>
              </a:rPr>
              <a:t>place the </a:t>
            </a:r>
            <a:r>
              <a:rPr lang="tr-TR" altLang="en-US" sz="2800" b="1" i="1">
                <a:solidFill>
                  <a:srgbClr val="FF0000"/>
                </a:solidFill>
              </a:rPr>
              <a:t>i</a:t>
            </a:r>
            <a:r>
              <a:rPr lang="tr-TR" altLang="en-US" sz="2800" b="1" i="1" baseline="30000">
                <a:solidFill>
                  <a:srgbClr val="FF0000"/>
                </a:solidFill>
              </a:rPr>
              <a:t>th</a:t>
            </a:r>
            <a:r>
              <a:rPr lang="tr-TR" altLang="en-US" sz="2800" i="1">
                <a:solidFill>
                  <a:srgbClr val="FF0000"/>
                </a:solidFill>
              </a:rPr>
              <a:t> key removed</a:t>
            </a:r>
            <a:r>
              <a:rPr lang="tr-TR" altLang="en-US" sz="2800"/>
              <a:t> at the available cell </a:t>
            </a:r>
            <a:r>
              <a:rPr lang="tr-TR" altLang="en-US" sz="2800" i="1">
                <a:solidFill>
                  <a:srgbClr val="FF0000"/>
                </a:solidFill>
              </a:rPr>
              <a:t>A[n-i]</a:t>
            </a:r>
            <a:r>
              <a:rPr lang="tr-TR" altLang="en-US" sz="2800"/>
              <a:t>, we will obtain a sorted sequence of the keys in the heap in </a:t>
            </a:r>
            <a:r>
              <a:rPr lang="tr-TR" altLang="en-US" sz="2800" i="1">
                <a:solidFill>
                  <a:srgbClr val="FF0000"/>
                </a:solidFill>
              </a:rPr>
              <a:t>descending</a:t>
            </a:r>
            <a:r>
              <a:rPr lang="tr-TR" altLang="en-US" sz="2800"/>
              <a:t> order.</a:t>
            </a:r>
            <a:endParaRPr lang="en-US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Veri Yer Tutucusu 3">
            <a:extLst>
              <a:ext uri="{FF2B5EF4-FFF2-40B4-BE49-F238E27FC236}">
                <a16:creationId xmlns:a16="http://schemas.microsoft.com/office/drawing/2014/main" id="{C8B0FF59-3C66-4AF6-83EB-5FD60F8606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4D0D33-FB76-4359-A0AB-4FA1CAC90A2C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7651" name="Alt Bilgi Yer Tutucusu 4">
            <a:extLst>
              <a:ext uri="{FF2B5EF4-FFF2-40B4-BE49-F238E27FC236}">
                <a16:creationId xmlns:a16="http://schemas.microsoft.com/office/drawing/2014/main" id="{B63EBBCE-8EE2-4218-9B5C-B26703BC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7652" name="Slayt Numarası Yer Tutucusu 5">
            <a:extLst>
              <a:ext uri="{FF2B5EF4-FFF2-40B4-BE49-F238E27FC236}">
                <a16:creationId xmlns:a16="http://schemas.microsoft.com/office/drawing/2014/main" id="{7A606502-9972-494E-BD60-1498BFC7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3001F8-7152-42F4-A32F-15662EB7DE07}" type="slidenum">
              <a:rPr lang="en-US" altLang="en-US" b="0"/>
              <a:pPr/>
              <a:t>23</a:t>
            </a:fld>
            <a:endParaRPr lang="en-US" altLang="en-US" b="0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6EEAC902-C45D-4FF5-8931-6F9D75509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Algorithm of Heaps</a:t>
            </a:r>
            <a:r>
              <a:rPr lang="en-US" altLang="en-US"/>
              <a:t>ort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9C3FC079-169A-4CC7-BAD2-4ED862CFA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int heapsort(Elmnt_Type *A)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{ // sorts keys in minheap A in descending order...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Elmnt_Type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for (i=1;i&lt;=n;i++)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	x=DeleteMin(A);	// </a:t>
            </a:r>
            <a:r>
              <a:rPr lang="tr-TR" altLang="en-US" sz="2800" i="1">
                <a:latin typeface="Tahoma" panose="020B0604030504040204" pitchFamily="34" charset="0"/>
              </a:rPr>
              <a:t>O(lgn)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	A[n-i]=x;		// </a:t>
            </a:r>
            <a:r>
              <a:rPr lang="tr-TR" altLang="en-US" sz="2800" i="1">
                <a:latin typeface="Tahoma" panose="020B0604030504040204" pitchFamily="34" charset="0"/>
              </a:rPr>
              <a:t>O(1)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}</a:t>
            </a:r>
            <a:endParaRPr lang="en-US" altLang="en-US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Veri Yer Tutucusu 3">
            <a:extLst>
              <a:ext uri="{FF2B5EF4-FFF2-40B4-BE49-F238E27FC236}">
                <a16:creationId xmlns:a16="http://schemas.microsoft.com/office/drawing/2014/main" id="{ADA33CC7-5D60-43EA-8E31-64CCFCB050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B4F3E1-0205-44BB-96E4-71B30949C40A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8675" name="Alt Bilgi Yer Tutucusu 4">
            <a:extLst>
              <a:ext uri="{FF2B5EF4-FFF2-40B4-BE49-F238E27FC236}">
                <a16:creationId xmlns:a16="http://schemas.microsoft.com/office/drawing/2014/main" id="{81885C42-C353-4CD3-A7FA-2DE82A42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8676" name="Slayt Numarası Yer Tutucusu 5">
            <a:extLst>
              <a:ext uri="{FF2B5EF4-FFF2-40B4-BE49-F238E27FC236}">
                <a16:creationId xmlns:a16="http://schemas.microsoft.com/office/drawing/2014/main" id="{334C8E37-545E-49A2-BFDC-A0962789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6B9D22-9C60-4E74-9C94-DE761075409B}" type="slidenum">
              <a:rPr lang="en-US" altLang="en-US" b="0"/>
              <a:pPr/>
              <a:t>24</a:t>
            </a:fld>
            <a:endParaRPr lang="en-US" altLang="en-US" b="0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9B303C9B-7E47-4DE9-ADCC-9329ACF82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 Example</a:t>
            </a:r>
          </a:p>
        </p:txBody>
      </p:sp>
      <p:grpSp>
        <p:nvGrpSpPr>
          <p:cNvPr id="28678" name="Group 154">
            <a:extLst>
              <a:ext uri="{FF2B5EF4-FFF2-40B4-BE49-F238E27FC236}">
                <a16:creationId xmlns:a16="http://schemas.microsoft.com/office/drawing/2014/main" id="{9CBF3929-F39C-42A1-AEDF-9C5034214EC0}"/>
              </a:ext>
            </a:extLst>
          </p:cNvPr>
          <p:cNvGrpSpPr>
            <a:grpSpLocks/>
          </p:cNvGrpSpPr>
          <p:nvPr/>
        </p:nvGrpSpPr>
        <p:grpSpPr bwMode="auto">
          <a:xfrm>
            <a:off x="261938" y="1709738"/>
            <a:ext cx="8543925" cy="361950"/>
            <a:chOff x="228" y="3400"/>
            <a:chExt cx="5382" cy="228"/>
          </a:xfrm>
        </p:grpSpPr>
        <p:grpSp>
          <p:nvGrpSpPr>
            <p:cNvPr id="28738" name="Group 155">
              <a:extLst>
                <a:ext uri="{FF2B5EF4-FFF2-40B4-BE49-F238E27FC236}">
                  <a16:creationId xmlns:a16="http://schemas.microsoft.com/office/drawing/2014/main" id="{7A90B6B9-C4C9-4C6E-A925-B67A69902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28751" name="Rectangle 156">
                <a:extLst>
                  <a:ext uri="{FF2B5EF4-FFF2-40B4-BE49-F238E27FC236}">
                    <a16:creationId xmlns:a16="http://schemas.microsoft.com/office/drawing/2014/main" id="{8BCC89F5-CFEF-4AE4-BB79-38F7ADF06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28752" name="Rectangle 157">
                <a:extLst>
                  <a:ext uri="{FF2B5EF4-FFF2-40B4-BE49-F238E27FC236}">
                    <a16:creationId xmlns:a16="http://schemas.microsoft.com/office/drawing/2014/main" id="{B6FFEF0C-0BB3-4418-B1F4-ED7AB487B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</a:t>
                </a:r>
              </a:p>
            </p:txBody>
          </p:sp>
          <p:sp>
            <p:nvSpPr>
              <p:cNvPr id="28753" name="Rectangle 158">
                <a:extLst>
                  <a:ext uri="{FF2B5EF4-FFF2-40B4-BE49-F238E27FC236}">
                    <a16:creationId xmlns:a16="http://schemas.microsoft.com/office/drawing/2014/main" id="{8BBBD070-B624-41E5-8CA9-0DFFAD350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15</a:t>
                </a:r>
              </a:p>
            </p:txBody>
          </p:sp>
          <p:sp>
            <p:nvSpPr>
              <p:cNvPr id="28754" name="Rectangle 159">
                <a:extLst>
                  <a:ext uri="{FF2B5EF4-FFF2-40B4-BE49-F238E27FC236}">
                    <a16:creationId xmlns:a16="http://schemas.microsoft.com/office/drawing/2014/main" id="{E7E1540A-3505-4D42-8EE1-3243A10E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21</a:t>
                </a:r>
              </a:p>
            </p:txBody>
          </p:sp>
          <p:sp>
            <p:nvSpPr>
              <p:cNvPr id="28755" name="Rectangle 160">
                <a:extLst>
                  <a:ext uri="{FF2B5EF4-FFF2-40B4-BE49-F238E27FC236}">
                    <a16:creationId xmlns:a16="http://schemas.microsoft.com/office/drawing/2014/main" id="{3F496A9D-2610-4875-A122-58D545420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28756" name="Rectangle 161">
                <a:extLst>
                  <a:ext uri="{FF2B5EF4-FFF2-40B4-BE49-F238E27FC236}">
                    <a16:creationId xmlns:a16="http://schemas.microsoft.com/office/drawing/2014/main" id="{54713AEF-B986-4CDD-B13A-F5E01870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28757" name="Rectangle 162">
                <a:extLst>
                  <a:ext uri="{FF2B5EF4-FFF2-40B4-BE49-F238E27FC236}">
                    <a16:creationId xmlns:a16="http://schemas.microsoft.com/office/drawing/2014/main" id="{09EF309A-73D5-440E-8F3C-D94BE1AEC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28758" name="Rectangle 163">
                <a:extLst>
                  <a:ext uri="{FF2B5EF4-FFF2-40B4-BE49-F238E27FC236}">
                    <a16:creationId xmlns:a16="http://schemas.microsoft.com/office/drawing/2014/main" id="{661EA83A-3540-4747-B284-3FB75CF94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  <p:sp>
          <p:nvSpPr>
            <p:cNvPr id="28739" name="Rectangle 164">
              <a:extLst>
                <a:ext uri="{FF2B5EF4-FFF2-40B4-BE49-F238E27FC236}">
                  <a16:creationId xmlns:a16="http://schemas.microsoft.com/office/drawing/2014/main" id="{2EF97257-C52E-4F64-912D-9E8C3CC9B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D6F5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111</a:t>
              </a:r>
            </a:p>
          </p:txBody>
        </p:sp>
        <p:sp>
          <p:nvSpPr>
            <p:cNvPr id="28740" name="Rectangle 165">
              <a:extLst>
                <a:ext uri="{FF2B5EF4-FFF2-40B4-BE49-F238E27FC236}">
                  <a16:creationId xmlns:a16="http://schemas.microsoft.com/office/drawing/2014/main" id="{FFE59523-2410-485F-9FFE-4E05A7B71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D6F5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98</a:t>
              </a:r>
            </a:p>
          </p:txBody>
        </p:sp>
        <p:sp>
          <p:nvSpPr>
            <p:cNvPr id="28741" name="Rectangle 166">
              <a:extLst>
                <a:ext uri="{FF2B5EF4-FFF2-40B4-BE49-F238E27FC236}">
                  <a16:creationId xmlns:a16="http://schemas.microsoft.com/office/drawing/2014/main" id="{9EB6C80E-6D98-4A74-B53E-2FADD4DCA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D6F5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95</a:t>
              </a:r>
            </a:p>
          </p:txBody>
        </p:sp>
        <p:grpSp>
          <p:nvGrpSpPr>
            <p:cNvPr id="28742" name="Group 167">
              <a:extLst>
                <a:ext uri="{FF2B5EF4-FFF2-40B4-BE49-F238E27FC236}">
                  <a16:creationId xmlns:a16="http://schemas.microsoft.com/office/drawing/2014/main" id="{1BC883D2-4695-4C88-A9E4-A8B8F8FFF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28743" name="Rectangle 168">
                <a:extLst>
                  <a:ext uri="{FF2B5EF4-FFF2-40B4-BE49-F238E27FC236}">
                    <a16:creationId xmlns:a16="http://schemas.microsoft.com/office/drawing/2014/main" id="{48D00905-AC1D-40CE-BB03-BA1ECB984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28744" name="Rectangle 169">
                <a:extLst>
                  <a:ext uri="{FF2B5EF4-FFF2-40B4-BE49-F238E27FC236}">
                    <a16:creationId xmlns:a16="http://schemas.microsoft.com/office/drawing/2014/main" id="{678BA926-BD92-4824-A0EE-BFDCD5BCF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28745" name="Rectangle 170">
                <a:extLst>
                  <a:ext uri="{FF2B5EF4-FFF2-40B4-BE49-F238E27FC236}">
                    <a16:creationId xmlns:a16="http://schemas.microsoft.com/office/drawing/2014/main" id="{6C83B47B-6441-42AF-87E2-B40B370DD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28746" name="Rectangle 171">
                <a:extLst>
                  <a:ext uri="{FF2B5EF4-FFF2-40B4-BE49-F238E27FC236}">
                    <a16:creationId xmlns:a16="http://schemas.microsoft.com/office/drawing/2014/main" id="{1641DE1B-B126-422E-A798-AA1D78BF0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28747" name="Rectangle 172">
                <a:extLst>
                  <a:ext uri="{FF2B5EF4-FFF2-40B4-BE49-F238E27FC236}">
                    <a16:creationId xmlns:a16="http://schemas.microsoft.com/office/drawing/2014/main" id="{A72C5AC9-CA67-411B-9D6C-32982D100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28748" name="Rectangle 173">
                <a:extLst>
                  <a:ext uri="{FF2B5EF4-FFF2-40B4-BE49-F238E27FC236}">
                    <a16:creationId xmlns:a16="http://schemas.microsoft.com/office/drawing/2014/main" id="{46A0392C-D49A-4929-8618-DB83CF210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28749" name="Rectangle 174">
                <a:extLst>
                  <a:ext uri="{FF2B5EF4-FFF2-40B4-BE49-F238E27FC236}">
                    <a16:creationId xmlns:a16="http://schemas.microsoft.com/office/drawing/2014/main" id="{B62C2E56-681C-4A77-9CBA-1E9D9FBC0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28750" name="Rectangle 175">
                <a:extLst>
                  <a:ext uri="{FF2B5EF4-FFF2-40B4-BE49-F238E27FC236}">
                    <a16:creationId xmlns:a16="http://schemas.microsoft.com/office/drawing/2014/main" id="{BC13A833-599A-4078-B244-868E2A679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</p:grpSp>
      <p:sp>
        <p:nvSpPr>
          <p:cNvPr id="28679" name="Freeform 176">
            <a:extLst>
              <a:ext uri="{FF2B5EF4-FFF2-40B4-BE49-F238E27FC236}">
                <a16:creationId xmlns:a16="http://schemas.microsoft.com/office/drawing/2014/main" id="{2DD18B5B-0F7B-446E-846A-749AE978C679}"/>
              </a:ext>
            </a:extLst>
          </p:cNvPr>
          <p:cNvSpPr>
            <a:spLocks/>
          </p:cNvSpPr>
          <p:nvPr/>
        </p:nvSpPr>
        <p:spPr bwMode="auto">
          <a:xfrm>
            <a:off x="942975" y="2139950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Freeform 177">
            <a:extLst>
              <a:ext uri="{FF2B5EF4-FFF2-40B4-BE49-F238E27FC236}">
                <a16:creationId xmlns:a16="http://schemas.microsoft.com/office/drawing/2014/main" id="{6DC20ACB-7491-48A4-B0DD-9C271820A997}"/>
              </a:ext>
            </a:extLst>
          </p:cNvPr>
          <p:cNvSpPr>
            <a:spLocks/>
          </p:cNvSpPr>
          <p:nvPr/>
        </p:nvSpPr>
        <p:spPr bwMode="auto">
          <a:xfrm>
            <a:off x="1443038" y="2108200"/>
            <a:ext cx="1304925" cy="334963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Freeform 178">
            <a:extLst>
              <a:ext uri="{FF2B5EF4-FFF2-40B4-BE49-F238E27FC236}">
                <a16:creationId xmlns:a16="http://schemas.microsoft.com/office/drawing/2014/main" id="{A494673A-43A1-458B-ABFF-11461655B9BB}"/>
              </a:ext>
            </a:extLst>
          </p:cNvPr>
          <p:cNvSpPr>
            <a:spLocks/>
          </p:cNvSpPr>
          <p:nvPr/>
        </p:nvSpPr>
        <p:spPr bwMode="auto">
          <a:xfrm>
            <a:off x="2786063" y="2144713"/>
            <a:ext cx="2181225" cy="430212"/>
          </a:xfrm>
          <a:custGeom>
            <a:avLst/>
            <a:gdLst>
              <a:gd name="T0" fmla="*/ 2181225 w 1374"/>
              <a:gd name="T1" fmla="*/ 9525 h 271"/>
              <a:gd name="T2" fmla="*/ 1038225 w 1374"/>
              <a:gd name="T3" fmla="*/ 428625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Freeform 179">
            <a:extLst>
              <a:ext uri="{FF2B5EF4-FFF2-40B4-BE49-F238E27FC236}">
                <a16:creationId xmlns:a16="http://schemas.microsoft.com/office/drawing/2014/main" id="{3A1EFF8C-D268-4A9E-97BC-EB306D3A1A87}"/>
              </a:ext>
            </a:extLst>
          </p:cNvPr>
          <p:cNvSpPr>
            <a:spLocks/>
          </p:cNvSpPr>
          <p:nvPr/>
        </p:nvSpPr>
        <p:spPr bwMode="auto">
          <a:xfrm>
            <a:off x="5033963" y="2128838"/>
            <a:ext cx="3419475" cy="287337"/>
          </a:xfrm>
          <a:custGeom>
            <a:avLst/>
            <a:gdLst>
              <a:gd name="T0" fmla="*/ 3419475 w 2154"/>
              <a:gd name="T1" fmla="*/ 0 h 181"/>
              <a:gd name="T2" fmla="*/ 1390650 w 2154"/>
              <a:gd name="T3" fmla="*/ 285750 h 181"/>
              <a:gd name="T4" fmla="*/ 0 w 2154"/>
              <a:gd name="T5" fmla="*/ 952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3" name="Group 230">
            <a:extLst>
              <a:ext uri="{FF2B5EF4-FFF2-40B4-BE49-F238E27FC236}">
                <a16:creationId xmlns:a16="http://schemas.microsoft.com/office/drawing/2014/main" id="{BAAFFBE9-AC8A-4997-A9D9-C4127C2D1543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3278188"/>
            <a:ext cx="8543925" cy="361950"/>
            <a:chOff x="228" y="3400"/>
            <a:chExt cx="5382" cy="228"/>
          </a:xfrm>
        </p:grpSpPr>
        <p:grpSp>
          <p:nvGrpSpPr>
            <p:cNvPr id="28717" name="Group 231">
              <a:extLst>
                <a:ext uri="{FF2B5EF4-FFF2-40B4-BE49-F238E27FC236}">
                  <a16:creationId xmlns:a16="http://schemas.microsoft.com/office/drawing/2014/main" id="{1ADF2D05-9066-4587-8701-BD3472A1D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28730" name="Rectangle 232">
                <a:extLst>
                  <a:ext uri="{FF2B5EF4-FFF2-40B4-BE49-F238E27FC236}">
                    <a16:creationId xmlns:a16="http://schemas.microsoft.com/office/drawing/2014/main" id="{4F9F51C7-5899-4EF3-A4B9-B5EEB1DF2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28731" name="Rectangle 233">
                <a:extLst>
                  <a:ext uri="{FF2B5EF4-FFF2-40B4-BE49-F238E27FC236}">
                    <a16:creationId xmlns:a16="http://schemas.microsoft.com/office/drawing/2014/main" id="{553FEA81-A63E-4BF7-9862-5268F9350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15</a:t>
                </a:r>
              </a:p>
            </p:txBody>
          </p:sp>
          <p:sp>
            <p:nvSpPr>
              <p:cNvPr id="28732" name="Rectangle 234">
                <a:extLst>
                  <a:ext uri="{FF2B5EF4-FFF2-40B4-BE49-F238E27FC236}">
                    <a16:creationId xmlns:a16="http://schemas.microsoft.com/office/drawing/2014/main" id="{F0555831-84D0-4C97-9975-8952DC1EC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28733" name="Rectangle 235">
                <a:extLst>
                  <a:ext uri="{FF2B5EF4-FFF2-40B4-BE49-F238E27FC236}">
                    <a16:creationId xmlns:a16="http://schemas.microsoft.com/office/drawing/2014/main" id="{CF69700E-2F4A-4FCE-BDA0-7A1517C13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21</a:t>
                </a:r>
              </a:p>
            </p:txBody>
          </p:sp>
          <p:sp>
            <p:nvSpPr>
              <p:cNvPr id="28734" name="Rectangle 236">
                <a:extLst>
                  <a:ext uri="{FF2B5EF4-FFF2-40B4-BE49-F238E27FC236}">
                    <a16:creationId xmlns:a16="http://schemas.microsoft.com/office/drawing/2014/main" id="{CB0F0A56-4C10-4FB0-9249-8F95D5B05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28735" name="Rectangle 237">
                <a:extLst>
                  <a:ext uri="{FF2B5EF4-FFF2-40B4-BE49-F238E27FC236}">
                    <a16:creationId xmlns:a16="http://schemas.microsoft.com/office/drawing/2014/main" id="{98F94085-3B9D-41AA-B9C6-BFCB79B89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28736" name="Rectangle 238">
                <a:extLst>
                  <a:ext uri="{FF2B5EF4-FFF2-40B4-BE49-F238E27FC236}">
                    <a16:creationId xmlns:a16="http://schemas.microsoft.com/office/drawing/2014/main" id="{7DA2C7B4-77E2-4DA9-ABA5-63E80E05C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28737" name="Rectangle 239">
                <a:extLst>
                  <a:ext uri="{FF2B5EF4-FFF2-40B4-BE49-F238E27FC236}">
                    <a16:creationId xmlns:a16="http://schemas.microsoft.com/office/drawing/2014/main" id="{D790485D-0152-4D2A-B370-ACF2EB78A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  <p:sp>
          <p:nvSpPr>
            <p:cNvPr id="28718" name="Rectangle 240">
              <a:extLst>
                <a:ext uri="{FF2B5EF4-FFF2-40B4-BE49-F238E27FC236}">
                  <a16:creationId xmlns:a16="http://schemas.microsoft.com/office/drawing/2014/main" id="{6BD7036F-AE92-4DA5-BA4B-91D1A5F0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D6F5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111</a:t>
              </a:r>
            </a:p>
          </p:txBody>
        </p:sp>
        <p:sp>
          <p:nvSpPr>
            <p:cNvPr id="28719" name="Rectangle 241">
              <a:extLst>
                <a:ext uri="{FF2B5EF4-FFF2-40B4-BE49-F238E27FC236}">
                  <a16:creationId xmlns:a16="http://schemas.microsoft.com/office/drawing/2014/main" id="{3F815572-B332-487D-A97B-A3335ADC9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D6F5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98</a:t>
              </a:r>
            </a:p>
          </p:txBody>
        </p:sp>
        <p:sp>
          <p:nvSpPr>
            <p:cNvPr id="28720" name="Rectangle 242">
              <a:extLst>
                <a:ext uri="{FF2B5EF4-FFF2-40B4-BE49-F238E27FC236}">
                  <a16:creationId xmlns:a16="http://schemas.microsoft.com/office/drawing/2014/main" id="{D7A2320B-79C2-4951-A6C2-6C4731D4C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28721" name="Group 243">
              <a:extLst>
                <a:ext uri="{FF2B5EF4-FFF2-40B4-BE49-F238E27FC236}">
                  <a16:creationId xmlns:a16="http://schemas.microsoft.com/office/drawing/2014/main" id="{BB93C8EB-B3D8-4702-B190-CC90AC33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28722" name="Rectangle 244">
                <a:extLst>
                  <a:ext uri="{FF2B5EF4-FFF2-40B4-BE49-F238E27FC236}">
                    <a16:creationId xmlns:a16="http://schemas.microsoft.com/office/drawing/2014/main" id="{6360D10F-503F-40CE-B054-4A2604BD4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28723" name="Rectangle 245">
                <a:extLst>
                  <a:ext uri="{FF2B5EF4-FFF2-40B4-BE49-F238E27FC236}">
                    <a16:creationId xmlns:a16="http://schemas.microsoft.com/office/drawing/2014/main" id="{EC68515F-147C-4350-A8B7-BF0CF4E72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28724" name="Rectangle 246">
                <a:extLst>
                  <a:ext uri="{FF2B5EF4-FFF2-40B4-BE49-F238E27FC236}">
                    <a16:creationId xmlns:a16="http://schemas.microsoft.com/office/drawing/2014/main" id="{4A5E6D86-A9DD-4A29-9CB9-F9E897E5C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28725" name="Rectangle 247">
                <a:extLst>
                  <a:ext uri="{FF2B5EF4-FFF2-40B4-BE49-F238E27FC236}">
                    <a16:creationId xmlns:a16="http://schemas.microsoft.com/office/drawing/2014/main" id="{5C848CFD-A89A-4154-9B63-025AF49B2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28726" name="Rectangle 248">
                <a:extLst>
                  <a:ext uri="{FF2B5EF4-FFF2-40B4-BE49-F238E27FC236}">
                    <a16:creationId xmlns:a16="http://schemas.microsoft.com/office/drawing/2014/main" id="{EC6DF00A-B130-4C68-8A6F-383D811F7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28727" name="Rectangle 249">
                <a:extLst>
                  <a:ext uri="{FF2B5EF4-FFF2-40B4-BE49-F238E27FC236}">
                    <a16:creationId xmlns:a16="http://schemas.microsoft.com/office/drawing/2014/main" id="{0444532C-B8EC-488D-A9B0-4C5A1128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28728" name="Rectangle 250">
                <a:extLst>
                  <a:ext uri="{FF2B5EF4-FFF2-40B4-BE49-F238E27FC236}">
                    <a16:creationId xmlns:a16="http://schemas.microsoft.com/office/drawing/2014/main" id="{E32E4053-D6CC-4A8C-A0D6-B81A631E1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28729" name="Rectangle 251">
                <a:extLst>
                  <a:ext uri="{FF2B5EF4-FFF2-40B4-BE49-F238E27FC236}">
                    <a16:creationId xmlns:a16="http://schemas.microsoft.com/office/drawing/2014/main" id="{8058995B-5F26-437A-BC2D-E9075F9B3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</p:grpSp>
      <p:sp>
        <p:nvSpPr>
          <p:cNvPr id="28684" name="Freeform 255">
            <a:extLst>
              <a:ext uri="{FF2B5EF4-FFF2-40B4-BE49-F238E27FC236}">
                <a16:creationId xmlns:a16="http://schemas.microsoft.com/office/drawing/2014/main" id="{87D21352-C559-4669-ACD8-F6C1DE0D1E64}"/>
              </a:ext>
            </a:extLst>
          </p:cNvPr>
          <p:cNvSpPr>
            <a:spLocks/>
          </p:cNvSpPr>
          <p:nvPr/>
        </p:nvSpPr>
        <p:spPr bwMode="auto">
          <a:xfrm>
            <a:off x="915988" y="3662363"/>
            <a:ext cx="941387" cy="290512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Freeform 256">
            <a:extLst>
              <a:ext uri="{FF2B5EF4-FFF2-40B4-BE49-F238E27FC236}">
                <a16:creationId xmlns:a16="http://schemas.microsoft.com/office/drawing/2014/main" id="{CD6E7B47-25A4-480C-A526-2F7D6E3AA39C}"/>
              </a:ext>
            </a:extLst>
          </p:cNvPr>
          <p:cNvSpPr>
            <a:spLocks/>
          </p:cNvSpPr>
          <p:nvPr/>
        </p:nvSpPr>
        <p:spPr bwMode="auto">
          <a:xfrm>
            <a:off x="1838325" y="3683000"/>
            <a:ext cx="1847850" cy="387350"/>
          </a:xfrm>
          <a:custGeom>
            <a:avLst/>
            <a:gdLst>
              <a:gd name="T0" fmla="*/ 1847850 w 1374"/>
              <a:gd name="T1" fmla="*/ 8576 h 271"/>
              <a:gd name="T2" fmla="*/ 879544 w 1374"/>
              <a:gd name="T3" fmla="*/ 385921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Freeform 257">
            <a:extLst>
              <a:ext uri="{FF2B5EF4-FFF2-40B4-BE49-F238E27FC236}">
                <a16:creationId xmlns:a16="http://schemas.microsoft.com/office/drawing/2014/main" id="{74C5CB2D-0F53-4231-BC98-4D4DFBB04CAD}"/>
              </a:ext>
            </a:extLst>
          </p:cNvPr>
          <p:cNvSpPr>
            <a:spLocks/>
          </p:cNvSpPr>
          <p:nvPr/>
        </p:nvSpPr>
        <p:spPr bwMode="auto">
          <a:xfrm>
            <a:off x="3679825" y="3695700"/>
            <a:ext cx="3114675" cy="287338"/>
          </a:xfrm>
          <a:custGeom>
            <a:avLst/>
            <a:gdLst>
              <a:gd name="T0" fmla="*/ 3114675 w 2154"/>
              <a:gd name="T1" fmla="*/ 0 h 181"/>
              <a:gd name="T2" fmla="*/ 1266692 w 2154"/>
              <a:gd name="T3" fmla="*/ 285750 h 181"/>
              <a:gd name="T4" fmla="*/ 0 w 2154"/>
              <a:gd name="T5" fmla="*/ 952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Freeform 258">
            <a:extLst>
              <a:ext uri="{FF2B5EF4-FFF2-40B4-BE49-F238E27FC236}">
                <a16:creationId xmlns:a16="http://schemas.microsoft.com/office/drawing/2014/main" id="{ED35EB5C-786E-411C-9B52-451A3E5CA099}"/>
              </a:ext>
            </a:extLst>
          </p:cNvPr>
          <p:cNvSpPr>
            <a:spLocks/>
          </p:cNvSpPr>
          <p:nvPr/>
        </p:nvSpPr>
        <p:spPr bwMode="auto">
          <a:xfrm>
            <a:off x="6837363" y="3705225"/>
            <a:ext cx="1290637" cy="260350"/>
          </a:xfrm>
          <a:custGeom>
            <a:avLst/>
            <a:gdLst>
              <a:gd name="T0" fmla="*/ 1290637 w 822"/>
              <a:gd name="T1" fmla="*/ 0 h 211"/>
              <a:gd name="T2" fmla="*/ 593505 w 822"/>
              <a:gd name="T3" fmla="*/ 259116 h 211"/>
              <a:gd name="T4" fmla="*/ 0 w 822"/>
              <a:gd name="T5" fmla="*/ 7403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Freeform 342">
            <a:extLst>
              <a:ext uri="{FF2B5EF4-FFF2-40B4-BE49-F238E27FC236}">
                <a16:creationId xmlns:a16="http://schemas.microsoft.com/office/drawing/2014/main" id="{02878961-D2B2-4545-BF26-F6E95911F34A}"/>
              </a:ext>
            </a:extLst>
          </p:cNvPr>
          <p:cNvSpPr>
            <a:spLocks/>
          </p:cNvSpPr>
          <p:nvPr/>
        </p:nvSpPr>
        <p:spPr bwMode="auto">
          <a:xfrm rot="10800000">
            <a:off x="908050" y="1473200"/>
            <a:ext cx="7686675" cy="198438"/>
          </a:xfrm>
          <a:custGeom>
            <a:avLst/>
            <a:gdLst>
              <a:gd name="T0" fmla="*/ 7686675 w 2154"/>
              <a:gd name="T1" fmla="*/ 0 h 181"/>
              <a:gd name="T2" fmla="*/ 3126057 w 2154"/>
              <a:gd name="T3" fmla="*/ 197342 h 181"/>
              <a:gd name="T4" fmla="*/ 0 w 2154"/>
              <a:gd name="T5" fmla="*/ 6578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Freeform 343">
            <a:extLst>
              <a:ext uri="{FF2B5EF4-FFF2-40B4-BE49-F238E27FC236}">
                <a16:creationId xmlns:a16="http://schemas.microsoft.com/office/drawing/2014/main" id="{9C8C3D50-D1A2-4C98-82CE-EB9C10C6942E}"/>
              </a:ext>
            </a:extLst>
          </p:cNvPr>
          <p:cNvSpPr>
            <a:spLocks/>
          </p:cNvSpPr>
          <p:nvPr/>
        </p:nvSpPr>
        <p:spPr bwMode="auto">
          <a:xfrm rot="10800000">
            <a:off x="906463" y="3128963"/>
            <a:ext cx="7251700" cy="111125"/>
          </a:xfrm>
          <a:custGeom>
            <a:avLst/>
            <a:gdLst>
              <a:gd name="T0" fmla="*/ 7251700 w 2154"/>
              <a:gd name="T1" fmla="*/ 0 h 181"/>
              <a:gd name="T2" fmla="*/ 2949159 w 2154"/>
              <a:gd name="T3" fmla="*/ 110511 h 181"/>
              <a:gd name="T4" fmla="*/ 0 w 2154"/>
              <a:gd name="T5" fmla="*/ 3684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0" name="Group 348">
            <a:extLst>
              <a:ext uri="{FF2B5EF4-FFF2-40B4-BE49-F238E27FC236}">
                <a16:creationId xmlns:a16="http://schemas.microsoft.com/office/drawing/2014/main" id="{6103E4E1-86FF-46B7-949A-59A7FEFBE05C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4945063"/>
            <a:ext cx="8543925" cy="361950"/>
            <a:chOff x="228" y="3400"/>
            <a:chExt cx="5382" cy="228"/>
          </a:xfrm>
        </p:grpSpPr>
        <p:grpSp>
          <p:nvGrpSpPr>
            <p:cNvPr id="28696" name="Group 349">
              <a:extLst>
                <a:ext uri="{FF2B5EF4-FFF2-40B4-BE49-F238E27FC236}">
                  <a16:creationId xmlns:a16="http://schemas.microsoft.com/office/drawing/2014/main" id="{9693F842-427A-4FC7-9DED-152FB07B9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28709" name="Rectangle 350">
                <a:extLst>
                  <a:ext uri="{FF2B5EF4-FFF2-40B4-BE49-F238E27FC236}">
                    <a16:creationId xmlns:a16="http://schemas.microsoft.com/office/drawing/2014/main" id="{E5DB8A0A-0BA7-4627-B4E5-9B03D4727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28710" name="Rectangle 351">
                <a:extLst>
                  <a:ext uri="{FF2B5EF4-FFF2-40B4-BE49-F238E27FC236}">
                    <a16:creationId xmlns:a16="http://schemas.microsoft.com/office/drawing/2014/main" id="{8009E721-0AA6-4A6A-BF99-858559444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21</a:t>
                </a:r>
              </a:p>
            </p:txBody>
          </p:sp>
          <p:sp>
            <p:nvSpPr>
              <p:cNvPr id="28711" name="Rectangle 352">
                <a:extLst>
                  <a:ext uri="{FF2B5EF4-FFF2-40B4-BE49-F238E27FC236}">
                    <a16:creationId xmlns:a16="http://schemas.microsoft.com/office/drawing/2014/main" id="{B259985A-3080-44A5-8773-76FA193FE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28712" name="Rectangle 353">
                <a:extLst>
                  <a:ext uri="{FF2B5EF4-FFF2-40B4-BE49-F238E27FC236}">
                    <a16:creationId xmlns:a16="http://schemas.microsoft.com/office/drawing/2014/main" id="{52B62ACD-409E-4CA6-8C5B-3E849ACCC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  <p:sp>
            <p:nvSpPr>
              <p:cNvPr id="28713" name="Rectangle 354">
                <a:extLst>
                  <a:ext uri="{FF2B5EF4-FFF2-40B4-BE49-F238E27FC236}">
                    <a16:creationId xmlns:a16="http://schemas.microsoft.com/office/drawing/2014/main" id="{83B37C5B-4152-4303-BC8D-FB784998E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28714" name="Rectangle 355">
                <a:extLst>
                  <a:ext uri="{FF2B5EF4-FFF2-40B4-BE49-F238E27FC236}">
                    <a16:creationId xmlns:a16="http://schemas.microsoft.com/office/drawing/2014/main" id="{D1E7CB44-78AC-4039-80FB-391238BF9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28715" name="Rectangle 356">
                <a:extLst>
                  <a:ext uri="{FF2B5EF4-FFF2-40B4-BE49-F238E27FC236}">
                    <a16:creationId xmlns:a16="http://schemas.microsoft.com/office/drawing/2014/main" id="{A3D9696F-FC17-4ECA-A565-5848F408A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28716" name="Rectangle 357">
                <a:extLst>
                  <a:ext uri="{FF2B5EF4-FFF2-40B4-BE49-F238E27FC236}">
                    <a16:creationId xmlns:a16="http://schemas.microsoft.com/office/drawing/2014/main" id="{3DA246B9-5374-4CAA-9701-53A8DEDB8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</p:grpSp>
        <p:sp>
          <p:nvSpPr>
            <p:cNvPr id="28697" name="Rectangle 358">
              <a:extLst>
                <a:ext uri="{FF2B5EF4-FFF2-40B4-BE49-F238E27FC236}">
                  <a16:creationId xmlns:a16="http://schemas.microsoft.com/office/drawing/2014/main" id="{C269AE9B-D0EF-4294-9B26-7B4018961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D6F5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111</a:t>
              </a:r>
            </a:p>
          </p:txBody>
        </p:sp>
        <p:sp>
          <p:nvSpPr>
            <p:cNvPr id="28698" name="Rectangle 359">
              <a:extLst>
                <a:ext uri="{FF2B5EF4-FFF2-40B4-BE49-F238E27FC236}">
                  <a16:creationId xmlns:a16="http://schemas.microsoft.com/office/drawing/2014/main" id="{53D343D5-8BDE-4766-99DC-F1584EBBD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28699" name="Rectangle 360">
              <a:extLst>
                <a:ext uri="{FF2B5EF4-FFF2-40B4-BE49-F238E27FC236}">
                  <a16:creationId xmlns:a16="http://schemas.microsoft.com/office/drawing/2014/main" id="{6D196C02-498A-4587-94D0-7A1A52CC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28700" name="Group 361">
              <a:extLst>
                <a:ext uri="{FF2B5EF4-FFF2-40B4-BE49-F238E27FC236}">
                  <a16:creationId xmlns:a16="http://schemas.microsoft.com/office/drawing/2014/main" id="{9F52959F-4B11-486E-9A06-8C434A281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28701" name="Rectangle 362">
                <a:extLst>
                  <a:ext uri="{FF2B5EF4-FFF2-40B4-BE49-F238E27FC236}">
                    <a16:creationId xmlns:a16="http://schemas.microsoft.com/office/drawing/2014/main" id="{B57B238D-7E94-4426-AC88-02986921D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28702" name="Rectangle 363">
                <a:extLst>
                  <a:ext uri="{FF2B5EF4-FFF2-40B4-BE49-F238E27FC236}">
                    <a16:creationId xmlns:a16="http://schemas.microsoft.com/office/drawing/2014/main" id="{3BA6C0CC-5E04-4263-AFFB-68FD5E68B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28703" name="Rectangle 364">
                <a:extLst>
                  <a:ext uri="{FF2B5EF4-FFF2-40B4-BE49-F238E27FC236}">
                    <a16:creationId xmlns:a16="http://schemas.microsoft.com/office/drawing/2014/main" id="{AA009EE7-EA09-4C86-9FAC-C13A2C7ED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28704" name="Rectangle 365">
                <a:extLst>
                  <a:ext uri="{FF2B5EF4-FFF2-40B4-BE49-F238E27FC236}">
                    <a16:creationId xmlns:a16="http://schemas.microsoft.com/office/drawing/2014/main" id="{4CD225D5-03AB-46F5-80CC-887F86491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28705" name="Rectangle 366">
                <a:extLst>
                  <a:ext uri="{FF2B5EF4-FFF2-40B4-BE49-F238E27FC236}">
                    <a16:creationId xmlns:a16="http://schemas.microsoft.com/office/drawing/2014/main" id="{E67AC722-D2A5-4C28-A51D-1074B18B4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28706" name="Rectangle 367">
                <a:extLst>
                  <a:ext uri="{FF2B5EF4-FFF2-40B4-BE49-F238E27FC236}">
                    <a16:creationId xmlns:a16="http://schemas.microsoft.com/office/drawing/2014/main" id="{DBFC3C55-D3CF-4F9C-B196-374999851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28707" name="Rectangle 368">
                <a:extLst>
                  <a:ext uri="{FF2B5EF4-FFF2-40B4-BE49-F238E27FC236}">
                    <a16:creationId xmlns:a16="http://schemas.microsoft.com/office/drawing/2014/main" id="{F0D60DEE-B407-42EF-B987-A1C836ACE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28708" name="Rectangle 369">
                <a:extLst>
                  <a:ext uri="{FF2B5EF4-FFF2-40B4-BE49-F238E27FC236}">
                    <a16:creationId xmlns:a16="http://schemas.microsoft.com/office/drawing/2014/main" id="{EADFED24-CDA2-4696-8444-2D8611E82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</p:grpSp>
      <p:sp>
        <p:nvSpPr>
          <p:cNvPr id="28691" name="Freeform 370">
            <a:extLst>
              <a:ext uri="{FF2B5EF4-FFF2-40B4-BE49-F238E27FC236}">
                <a16:creationId xmlns:a16="http://schemas.microsoft.com/office/drawing/2014/main" id="{B5621053-237F-450A-BBAC-9B0AE00DD41A}"/>
              </a:ext>
            </a:extLst>
          </p:cNvPr>
          <p:cNvSpPr>
            <a:spLocks/>
          </p:cNvSpPr>
          <p:nvPr/>
        </p:nvSpPr>
        <p:spPr bwMode="auto">
          <a:xfrm>
            <a:off x="903288" y="5329238"/>
            <a:ext cx="941387" cy="290512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Freeform 371">
            <a:extLst>
              <a:ext uri="{FF2B5EF4-FFF2-40B4-BE49-F238E27FC236}">
                <a16:creationId xmlns:a16="http://schemas.microsoft.com/office/drawing/2014/main" id="{1A237745-A9A0-41EE-B7F9-11BB1CF69167}"/>
              </a:ext>
            </a:extLst>
          </p:cNvPr>
          <p:cNvSpPr>
            <a:spLocks/>
          </p:cNvSpPr>
          <p:nvPr/>
        </p:nvSpPr>
        <p:spPr bwMode="auto">
          <a:xfrm>
            <a:off x="1825625" y="5349875"/>
            <a:ext cx="1354138" cy="387350"/>
          </a:xfrm>
          <a:custGeom>
            <a:avLst/>
            <a:gdLst>
              <a:gd name="T0" fmla="*/ 1354138 w 1374"/>
              <a:gd name="T1" fmla="*/ 8576 h 271"/>
              <a:gd name="T2" fmla="*/ 644546 w 1374"/>
              <a:gd name="T3" fmla="*/ 385921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Freeform 372">
            <a:extLst>
              <a:ext uri="{FF2B5EF4-FFF2-40B4-BE49-F238E27FC236}">
                <a16:creationId xmlns:a16="http://schemas.microsoft.com/office/drawing/2014/main" id="{DA016855-BD89-4B53-9A46-45CA127FFAC9}"/>
              </a:ext>
            </a:extLst>
          </p:cNvPr>
          <p:cNvSpPr>
            <a:spLocks/>
          </p:cNvSpPr>
          <p:nvPr/>
        </p:nvSpPr>
        <p:spPr bwMode="auto">
          <a:xfrm>
            <a:off x="3159125" y="5334000"/>
            <a:ext cx="2765425" cy="315913"/>
          </a:xfrm>
          <a:custGeom>
            <a:avLst/>
            <a:gdLst>
              <a:gd name="T0" fmla="*/ 2765425 w 2154"/>
              <a:gd name="T1" fmla="*/ 0 h 181"/>
              <a:gd name="T2" fmla="*/ 1124658 w 2154"/>
              <a:gd name="T3" fmla="*/ 314168 h 181"/>
              <a:gd name="T4" fmla="*/ 0 w 2154"/>
              <a:gd name="T5" fmla="*/ 10472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Freeform 373">
            <a:extLst>
              <a:ext uri="{FF2B5EF4-FFF2-40B4-BE49-F238E27FC236}">
                <a16:creationId xmlns:a16="http://schemas.microsoft.com/office/drawing/2014/main" id="{2818992C-EF69-4915-AF79-F4F33B829AB5}"/>
              </a:ext>
            </a:extLst>
          </p:cNvPr>
          <p:cNvSpPr>
            <a:spLocks/>
          </p:cNvSpPr>
          <p:nvPr/>
        </p:nvSpPr>
        <p:spPr bwMode="auto">
          <a:xfrm>
            <a:off x="5910263" y="5345113"/>
            <a:ext cx="1770062" cy="230187"/>
          </a:xfrm>
          <a:custGeom>
            <a:avLst/>
            <a:gdLst>
              <a:gd name="T0" fmla="*/ 1770062 w 822"/>
              <a:gd name="T1" fmla="*/ 0 h 211"/>
              <a:gd name="T2" fmla="*/ 813970 w 822"/>
              <a:gd name="T3" fmla="*/ 229096 h 211"/>
              <a:gd name="T4" fmla="*/ 0 w 822"/>
              <a:gd name="T5" fmla="*/ 6546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Freeform 374">
            <a:extLst>
              <a:ext uri="{FF2B5EF4-FFF2-40B4-BE49-F238E27FC236}">
                <a16:creationId xmlns:a16="http://schemas.microsoft.com/office/drawing/2014/main" id="{EED902FD-B28C-4C33-9AB8-493899B8F82C}"/>
              </a:ext>
            </a:extLst>
          </p:cNvPr>
          <p:cNvSpPr>
            <a:spLocks/>
          </p:cNvSpPr>
          <p:nvPr/>
        </p:nvSpPr>
        <p:spPr bwMode="auto">
          <a:xfrm rot="10800000">
            <a:off x="952500" y="4813300"/>
            <a:ext cx="6729413" cy="80963"/>
          </a:xfrm>
          <a:custGeom>
            <a:avLst/>
            <a:gdLst>
              <a:gd name="T0" fmla="*/ 6729413 w 2154"/>
              <a:gd name="T1" fmla="*/ 0 h 181"/>
              <a:gd name="T2" fmla="*/ 2736753 w 2154"/>
              <a:gd name="T3" fmla="*/ 80516 h 181"/>
              <a:gd name="T4" fmla="*/ 0 w 2154"/>
              <a:gd name="T5" fmla="*/ 2684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Veri Yer Tutucusu 3">
            <a:extLst>
              <a:ext uri="{FF2B5EF4-FFF2-40B4-BE49-F238E27FC236}">
                <a16:creationId xmlns:a16="http://schemas.microsoft.com/office/drawing/2014/main" id="{B02C8210-7191-48A6-BF8F-456C5EC089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311D3A-980E-408B-BFF3-C634952596F5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29699" name="Alt Bilgi Yer Tutucusu 4">
            <a:extLst>
              <a:ext uri="{FF2B5EF4-FFF2-40B4-BE49-F238E27FC236}">
                <a16:creationId xmlns:a16="http://schemas.microsoft.com/office/drawing/2014/main" id="{E0DA8BB4-7D09-4A9A-9262-392CAC0F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9700" name="Slayt Numarası Yer Tutucusu 5">
            <a:extLst>
              <a:ext uri="{FF2B5EF4-FFF2-40B4-BE49-F238E27FC236}">
                <a16:creationId xmlns:a16="http://schemas.microsoft.com/office/drawing/2014/main" id="{864B126E-0202-449C-8EC5-FF6C8545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D21F6B-1CE4-4813-BDC3-48798DA1CED1}" type="slidenum">
              <a:rPr lang="en-US" altLang="en-US" b="0"/>
              <a:pPr/>
              <a:t>25</a:t>
            </a:fld>
            <a:endParaRPr lang="en-US" altLang="en-US" b="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58673F64-64A6-4A14-91F6-57E950956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 Example</a:t>
            </a:r>
          </a:p>
        </p:txBody>
      </p:sp>
      <p:grpSp>
        <p:nvGrpSpPr>
          <p:cNvPr id="29702" name="Group 55">
            <a:extLst>
              <a:ext uri="{FF2B5EF4-FFF2-40B4-BE49-F238E27FC236}">
                <a16:creationId xmlns:a16="http://schemas.microsoft.com/office/drawing/2014/main" id="{3E0F8AE6-462D-4100-8A95-19723AE98DC3}"/>
              </a:ext>
            </a:extLst>
          </p:cNvPr>
          <p:cNvGrpSpPr>
            <a:grpSpLocks/>
          </p:cNvGrpSpPr>
          <p:nvPr/>
        </p:nvGrpSpPr>
        <p:grpSpPr bwMode="auto">
          <a:xfrm>
            <a:off x="258763" y="1781175"/>
            <a:ext cx="8543925" cy="361950"/>
            <a:chOff x="228" y="3400"/>
            <a:chExt cx="5382" cy="228"/>
          </a:xfrm>
        </p:grpSpPr>
        <p:grpSp>
          <p:nvGrpSpPr>
            <p:cNvPr id="29760" name="Group 56">
              <a:extLst>
                <a:ext uri="{FF2B5EF4-FFF2-40B4-BE49-F238E27FC236}">
                  <a16:creationId xmlns:a16="http://schemas.microsoft.com/office/drawing/2014/main" id="{E0EDFD44-D953-4536-BEED-84B7CE576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29773" name="Rectangle 57">
                <a:extLst>
                  <a:ext uri="{FF2B5EF4-FFF2-40B4-BE49-F238E27FC236}">
                    <a16:creationId xmlns:a16="http://schemas.microsoft.com/office/drawing/2014/main" id="{855F0441-4E62-4D0A-A1C4-D5693DAB2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29774" name="Rectangle 58">
                <a:extLst>
                  <a:ext uri="{FF2B5EF4-FFF2-40B4-BE49-F238E27FC236}">
                    <a16:creationId xmlns:a16="http://schemas.microsoft.com/office/drawing/2014/main" id="{27FBEE89-1CA7-4AD1-9E64-C4E9F1820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21</a:t>
                </a:r>
              </a:p>
            </p:txBody>
          </p:sp>
          <p:sp>
            <p:nvSpPr>
              <p:cNvPr id="29775" name="Rectangle 59">
                <a:extLst>
                  <a:ext uri="{FF2B5EF4-FFF2-40B4-BE49-F238E27FC236}">
                    <a16:creationId xmlns:a16="http://schemas.microsoft.com/office/drawing/2014/main" id="{528DA178-BFC3-4B99-BA17-55CFE9D7E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29776" name="Rectangle 60">
                <a:extLst>
                  <a:ext uri="{FF2B5EF4-FFF2-40B4-BE49-F238E27FC236}">
                    <a16:creationId xmlns:a16="http://schemas.microsoft.com/office/drawing/2014/main" id="{7558D55D-195B-486C-8DA2-00023C383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  <p:sp>
            <p:nvSpPr>
              <p:cNvPr id="29777" name="Rectangle 61">
                <a:extLst>
                  <a:ext uri="{FF2B5EF4-FFF2-40B4-BE49-F238E27FC236}">
                    <a16:creationId xmlns:a16="http://schemas.microsoft.com/office/drawing/2014/main" id="{3C7AD716-AF10-49F3-A3D0-B1BD08CB1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29778" name="Rectangle 62">
                <a:extLst>
                  <a:ext uri="{FF2B5EF4-FFF2-40B4-BE49-F238E27FC236}">
                    <a16:creationId xmlns:a16="http://schemas.microsoft.com/office/drawing/2014/main" id="{6F1DA830-EA56-486E-87A4-902515A3B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29779" name="Rectangle 63">
                <a:extLst>
                  <a:ext uri="{FF2B5EF4-FFF2-40B4-BE49-F238E27FC236}">
                    <a16:creationId xmlns:a16="http://schemas.microsoft.com/office/drawing/2014/main" id="{27BC2BA6-F8C5-41E5-9CD2-1331C172B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29780" name="Rectangle 64">
                <a:extLst>
                  <a:ext uri="{FF2B5EF4-FFF2-40B4-BE49-F238E27FC236}">
                    <a16:creationId xmlns:a16="http://schemas.microsoft.com/office/drawing/2014/main" id="{CFED2F57-273B-43EA-A8C2-FE1E5E8A9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</p:grpSp>
        <p:sp>
          <p:nvSpPr>
            <p:cNvPr id="29761" name="Rectangle 65">
              <a:extLst>
                <a:ext uri="{FF2B5EF4-FFF2-40B4-BE49-F238E27FC236}">
                  <a16:creationId xmlns:a16="http://schemas.microsoft.com/office/drawing/2014/main" id="{95C45388-EDCE-4717-857A-ECE3AD50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D6F5F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111</a:t>
              </a:r>
            </a:p>
          </p:txBody>
        </p:sp>
        <p:sp>
          <p:nvSpPr>
            <p:cNvPr id="29762" name="Rectangle 66">
              <a:extLst>
                <a:ext uri="{FF2B5EF4-FFF2-40B4-BE49-F238E27FC236}">
                  <a16:creationId xmlns:a16="http://schemas.microsoft.com/office/drawing/2014/main" id="{AB8FFD30-344D-4D16-B30F-11847D06A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29763" name="Rectangle 67">
              <a:extLst>
                <a:ext uri="{FF2B5EF4-FFF2-40B4-BE49-F238E27FC236}">
                  <a16:creationId xmlns:a16="http://schemas.microsoft.com/office/drawing/2014/main" id="{DA09DC2B-2857-48F1-A241-2BC8E5C3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29764" name="Group 68">
              <a:extLst>
                <a:ext uri="{FF2B5EF4-FFF2-40B4-BE49-F238E27FC236}">
                  <a16:creationId xmlns:a16="http://schemas.microsoft.com/office/drawing/2014/main" id="{8D8050EB-EA49-4411-ADAD-4560A2592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29765" name="Rectangle 69">
                <a:extLst>
                  <a:ext uri="{FF2B5EF4-FFF2-40B4-BE49-F238E27FC236}">
                    <a16:creationId xmlns:a16="http://schemas.microsoft.com/office/drawing/2014/main" id="{C59F44A1-E4D4-436A-A5D0-3909142AB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29766" name="Rectangle 70">
                <a:extLst>
                  <a:ext uri="{FF2B5EF4-FFF2-40B4-BE49-F238E27FC236}">
                    <a16:creationId xmlns:a16="http://schemas.microsoft.com/office/drawing/2014/main" id="{5798868C-E7CF-4C00-9CE8-5ACB41024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29767" name="Rectangle 71">
                <a:extLst>
                  <a:ext uri="{FF2B5EF4-FFF2-40B4-BE49-F238E27FC236}">
                    <a16:creationId xmlns:a16="http://schemas.microsoft.com/office/drawing/2014/main" id="{2D7C1585-CCE2-4F54-B0AF-381B7EEE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29768" name="Rectangle 72">
                <a:extLst>
                  <a:ext uri="{FF2B5EF4-FFF2-40B4-BE49-F238E27FC236}">
                    <a16:creationId xmlns:a16="http://schemas.microsoft.com/office/drawing/2014/main" id="{2FDF41D6-623C-4998-90B1-352C71AF8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29769" name="Rectangle 73">
                <a:extLst>
                  <a:ext uri="{FF2B5EF4-FFF2-40B4-BE49-F238E27FC236}">
                    <a16:creationId xmlns:a16="http://schemas.microsoft.com/office/drawing/2014/main" id="{1E0A04B0-1043-44F5-98E7-BCAC31AD7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29770" name="Rectangle 74">
                <a:extLst>
                  <a:ext uri="{FF2B5EF4-FFF2-40B4-BE49-F238E27FC236}">
                    <a16:creationId xmlns:a16="http://schemas.microsoft.com/office/drawing/2014/main" id="{570D5D7B-414E-4B4B-ADCB-00A05F25A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29771" name="Rectangle 75">
                <a:extLst>
                  <a:ext uri="{FF2B5EF4-FFF2-40B4-BE49-F238E27FC236}">
                    <a16:creationId xmlns:a16="http://schemas.microsoft.com/office/drawing/2014/main" id="{6B7C5747-3AE5-4016-B94C-A7D41C7CD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29772" name="Rectangle 76">
                <a:extLst>
                  <a:ext uri="{FF2B5EF4-FFF2-40B4-BE49-F238E27FC236}">
                    <a16:creationId xmlns:a16="http://schemas.microsoft.com/office/drawing/2014/main" id="{2B9BD85A-9715-4F4F-B4C2-6940043C6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</p:grpSp>
      <p:sp>
        <p:nvSpPr>
          <p:cNvPr id="29703" name="Freeform 77">
            <a:extLst>
              <a:ext uri="{FF2B5EF4-FFF2-40B4-BE49-F238E27FC236}">
                <a16:creationId xmlns:a16="http://schemas.microsoft.com/office/drawing/2014/main" id="{82841F91-0CB9-429A-886C-39D9C358D702}"/>
              </a:ext>
            </a:extLst>
          </p:cNvPr>
          <p:cNvSpPr>
            <a:spLocks/>
          </p:cNvSpPr>
          <p:nvPr/>
        </p:nvSpPr>
        <p:spPr bwMode="auto">
          <a:xfrm>
            <a:off x="887413" y="2165350"/>
            <a:ext cx="941387" cy="290513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6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Freeform 78">
            <a:extLst>
              <a:ext uri="{FF2B5EF4-FFF2-40B4-BE49-F238E27FC236}">
                <a16:creationId xmlns:a16="http://schemas.microsoft.com/office/drawing/2014/main" id="{DFE89640-ACAA-457E-BA44-B8245BE070D6}"/>
              </a:ext>
            </a:extLst>
          </p:cNvPr>
          <p:cNvSpPr>
            <a:spLocks/>
          </p:cNvSpPr>
          <p:nvPr/>
        </p:nvSpPr>
        <p:spPr bwMode="auto">
          <a:xfrm>
            <a:off x="1809750" y="2185988"/>
            <a:ext cx="1354138" cy="387350"/>
          </a:xfrm>
          <a:custGeom>
            <a:avLst/>
            <a:gdLst>
              <a:gd name="T0" fmla="*/ 1354138 w 1374"/>
              <a:gd name="T1" fmla="*/ 8576 h 271"/>
              <a:gd name="T2" fmla="*/ 644546 w 1374"/>
              <a:gd name="T3" fmla="*/ 385921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Freeform 79">
            <a:extLst>
              <a:ext uri="{FF2B5EF4-FFF2-40B4-BE49-F238E27FC236}">
                <a16:creationId xmlns:a16="http://schemas.microsoft.com/office/drawing/2014/main" id="{25C46C91-0141-4591-9E15-EA8257B10404}"/>
              </a:ext>
            </a:extLst>
          </p:cNvPr>
          <p:cNvSpPr>
            <a:spLocks/>
          </p:cNvSpPr>
          <p:nvPr/>
        </p:nvSpPr>
        <p:spPr bwMode="auto">
          <a:xfrm>
            <a:off x="3143250" y="2170113"/>
            <a:ext cx="2765425" cy="315912"/>
          </a:xfrm>
          <a:custGeom>
            <a:avLst/>
            <a:gdLst>
              <a:gd name="T0" fmla="*/ 2765425 w 2154"/>
              <a:gd name="T1" fmla="*/ 0 h 181"/>
              <a:gd name="T2" fmla="*/ 1124658 w 2154"/>
              <a:gd name="T3" fmla="*/ 314167 h 181"/>
              <a:gd name="T4" fmla="*/ 0 w 2154"/>
              <a:gd name="T5" fmla="*/ 10472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Freeform 80">
            <a:extLst>
              <a:ext uri="{FF2B5EF4-FFF2-40B4-BE49-F238E27FC236}">
                <a16:creationId xmlns:a16="http://schemas.microsoft.com/office/drawing/2014/main" id="{DCE8C778-BA90-489C-B28A-03921089019B}"/>
              </a:ext>
            </a:extLst>
          </p:cNvPr>
          <p:cNvSpPr>
            <a:spLocks/>
          </p:cNvSpPr>
          <p:nvPr/>
        </p:nvSpPr>
        <p:spPr bwMode="auto">
          <a:xfrm>
            <a:off x="5894388" y="2181225"/>
            <a:ext cx="1770062" cy="230188"/>
          </a:xfrm>
          <a:custGeom>
            <a:avLst/>
            <a:gdLst>
              <a:gd name="T0" fmla="*/ 1770062 w 822"/>
              <a:gd name="T1" fmla="*/ 0 h 211"/>
              <a:gd name="T2" fmla="*/ 813970 w 822"/>
              <a:gd name="T3" fmla="*/ 229097 h 211"/>
              <a:gd name="T4" fmla="*/ 0 w 822"/>
              <a:gd name="T5" fmla="*/ 6546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7" name="Group 81">
            <a:extLst>
              <a:ext uri="{FF2B5EF4-FFF2-40B4-BE49-F238E27FC236}">
                <a16:creationId xmlns:a16="http://schemas.microsoft.com/office/drawing/2014/main" id="{9E5F6F11-8B0B-43FF-B007-D407092D662B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3362325"/>
            <a:ext cx="8543925" cy="361950"/>
            <a:chOff x="228" y="3400"/>
            <a:chExt cx="5382" cy="228"/>
          </a:xfrm>
        </p:grpSpPr>
        <p:grpSp>
          <p:nvGrpSpPr>
            <p:cNvPr id="29739" name="Group 82">
              <a:extLst>
                <a:ext uri="{FF2B5EF4-FFF2-40B4-BE49-F238E27FC236}">
                  <a16:creationId xmlns:a16="http://schemas.microsoft.com/office/drawing/2014/main" id="{3CEA6A11-9B5E-434B-BC32-C836F7D3A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29752" name="Rectangle 83">
                <a:extLst>
                  <a:ext uri="{FF2B5EF4-FFF2-40B4-BE49-F238E27FC236}">
                    <a16:creationId xmlns:a16="http://schemas.microsoft.com/office/drawing/2014/main" id="{D79079FB-C65F-427A-BDD9-92EBD813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29753" name="Rectangle 84">
                <a:extLst>
                  <a:ext uri="{FF2B5EF4-FFF2-40B4-BE49-F238E27FC236}">
                    <a16:creationId xmlns:a16="http://schemas.microsoft.com/office/drawing/2014/main" id="{A2454412-A5FA-4209-B6FF-76A45DCC9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  <p:sp>
            <p:nvSpPr>
              <p:cNvPr id="29754" name="Rectangle 85">
                <a:extLst>
                  <a:ext uri="{FF2B5EF4-FFF2-40B4-BE49-F238E27FC236}">
                    <a16:creationId xmlns:a16="http://schemas.microsoft.com/office/drawing/2014/main" id="{58F4066E-D629-4729-B41B-4891BD67F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29755" name="Rectangle 86">
                <a:extLst>
                  <a:ext uri="{FF2B5EF4-FFF2-40B4-BE49-F238E27FC236}">
                    <a16:creationId xmlns:a16="http://schemas.microsoft.com/office/drawing/2014/main" id="{10FCCBED-A9D2-4EB1-A1BD-09507A6DE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29756" name="Rectangle 87">
                <a:extLst>
                  <a:ext uri="{FF2B5EF4-FFF2-40B4-BE49-F238E27FC236}">
                    <a16:creationId xmlns:a16="http://schemas.microsoft.com/office/drawing/2014/main" id="{E4E52059-BB42-40E4-930E-AFB3634BA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29757" name="Rectangle 88">
                <a:extLst>
                  <a:ext uri="{FF2B5EF4-FFF2-40B4-BE49-F238E27FC236}">
                    <a16:creationId xmlns:a16="http://schemas.microsoft.com/office/drawing/2014/main" id="{5501BA98-4E36-48CB-BBE8-B5DE07147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29758" name="Rectangle 89">
                <a:extLst>
                  <a:ext uri="{FF2B5EF4-FFF2-40B4-BE49-F238E27FC236}">
                    <a16:creationId xmlns:a16="http://schemas.microsoft.com/office/drawing/2014/main" id="{8BED48E0-4B12-4761-B827-1BF0480A4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29759" name="Rectangle 90">
                <a:extLst>
                  <a:ext uri="{FF2B5EF4-FFF2-40B4-BE49-F238E27FC236}">
                    <a16:creationId xmlns:a16="http://schemas.microsoft.com/office/drawing/2014/main" id="{77CC5F5F-3325-46B9-9C2F-A41619BD8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</p:grpSp>
        <p:sp>
          <p:nvSpPr>
            <p:cNvPr id="29740" name="Rectangle 91">
              <a:extLst>
                <a:ext uri="{FF2B5EF4-FFF2-40B4-BE49-F238E27FC236}">
                  <a16:creationId xmlns:a16="http://schemas.microsoft.com/office/drawing/2014/main" id="{48875D85-7EB9-4EA5-9E26-1585DE837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29741" name="Rectangle 92">
              <a:extLst>
                <a:ext uri="{FF2B5EF4-FFF2-40B4-BE49-F238E27FC236}">
                  <a16:creationId xmlns:a16="http://schemas.microsoft.com/office/drawing/2014/main" id="{E3449123-6819-42E6-AD09-556EAA8E8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29742" name="Rectangle 93">
              <a:extLst>
                <a:ext uri="{FF2B5EF4-FFF2-40B4-BE49-F238E27FC236}">
                  <a16:creationId xmlns:a16="http://schemas.microsoft.com/office/drawing/2014/main" id="{6B3DDB06-83A6-4D08-BF18-A775908D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29743" name="Group 94">
              <a:extLst>
                <a:ext uri="{FF2B5EF4-FFF2-40B4-BE49-F238E27FC236}">
                  <a16:creationId xmlns:a16="http://schemas.microsoft.com/office/drawing/2014/main" id="{4DB4C7A8-7A65-40E8-B419-E0B56B725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29744" name="Rectangle 95">
                <a:extLst>
                  <a:ext uri="{FF2B5EF4-FFF2-40B4-BE49-F238E27FC236}">
                    <a16:creationId xmlns:a16="http://schemas.microsoft.com/office/drawing/2014/main" id="{527C084F-1B3E-4383-930B-0B8950E87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29745" name="Rectangle 96">
                <a:extLst>
                  <a:ext uri="{FF2B5EF4-FFF2-40B4-BE49-F238E27FC236}">
                    <a16:creationId xmlns:a16="http://schemas.microsoft.com/office/drawing/2014/main" id="{BCB0737C-EC7C-4B46-892D-98D5F15E9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29746" name="Rectangle 97">
                <a:extLst>
                  <a:ext uri="{FF2B5EF4-FFF2-40B4-BE49-F238E27FC236}">
                    <a16:creationId xmlns:a16="http://schemas.microsoft.com/office/drawing/2014/main" id="{661A50D4-1064-445D-B3BF-E071FE7A5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29747" name="Rectangle 98">
                <a:extLst>
                  <a:ext uri="{FF2B5EF4-FFF2-40B4-BE49-F238E27FC236}">
                    <a16:creationId xmlns:a16="http://schemas.microsoft.com/office/drawing/2014/main" id="{0372D6E5-0DD9-4882-B773-FAF6E524C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29748" name="Rectangle 99">
                <a:extLst>
                  <a:ext uri="{FF2B5EF4-FFF2-40B4-BE49-F238E27FC236}">
                    <a16:creationId xmlns:a16="http://schemas.microsoft.com/office/drawing/2014/main" id="{45C0FA6B-5FA8-4940-8064-09BE3488C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29749" name="Rectangle 100">
                <a:extLst>
                  <a:ext uri="{FF2B5EF4-FFF2-40B4-BE49-F238E27FC236}">
                    <a16:creationId xmlns:a16="http://schemas.microsoft.com/office/drawing/2014/main" id="{C7D75670-0616-4A7F-AAEF-CA3E03B47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29750" name="Rectangle 101">
                <a:extLst>
                  <a:ext uri="{FF2B5EF4-FFF2-40B4-BE49-F238E27FC236}">
                    <a16:creationId xmlns:a16="http://schemas.microsoft.com/office/drawing/2014/main" id="{195C4CA2-5E77-4FE1-81BD-88B1EFC0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29751" name="Rectangle 102">
                <a:extLst>
                  <a:ext uri="{FF2B5EF4-FFF2-40B4-BE49-F238E27FC236}">
                    <a16:creationId xmlns:a16="http://schemas.microsoft.com/office/drawing/2014/main" id="{2534DBD4-8514-4FFB-9292-A7829255E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</p:grpSp>
      <p:sp>
        <p:nvSpPr>
          <p:cNvPr id="29708" name="Freeform 103">
            <a:extLst>
              <a:ext uri="{FF2B5EF4-FFF2-40B4-BE49-F238E27FC236}">
                <a16:creationId xmlns:a16="http://schemas.microsoft.com/office/drawing/2014/main" id="{3E4661B1-1265-4D67-A266-9AB917D7E79D}"/>
              </a:ext>
            </a:extLst>
          </p:cNvPr>
          <p:cNvSpPr>
            <a:spLocks/>
          </p:cNvSpPr>
          <p:nvPr/>
        </p:nvSpPr>
        <p:spPr bwMode="auto">
          <a:xfrm>
            <a:off x="900113" y="3746500"/>
            <a:ext cx="941387" cy="290513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6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Freeform 104">
            <a:extLst>
              <a:ext uri="{FF2B5EF4-FFF2-40B4-BE49-F238E27FC236}">
                <a16:creationId xmlns:a16="http://schemas.microsoft.com/office/drawing/2014/main" id="{8196E586-0434-4B98-A9D1-C22D3F934D9E}"/>
              </a:ext>
            </a:extLst>
          </p:cNvPr>
          <p:cNvSpPr>
            <a:spLocks/>
          </p:cNvSpPr>
          <p:nvPr/>
        </p:nvSpPr>
        <p:spPr bwMode="auto">
          <a:xfrm>
            <a:off x="1857375" y="3748088"/>
            <a:ext cx="1770063" cy="230187"/>
          </a:xfrm>
          <a:custGeom>
            <a:avLst/>
            <a:gdLst>
              <a:gd name="T0" fmla="*/ 1770063 w 822"/>
              <a:gd name="T1" fmla="*/ 0 h 211"/>
              <a:gd name="T2" fmla="*/ 813971 w 822"/>
              <a:gd name="T3" fmla="*/ 229096 h 211"/>
              <a:gd name="T4" fmla="*/ 0 w 822"/>
              <a:gd name="T5" fmla="*/ 6546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Freeform 105">
            <a:extLst>
              <a:ext uri="{FF2B5EF4-FFF2-40B4-BE49-F238E27FC236}">
                <a16:creationId xmlns:a16="http://schemas.microsoft.com/office/drawing/2014/main" id="{A8C46EC2-9B50-4602-B135-279909C4CE83}"/>
              </a:ext>
            </a:extLst>
          </p:cNvPr>
          <p:cNvSpPr>
            <a:spLocks/>
          </p:cNvSpPr>
          <p:nvPr/>
        </p:nvSpPr>
        <p:spPr bwMode="auto">
          <a:xfrm>
            <a:off x="3652838" y="3740150"/>
            <a:ext cx="3419475" cy="287338"/>
          </a:xfrm>
          <a:custGeom>
            <a:avLst/>
            <a:gdLst>
              <a:gd name="T0" fmla="*/ 3419475 w 2154"/>
              <a:gd name="T1" fmla="*/ 0 h 181"/>
              <a:gd name="T2" fmla="*/ 1390650 w 2154"/>
              <a:gd name="T3" fmla="*/ 285750 h 181"/>
              <a:gd name="T4" fmla="*/ 0 w 2154"/>
              <a:gd name="T5" fmla="*/ 952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11" name="Group 106">
            <a:extLst>
              <a:ext uri="{FF2B5EF4-FFF2-40B4-BE49-F238E27FC236}">
                <a16:creationId xmlns:a16="http://schemas.microsoft.com/office/drawing/2014/main" id="{E3B4B623-8167-41AD-993C-3F37EB4C96FA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4943475"/>
            <a:ext cx="8543925" cy="361950"/>
            <a:chOff x="228" y="3400"/>
            <a:chExt cx="5382" cy="228"/>
          </a:xfrm>
        </p:grpSpPr>
        <p:grpSp>
          <p:nvGrpSpPr>
            <p:cNvPr id="29718" name="Group 107">
              <a:extLst>
                <a:ext uri="{FF2B5EF4-FFF2-40B4-BE49-F238E27FC236}">
                  <a16:creationId xmlns:a16="http://schemas.microsoft.com/office/drawing/2014/main" id="{E60DD167-1CF1-45B6-90CC-F7E8E384E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29731" name="Rectangle 108">
                <a:extLst>
                  <a:ext uri="{FF2B5EF4-FFF2-40B4-BE49-F238E27FC236}">
                    <a16:creationId xmlns:a16="http://schemas.microsoft.com/office/drawing/2014/main" id="{C86C28BD-E218-4D55-90E4-C06D9A996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29732" name="Rectangle 109">
                <a:extLst>
                  <a:ext uri="{FF2B5EF4-FFF2-40B4-BE49-F238E27FC236}">
                    <a16:creationId xmlns:a16="http://schemas.microsoft.com/office/drawing/2014/main" id="{52300530-8550-47B4-9346-581EAC34A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29733" name="Rectangle 110">
                <a:extLst>
                  <a:ext uri="{FF2B5EF4-FFF2-40B4-BE49-F238E27FC236}">
                    <a16:creationId xmlns:a16="http://schemas.microsoft.com/office/drawing/2014/main" id="{C0B97D08-2664-4947-B6BA-9DA92BF39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29734" name="Rectangle 111">
                <a:extLst>
                  <a:ext uri="{FF2B5EF4-FFF2-40B4-BE49-F238E27FC236}">
                    <a16:creationId xmlns:a16="http://schemas.microsoft.com/office/drawing/2014/main" id="{A26352F2-21E2-4283-8891-A4C0582E6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29735" name="Rectangle 112">
                <a:extLst>
                  <a:ext uri="{FF2B5EF4-FFF2-40B4-BE49-F238E27FC236}">
                    <a16:creationId xmlns:a16="http://schemas.microsoft.com/office/drawing/2014/main" id="{22ED41E6-2388-4FA3-A22C-926BD88B5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29736" name="Rectangle 113">
                <a:extLst>
                  <a:ext uri="{FF2B5EF4-FFF2-40B4-BE49-F238E27FC236}">
                    <a16:creationId xmlns:a16="http://schemas.microsoft.com/office/drawing/2014/main" id="{DC93E815-4528-443D-B5D1-A74F7A9F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29737" name="Rectangle 114">
                <a:extLst>
                  <a:ext uri="{FF2B5EF4-FFF2-40B4-BE49-F238E27FC236}">
                    <a16:creationId xmlns:a16="http://schemas.microsoft.com/office/drawing/2014/main" id="{40404C66-6030-4884-9912-028A0F648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29738" name="Rectangle 115">
                <a:extLst>
                  <a:ext uri="{FF2B5EF4-FFF2-40B4-BE49-F238E27FC236}">
                    <a16:creationId xmlns:a16="http://schemas.microsoft.com/office/drawing/2014/main" id="{8E2A9AAA-18A6-4C05-B8C1-84FA0EB45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  <p:sp>
          <p:nvSpPr>
            <p:cNvPr id="29719" name="Rectangle 116">
              <a:extLst>
                <a:ext uri="{FF2B5EF4-FFF2-40B4-BE49-F238E27FC236}">
                  <a16:creationId xmlns:a16="http://schemas.microsoft.com/office/drawing/2014/main" id="{BC5B916A-D3F8-4761-AAAF-4BAED9B81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29720" name="Rectangle 117">
              <a:extLst>
                <a:ext uri="{FF2B5EF4-FFF2-40B4-BE49-F238E27FC236}">
                  <a16:creationId xmlns:a16="http://schemas.microsoft.com/office/drawing/2014/main" id="{EE443B9F-C856-4321-A8A5-A7F928D2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29721" name="Rectangle 118">
              <a:extLst>
                <a:ext uri="{FF2B5EF4-FFF2-40B4-BE49-F238E27FC236}">
                  <a16:creationId xmlns:a16="http://schemas.microsoft.com/office/drawing/2014/main" id="{A32AE4D4-608E-4AFA-A126-6C8569575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29722" name="Group 119">
              <a:extLst>
                <a:ext uri="{FF2B5EF4-FFF2-40B4-BE49-F238E27FC236}">
                  <a16:creationId xmlns:a16="http://schemas.microsoft.com/office/drawing/2014/main" id="{E45F7003-77F4-49C8-B39D-A25C92300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29723" name="Rectangle 120">
                <a:extLst>
                  <a:ext uri="{FF2B5EF4-FFF2-40B4-BE49-F238E27FC236}">
                    <a16:creationId xmlns:a16="http://schemas.microsoft.com/office/drawing/2014/main" id="{3818838D-40D7-422A-ADBA-A64235D54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29724" name="Rectangle 121">
                <a:extLst>
                  <a:ext uri="{FF2B5EF4-FFF2-40B4-BE49-F238E27FC236}">
                    <a16:creationId xmlns:a16="http://schemas.microsoft.com/office/drawing/2014/main" id="{1C55930D-D139-4929-95C5-210DC9B32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29725" name="Rectangle 122">
                <a:extLst>
                  <a:ext uri="{FF2B5EF4-FFF2-40B4-BE49-F238E27FC236}">
                    <a16:creationId xmlns:a16="http://schemas.microsoft.com/office/drawing/2014/main" id="{84239707-0926-476D-BCA5-0A5F67FD4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29726" name="Rectangle 123">
                <a:extLst>
                  <a:ext uri="{FF2B5EF4-FFF2-40B4-BE49-F238E27FC236}">
                    <a16:creationId xmlns:a16="http://schemas.microsoft.com/office/drawing/2014/main" id="{5B2733F2-7730-4216-8478-35D424124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29727" name="Rectangle 124">
                <a:extLst>
                  <a:ext uri="{FF2B5EF4-FFF2-40B4-BE49-F238E27FC236}">
                    <a16:creationId xmlns:a16="http://schemas.microsoft.com/office/drawing/2014/main" id="{A86D8261-B915-454D-92F6-03FD0570E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29728" name="Rectangle 125">
                <a:extLst>
                  <a:ext uri="{FF2B5EF4-FFF2-40B4-BE49-F238E27FC236}">
                    <a16:creationId xmlns:a16="http://schemas.microsoft.com/office/drawing/2014/main" id="{117ACD8C-8C59-42F6-B48D-FF367A304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29729" name="Rectangle 126">
                <a:extLst>
                  <a:ext uri="{FF2B5EF4-FFF2-40B4-BE49-F238E27FC236}">
                    <a16:creationId xmlns:a16="http://schemas.microsoft.com/office/drawing/2014/main" id="{81DE8D79-618E-4763-91B9-308FEBA59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29730" name="Rectangle 127">
                <a:extLst>
                  <a:ext uri="{FF2B5EF4-FFF2-40B4-BE49-F238E27FC236}">
                    <a16:creationId xmlns:a16="http://schemas.microsoft.com/office/drawing/2014/main" id="{8B97F2D5-B886-420A-B5D4-6400D06B5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29712" name="Freeform 128">
            <a:extLst>
              <a:ext uri="{FF2B5EF4-FFF2-40B4-BE49-F238E27FC236}">
                <a16:creationId xmlns:a16="http://schemas.microsoft.com/office/drawing/2014/main" id="{07AB63C3-9909-40E7-AFF9-43034C8CD4BC}"/>
              </a:ext>
            </a:extLst>
          </p:cNvPr>
          <p:cNvSpPr>
            <a:spLocks/>
          </p:cNvSpPr>
          <p:nvPr/>
        </p:nvSpPr>
        <p:spPr bwMode="auto">
          <a:xfrm>
            <a:off x="811213" y="5327650"/>
            <a:ext cx="941387" cy="290513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6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Freeform 129">
            <a:extLst>
              <a:ext uri="{FF2B5EF4-FFF2-40B4-BE49-F238E27FC236}">
                <a16:creationId xmlns:a16="http://schemas.microsoft.com/office/drawing/2014/main" id="{E6E5428C-F9FB-4A70-93E8-7E7B75F2E212}"/>
              </a:ext>
            </a:extLst>
          </p:cNvPr>
          <p:cNvSpPr>
            <a:spLocks/>
          </p:cNvSpPr>
          <p:nvPr/>
        </p:nvSpPr>
        <p:spPr bwMode="auto">
          <a:xfrm>
            <a:off x="1751013" y="5334000"/>
            <a:ext cx="1354137" cy="387350"/>
          </a:xfrm>
          <a:custGeom>
            <a:avLst/>
            <a:gdLst>
              <a:gd name="T0" fmla="*/ 1354137 w 1374"/>
              <a:gd name="T1" fmla="*/ 8576 h 271"/>
              <a:gd name="T2" fmla="*/ 644546 w 1374"/>
              <a:gd name="T3" fmla="*/ 385921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Freeform 130">
            <a:extLst>
              <a:ext uri="{FF2B5EF4-FFF2-40B4-BE49-F238E27FC236}">
                <a16:creationId xmlns:a16="http://schemas.microsoft.com/office/drawing/2014/main" id="{2A2FC542-B50D-4CB7-BBBC-128A72763A5A}"/>
              </a:ext>
            </a:extLst>
          </p:cNvPr>
          <p:cNvSpPr>
            <a:spLocks/>
          </p:cNvSpPr>
          <p:nvPr/>
        </p:nvSpPr>
        <p:spPr bwMode="auto">
          <a:xfrm>
            <a:off x="3084513" y="5335588"/>
            <a:ext cx="3114675" cy="287337"/>
          </a:xfrm>
          <a:custGeom>
            <a:avLst/>
            <a:gdLst>
              <a:gd name="T0" fmla="*/ 3114675 w 2154"/>
              <a:gd name="T1" fmla="*/ 0 h 181"/>
              <a:gd name="T2" fmla="*/ 1266692 w 2154"/>
              <a:gd name="T3" fmla="*/ 285750 h 181"/>
              <a:gd name="T4" fmla="*/ 0 w 2154"/>
              <a:gd name="T5" fmla="*/ 952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Freeform 133">
            <a:extLst>
              <a:ext uri="{FF2B5EF4-FFF2-40B4-BE49-F238E27FC236}">
                <a16:creationId xmlns:a16="http://schemas.microsoft.com/office/drawing/2014/main" id="{6EA75420-5FDF-4051-AF0D-12CB69BE2F5D}"/>
              </a:ext>
            </a:extLst>
          </p:cNvPr>
          <p:cNvSpPr>
            <a:spLocks/>
          </p:cNvSpPr>
          <p:nvPr/>
        </p:nvSpPr>
        <p:spPr bwMode="auto">
          <a:xfrm rot="10800000">
            <a:off x="936625" y="1649413"/>
            <a:ext cx="6729413" cy="80962"/>
          </a:xfrm>
          <a:custGeom>
            <a:avLst/>
            <a:gdLst>
              <a:gd name="T0" fmla="*/ 6729413 w 2154"/>
              <a:gd name="T1" fmla="*/ 0 h 181"/>
              <a:gd name="T2" fmla="*/ 2736753 w 2154"/>
              <a:gd name="T3" fmla="*/ 80515 h 181"/>
              <a:gd name="T4" fmla="*/ 0 w 2154"/>
              <a:gd name="T5" fmla="*/ 2684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Freeform 134">
            <a:extLst>
              <a:ext uri="{FF2B5EF4-FFF2-40B4-BE49-F238E27FC236}">
                <a16:creationId xmlns:a16="http://schemas.microsoft.com/office/drawing/2014/main" id="{E6C6D2CF-7910-49BB-8981-E5DFE9096CCA}"/>
              </a:ext>
            </a:extLst>
          </p:cNvPr>
          <p:cNvSpPr>
            <a:spLocks/>
          </p:cNvSpPr>
          <p:nvPr/>
        </p:nvSpPr>
        <p:spPr bwMode="auto">
          <a:xfrm rot="10800000">
            <a:off x="892175" y="3260725"/>
            <a:ext cx="6323013" cy="80963"/>
          </a:xfrm>
          <a:custGeom>
            <a:avLst/>
            <a:gdLst>
              <a:gd name="T0" fmla="*/ 6323013 w 2154"/>
              <a:gd name="T1" fmla="*/ 0 h 181"/>
              <a:gd name="T2" fmla="*/ 2571476 w 2154"/>
              <a:gd name="T3" fmla="*/ 80516 h 181"/>
              <a:gd name="T4" fmla="*/ 0 w 2154"/>
              <a:gd name="T5" fmla="*/ 2684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Freeform 135">
            <a:extLst>
              <a:ext uri="{FF2B5EF4-FFF2-40B4-BE49-F238E27FC236}">
                <a16:creationId xmlns:a16="http://schemas.microsoft.com/office/drawing/2014/main" id="{153108C5-4C47-4964-A22B-6938CEAFEA69}"/>
              </a:ext>
            </a:extLst>
          </p:cNvPr>
          <p:cNvSpPr>
            <a:spLocks/>
          </p:cNvSpPr>
          <p:nvPr/>
        </p:nvSpPr>
        <p:spPr bwMode="auto">
          <a:xfrm rot="10800000">
            <a:off x="847725" y="4749800"/>
            <a:ext cx="5829300" cy="173038"/>
          </a:xfrm>
          <a:custGeom>
            <a:avLst/>
            <a:gdLst>
              <a:gd name="T0" fmla="*/ 5829300 w 2154"/>
              <a:gd name="T1" fmla="*/ 0 h 181"/>
              <a:gd name="T2" fmla="*/ 2370690 w 2154"/>
              <a:gd name="T3" fmla="*/ 172082 h 181"/>
              <a:gd name="T4" fmla="*/ 0 w 2154"/>
              <a:gd name="T5" fmla="*/ 5736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Veri Yer Tutucusu 3">
            <a:extLst>
              <a:ext uri="{FF2B5EF4-FFF2-40B4-BE49-F238E27FC236}">
                <a16:creationId xmlns:a16="http://schemas.microsoft.com/office/drawing/2014/main" id="{439B35D0-7AE6-4EDE-B8DC-504435320C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053DCC-E277-4BB2-BD1A-CBA681F564DB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0723" name="Alt Bilgi Yer Tutucusu 4">
            <a:extLst>
              <a:ext uri="{FF2B5EF4-FFF2-40B4-BE49-F238E27FC236}">
                <a16:creationId xmlns:a16="http://schemas.microsoft.com/office/drawing/2014/main" id="{78E97B97-1263-4816-993F-812D9F03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0724" name="Slayt Numarası Yer Tutucusu 5">
            <a:extLst>
              <a:ext uri="{FF2B5EF4-FFF2-40B4-BE49-F238E27FC236}">
                <a16:creationId xmlns:a16="http://schemas.microsoft.com/office/drawing/2014/main" id="{2F615BE0-C0E5-4DE3-8507-E20FDD44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BCA8D3-F48D-4C55-ABD3-3E72D5F9BA51}" type="slidenum">
              <a:rPr lang="en-US" altLang="en-US" b="0"/>
              <a:pPr/>
              <a:t>26</a:t>
            </a:fld>
            <a:endParaRPr lang="en-US" altLang="en-US" b="0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1488EB57-FD76-4716-B09D-520597E16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 Example</a:t>
            </a:r>
          </a:p>
        </p:txBody>
      </p:sp>
      <p:grpSp>
        <p:nvGrpSpPr>
          <p:cNvPr id="30726" name="Group 131">
            <a:extLst>
              <a:ext uri="{FF2B5EF4-FFF2-40B4-BE49-F238E27FC236}">
                <a16:creationId xmlns:a16="http://schemas.microsoft.com/office/drawing/2014/main" id="{561140DB-001F-4990-89A3-5B210CD0BB3F}"/>
              </a:ext>
            </a:extLst>
          </p:cNvPr>
          <p:cNvGrpSpPr>
            <a:grpSpLocks/>
          </p:cNvGrpSpPr>
          <p:nvPr/>
        </p:nvGrpSpPr>
        <p:grpSpPr bwMode="auto">
          <a:xfrm>
            <a:off x="225425" y="1576388"/>
            <a:ext cx="8543925" cy="361950"/>
            <a:chOff x="228" y="3400"/>
            <a:chExt cx="5382" cy="228"/>
          </a:xfrm>
        </p:grpSpPr>
        <p:grpSp>
          <p:nvGrpSpPr>
            <p:cNvPr id="30787" name="Group 132">
              <a:extLst>
                <a:ext uri="{FF2B5EF4-FFF2-40B4-BE49-F238E27FC236}">
                  <a16:creationId xmlns:a16="http://schemas.microsoft.com/office/drawing/2014/main" id="{EFDCDC3B-FD72-4188-80AF-9D2412A418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0800" name="Rectangle 133">
                <a:extLst>
                  <a:ext uri="{FF2B5EF4-FFF2-40B4-BE49-F238E27FC236}">
                    <a16:creationId xmlns:a16="http://schemas.microsoft.com/office/drawing/2014/main" id="{AA15141F-FC31-429C-8C38-38E8DC935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0801" name="Rectangle 134">
                <a:extLst>
                  <a:ext uri="{FF2B5EF4-FFF2-40B4-BE49-F238E27FC236}">
                    <a16:creationId xmlns:a16="http://schemas.microsoft.com/office/drawing/2014/main" id="{B780CA5B-EB17-4C99-9BCB-58BE7CE82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0802" name="Rectangle 135">
                <a:extLst>
                  <a:ext uri="{FF2B5EF4-FFF2-40B4-BE49-F238E27FC236}">
                    <a16:creationId xmlns:a16="http://schemas.microsoft.com/office/drawing/2014/main" id="{F0C16DAA-E044-43AA-B510-FEE4C4E5A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0803" name="Rectangle 136">
                <a:extLst>
                  <a:ext uri="{FF2B5EF4-FFF2-40B4-BE49-F238E27FC236}">
                    <a16:creationId xmlns:a16="http://schemas.microsoft.com/office/drawing/2014/main" id="{452CC745-D148-4F43-A813-932E90213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0804" name="Rectangle 137">
                <a:extLst>
                  <a:ext uri="{FF2B5EF4-FFF2-40B4-BE49-F238E27FC236}">
                    <a16:creationId xmlns:a16="http://schemas.microsoft.com/office/drawing/2014/main" id="{9479CE49-F151-4C07-A461-F95C7EC7E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0805" name="Rectangle 138">
                <a:extLst>
                  <a:ext uri="{FF2B5EF4-FFF2-40B4-BE49-F238E27FC236}">
                    <a16:creationId xmlns:a16="http://schemas.microsoft.com/office/drawing/2014/main" id="{57FC8B94-FF15-4999-A96D-DFD4789A9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0806" name="Rectangle 139">
                <a:extLst>
                  <a:ext uri="{FF2B5EF4-FFF2-40B4-BE49-F238E27FC236}">
                    <a16:creationId xmlns:a16="http://schemas.microsoft.com/office/drawing/2014/main" id="{1BBFA1C8-FBBE-4117-883E-A3B9E1162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0807" name="Rectangle 140">
                <a:extLst>
                  <a:ext uri="{FF2B5EF4-FFF2-40B4-BE49-F238E27FC236}">
                    <a16:creationId xmlns:a16="http://schemas.microsoft.com/office/drawing/2014/main" id="{16B8D246-28E8-4CBC-AAFC-FAD652A4B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  <p:sp>
          <p:nvSpPr>
            <p:cNvPr id="30788" name="Rectangle 141">
              <a:extLst>
                <a:ext uri="{FF2B5EF4-FFF2-40B4-BE49-F238E27FC236}">
                  <a16:creationId xmlns:a16="http://schemas.microsoft.com/office/drawing/2014/main" id="{67C1B96B-6D3F-4490-9763-ECDB8BF9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0789" name="Rectangle 142">
              <a:extLst>
                <a:ext uri="{FF2B5EF4-FFF2-40B4-BE49-F238E27FC236}">
                  <a16:creationId xmlns:a16="http://schemas.microsoft.com/office/drawing/2014/main" id="{D5817295-28F1-4B74-A256-C74BB9C2F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0790" name="Rectangle 143">
              <a:extLst>
                <a:ext uri="{FF2B5EF4-FFF2-40B4-BE49-F238E27FC236}">
                  <a16:creationId xmlns:a16="http://schemas.microsoft.com/office/drawing/2014/main" id="{B3AA77EF-CB7C-4721-9CFF-3DA4D9E8B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0791" name="Group 144">
              <a:extLst>
                <a:ext uri="{FF2B5EF4-FFF2-40B4-BE49-F238E27FC236}">
                  <a16:creationId xmlns:a16="http://schemas.microsoft.com/office/drawing/2014/main" id="{FCD22A0A-53D7-440E-9292-998DD43B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0792" name="Rectangle 145">
                <a:extLst>
                  <a:ext uri="{FF2B5EF4-FFF2-40B4-BE49-F238E27FC236}">
                    <a16:creationId xmlns:a16="http://schemas.microsoft.com/office/drawing/2014/main" id="{1A1FFEAD-CC7C-4DF8-8C0A-F473FCD1C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0793" name="Rectangle 146">
                <a:extLst>
                  <a:ext uri="{FF2B5EF4-FFF2-40B4-BE49-F238E27FC236}">
                    <a16:creationId xmlns:a16="http://schemas.microsoft.com/office/drawing/2014/main" id="{E8201A86-9E95-40DC-B384-E33A78F47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0794" name="Rectangle 147">
                <a:extLst>
                  <a:ext uri="{FF2B5EF4-FFF2-40B4-BE49-F238E27FC236}">
                    <a16:creationId xmlns:a16="http://schemas.microsoft.com/office/drawing/2014/main" id="{2C2254C6-3F82-4AB4-A5E8-3ADB0F224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0795" name="Rectangle 148">
                <a:extLst>
                  <a:ext uri="{FF2B5EF4-FFF2-40B4-BE49-F238E27FC236}">
                    <a16:creationId xmlns:a16="http://schemas.microsoft.com/office/drawing/2014/main" id="{FE868BAE-99D3-4161-9693-A80680AEF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0796" name="Rectangle 149">
                <a:extLst>
                  <a:ext uri="{FF2B5EF4-FFF2-40B4-BE49-F238E27FC236}">
                    <a16:creationId xmlns:a16="http://schemas.microsoft.com/office/drawing/2014/main" id="{B8624FBA-6D7E-4FEE-9C1F-C030C0915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0797" name="Rectangle 150">
                <a:extLst>
                  <a:ext uri="{FF2B5EF4-FFF2-40B4-BE49-F238E27FC236}">
                    <a16:creationId xmlns:a16="http://schemas.microsoft.com/office/drawing/2014/main" id="{FF63BB5B-8E3A-4E85-B049-2CB1F0522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0798" name="Rectangle 151">
                <a:extLst>
                  <a:ext uri="{FF2B5EF4-FFF2-40B4-BE49-F238E27FC236}">
                    <a16:creationId xmlns:a16="http://schemas.microsoft.com/office/drawing/2014/main" id="{E61666AA-7C39-42A8-BEA6-4BDD496B9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0799" name="Rectangle 152">
                <a:extLst>
                  <a:ext uri="{FF2B5EF4-FFF2-40B4-BE49-F238E27FC236}">
                    <a16:creationId xmlns:a16="http://schemas.microsoft.com/office/drawing/2014/main" id="{0727B0BC-4119-4D67-AD7E-A145EA168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0727" name="Freeform 153">
            <a:extLst>
              <a:ext uri="{FF2B5EF4-FFF2-40B4-BE49-F238E27FC236}">
                <a16:creationId xmlns:a16="http://schemas.microsoft.com/office/drawing/2014/main" id="{D9AB89D5-784C-4B93-BBAF-C44A454C25D5}"/>
              </a:ext>
            </a:extLst>
          </p:cNvPr>
          <p:cNvSpPr>
            <a:spLocks/>
          </p:cNvSpPr>
          <p:nvPr/>
        </p:nvSpPr>
        <p:spPr bwMode="auto">
          <a:xfrm>
            <a:off x="854075" y="1960563"/>
            <a:ext cx="941388" cy="290512"/>
          </a:xfrm>
          <a:custGeom>
            <a:avLst/>
            <a:gdLst>
              <a:gd name="T0" fmla="*/ 941388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Freeform 154">
            <a:extLst>
              <a:ext uri="{FF2B5EF4-FFF2-40B4-BE49-F238E27FC236}">
                <a16:creationId xmlns:a16="http://schemas.microsoft.com/office/drawing/2014/main" id="{A2DDC866-F9EF-466C-A0F2-BF701C77E6D2}"/>
              </a:ext>
            </a:extLst>
          </p:cNvPr>
          <p:cNvSpPr>
            <a:spLocks/>
          </p:cNvSpPr>
          <p:nvPr/>
        </p:nvSpPr>
        <p:spPr bwMode="auto">
          <a:xfrm>
            <a:off x="1793875" y="1966913"/>
            <a:ext cx="1354138" cy="387350"/>
          </a:xfrm>
          <a:custGeom>
            <a:avLst/>
            <a:gdLst>
              <a:gd name="T0" fmla="*/ 1354138 w 1374"/>
              <a:gd name="T1" fmla="*/ 8576 h 271"/>
              <a:gd name="T2" fmla="*/ 644546 w 1374"/>
              <a:gd name="T3" fmla="*/ 385921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Freeform 155">
            <a:extLst>
              <a:ext uri="{FF2B5EF4-FFF2-40B4-BE49-F238E27FC236}">
                <a16:creationId xmlns:a16="http://schemas.microsoft.com/office/drawing/2014/main" id="{179E1365-5B19-4498-B9C8-94AE67025B5F}"/>
              </a:ext>
            </a:extLst>
          </p:cNvPr>
          <p:cNvSpPr>
            <a:spLocks/>
          </p:cNvSpPr>
          <p:nvPr/>
        </p:nvSpPr>
        <p:spPr bwMode="auto">
          <a:xfrm>
            <a:off x="3127375" y="1968500"/>
            <a:ext cx="3114675" cy="287338"/>
          </a:xfrm>
          <a:custGeom>
            <a:avLst/>
            <a:gdLst>
              <a:gd name="T0" fmla="*/ 3114675 w 2154"/>
              <a:gd name="T1" fmla="*/ 0 h 181"/>
              <a:gd name="T2" fmla="*/ 1266692 w 2154"/>
              <a:gd name="T3" fmla="*/ 285750 h 181"/>
              <a:gd name="T4" fmla="*/ 0 w 2154"/>
              <a:gd name="T5" fmla="*/ 952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30" name="Group 156">
            <a:extLst>
              <a:ext uri="{FF2B5EF4-FFF2-40B4-BE49-F238E27FC236}">
                <a16:creationId xmlns:a16="http://schemas.microsoft.com/office/drawing/2014/main" id="{4A45E8FD-F4A1-4ECA-949B-091341F8F674}"/>
              </a:ext>
            </a:extLst>
          </p:cNvPr>
          <p:cNvGrpSpPr>
            <a:grpSpLocks/>
          </p:cNvGrpSpPr>
          <p:nvPr/>
        </p:nvGrpSpPr>
        <p:grpSpPr bwMode="auto">
          <a:xfrm>
            <a:off x="255588" y="3098800"/>
            <a:ext cx="8543925" cy="361950"/>
            <a:chOff x="228" y="3400"/>
            <a:chExt cx="5382" cy="228"/>
          </a:xfrm>
        </p:grpSpPr>
        <p:grpSp>
          <p:nvGrpSpPr>
            <p:cNvPr id="30766" name="Group 157">
              <a:extLst>
                <a:ext uri="{FF2B5EF4-FFF2-40B4-BE49-F238E27FC236}">
                  <a16:creationId xmlns:a16="http://schemas.microsoft.com/office/drawing/2014/main" id="{705CA2A3-2433-4B72-920A-443AD1BD5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0779" name="Rectangle 158">
                <a:extLst>
                  <a:ext uri="{FF2B5EF4-FFF2-40B4-BE49-F238E27FC236}">
                    <a16:creationId xmlns:a16="http://schemas.microsoft.com/office/drawing/2014/main" id="{FD0B46F0-52D7-4746-8AD0-DA0A6C368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0780" name="Rectangle 159">
                <a:extLst>
                  <a:ext uri="{FF2B5EF4-FFF2-40B4-BE49-F238E27FC236}">
                    <a16:creationId xmlns:a16="http://schemas.microsoft.com/office/drawing/2014/main" id="{AAE4B9AB-842F-4C59-A190-23B776DC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0781" name="Rectangle 160">
                <a:extLst>
                  <a:ext uri="{FF2B5EF4-FFF2-40B4-BE49-F238E27FC236}">
                    <a16:creationId xmlns:a16="http://schemas.microsoft.com/office/drawing/2014/main" id="{4D469EF2-4D3D-4DFF-AA3A-8B537267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0782" name="Rectangle 161">
                <a:extLst>
                  <a:ext uri="{FF2B5EF4-FFF2-40B4-BE49-F238E27FC236}">
                    <a16:creationId xmlns:a16="http://schemas.microsoft.com/office/drawing/2014/main" id="{B3500E82-AC6A-4EC2-A516-0A2698343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0783" name="Rectangle 162">
                <a:extLst>
                  <a:ext uri="{FF2B5EF4-FFF2-40B4-BE49-F238E27FC236}">
                    <a16:creationId xmlns:a16="http://schemas.microsoft.com/office/drawing/2014/main" id="{E4F03901-A192-4A9D-83CC-87D896BE8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0784" name="Rectangle 163">
                <a:extLst>
                  <a:ext uri="{FF2B5EF4-FFF2-40B4-BE49-F238E27FC236}">
                    <a16:creationId xmlns:a16="http://schemas.microsoft.com/office/drawing/2014/main" id="{A506624B-0C2E-488E-B71F-184A584C3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0785" name="Rectangle 164">
                <a:extLst>
                  <a:ext uri="{FF2B5EF4-FFF2-40B4-BE49-F238E27FC236}">
                    <a16:creationId xmlns:a16="http://schemas.microsoft.com/office/drawing/2014/main" id="{6EE1AD95-F5D4-4D63-8A0D-48F53DF13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0786" name="Rectangle 165">
                <a:extLst>
                  <a:ext uri="{FF2B5EF4-FFF2-40B4-BE49-F238E27FC236}">
                    <a16:creationId xmlns:a16="http://schemas.microsoft.com/office/drawing/2014/main" id="{A1C9D74D-DEB3-4EB7-A54D-29324DFD0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  <p:sp>
          <p:nvSpPr>
            <p:cNvPr id="30767" name="Rectangle 166">
              <a:extLst>
                <a:ext uri="{FF2B5EF4-FFF2-40B4-BE49-F238E27FC236}">
                  <a16:creationId xmlns:a16="http://schemas.microsoft.com/office/drawing/2014/main" id="{1175B137-A078-48AB-8890-D2205CAE2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0768" name="Rectangle 167">
              <a:extLst>
                <a:ext uri="{FF2B5EF4-FFF2-40B4-BE49-F238E27FC236}">
                  <a16:creationId xmlns:a16="http://schemas.microsoft.com/office/drawing/2014/main" id="{3E8A8764-898B-49B0-9648-9511CF91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0769" name="Rectangle 168">
              <a:extLst>
                <a:ext uri="{FF2B5EF4-FFF2-40B4-BE49-F238E27FC236}">
                  <a16:creationId xmlns:a16="http://schemas.microsoft.com/office/drawing/2014/main" id="{27C0145D-65E8-4B00-B6FE-B87AB61C4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0770" name="Group 169">
              <a:extLst>
                <a:ext uri="{FF2B5EF4-FFF2-40B4-BE49-F238E27FC236}">
                  <a16:creationId xmlns:a16="http://schemas.microsoft.com/office/drawing/2014/main" id="{5456CB7C-3F91-4B6D-90AD-887B97C64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0771" name="Rectangle 170">
                <a:extLst>
                  <a:ext uri="{FF2B5EF4-FFF2-40B4-BE49-F238E27FC236}">
                    <a16:creationId xmlns:a16="http://schemas.microsoft.com/office/drawing/2014/main" id="{06861E31-CEFF-4A3C-A309-B5FC2B2AF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0772" name="Rectangle 171">
                <a:extLst>
                  <a:ext uri="{FF2B5EF4-FFF2-40B4-BE49-F238E27FC236}">
                    <a16:creationId xmlns:a16="http://schemas.microsoft.com/office/drawing/2014/main" id="{6A398495-F3F5-431B-A37F-E6C5240D5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0773" name="Rectangle 172">
                <a:extLst>
                  <a:ext uri="{FF2B5EF4-FFF2-40B4-BE49-F238E27FC236}">
                    <a16:creationId xmlns:a16="http://schemas.microsoft.com/office/drawing/2014/main" id="{EC1962A3-FE63-421E-8676-B474B260F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0774" name="Rectangle 173">
                <a:extLst>
                  <a:ext uri="{FF2B5EF4-FFF2-40B4-BE49-F238E27FC236}">
                    <a16:creationId xmlns:a16="http://schemas.microsoft.com/office/drawing/2014/main" id="{3AF51722-230F-4CC6-BAA8-AFBADD61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0775" name="Rectangle 174">
                <a:extLst>
                  <a:ext uri="{FF2B5EF4-FFF2-40B4-BE49-F238E27FC236}">
                    <a16:creationId xmlns:a16="http://schemas.microsoft.com/office/drawing/2014/main" id="{33E7E640-5BC1-4EDC-AB9D-08FFC5389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0776" name="Rectangle 175">
                <a:extLst>
                  <a:ext uri="{FF2B5EF4-FFF2-40B4-BE49-F238E27FC236}">
                    <a16:creationId xmlns:a16="http://schemas.microsoft.com/office/drawing/2014/main" id="{6CE85C71-A8CA-477B-8C0A-0C0B8DF7B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0777" name="Rectangle 176">
                <a:extLst>
                  <a:ext uri="{FF2B5EF4-FFF2-40B4-BE49-F238E27FC236}">
                    <a16:creationId xmlns:a16="http://schemas.microsoft.com/office/drawing/2014/main" id="{12FA4D67-01F4-4DD1-9E55-298CE25C4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0778" name="Rectangle 177">
                <a:extLst>
                  <a:ext uri="{FF2B5EF4-FFF2-40B4-BE49-F238E27FC236}">
                    <a16:creationId xmlns:a16="http://schemas.microsoft.com/office/drawing/2014/main" id="{CD07632C-28AA-43F8-A9B0-E056BCC7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0731" name="Freeform 179">
            <a:extLst>
              <a:ext uri="{FF2B5EF4-FFF2-40B4-BE49-F238E27FC236}">
                <a16:creationId xmlns:a16="http://schemas.microsoft.com/office/drawing/2014/main" id="{70B6006E-9FB8-4365-972E-69C0701D77D6}"/>
              </a:ext>
            </a:extLst>
          </p:cNvPr>
          <p:cNvSpPr>
            <a:spLocks/>
          </p:cNvSpPr>
          <p:nvPr/>
        </p:nvSpPr>
        <p:spPr bwMode="auto">
          <a:xfrm>
            <a:off x="1389063" y="3517900"/>
            <a:ext cx="1354137" cy="387350"/>
          </a:xfrm>
          <a:custGeom>
            <a:avLst/>
            <a:gdLst>
              <a:gd name="T0" fmla="*/ 1354137 w 1374"/>
              <a:gd name="T1" fmla="*/ 8576 h 271"/>
              <a:gd name="T2" fmla="*/ 644546 w 1374"/>
              <a:gd name="T3" fmla="*/ 385921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Freeform 181">
            <a:extLst>
              <a:ext uri="{FF2B5EF4-FFF2-40B4-BE49-F238E27FC236}">
                <a16:creationId xmlns:a16="http://schemas.microsoft.com/office/drawing/2014/main" id="{E5D14F57-0881-4294-BB05-0EFB9314248A}"/>
              </a:ext>
            </a:extLst>
          </p:cNvPr>
          <p:cNvSpPr>
            <a:spLocks/>
          </p:cNvSpPr>
          <p:nvPr/>
        </p:nvSpPr>
        <p:spPr bwMode="auto">
          <a:xfrm>
            <a:off x="6283325" y="1954213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82">
            <a:extLst>
              <a:ext uri="{FF2B5EF4-FFF2-40B4-BE49-F238E27FC236}">
                <a16:creationId xmlns:a16="http://schemas.microsoft.com/office/drawing/2014/main" id="{0708A0F2-D09A-42FC-B55D-C1BDC85E5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734050"/>
            <a:ext cx="693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Shifts by             are performed to restore the heap order property of the minimum heap. </a:t>
            </a:r>
            <a:endParaRPr lang="en-US" altLang="en-US"/>
          </a:p>
        </p:txBody>
      </p:sp>
      <p:sp>
        <p:nvSpPr>
          <p:cNvPr id="30734" name="Freeform 183">
            <a:extLst>
              <a:ext uri="{FF2B5EF4-FFF2-40B4-BE49-F238E27FC236}">
                <a16:creationId xmlns:a16="http://schemas.microsoft.com/office/drawing/2014/main" id="{66D5E9FB-B0B7-4B1A-B602-4CC53E929AE3}"/>
              </a:ext>
            </a:extLst>
          </p:cNvPr>
          <p:cNvSpPr>
            <a:spLocks/>
          </p:cNvSpPr>
          <p:nvPr/>
        </p:nvSpPr>
        <p:spPr bwMode="auto">
          <a:xfrm>
            <a:off x="1682750" y="584358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Freeform 184">
            <a:extLst>
              <a:ext uri="{FF2B5EF4-FFF2-40B4-BE49-F238E27FC236}">
                <a16:creationId xmlns:a16="http://schemas.microsoft.com/office/drawing/2014/main" id="{4F98E6D6-21EC-4335-9CA2-5DCF6305A898}"/>
              </a:ext>
            </a:extLst>
          </p:cNvPr>
          <p:cNvSpPr>
            <a:spLocks/>
          </p:cNvSpPr>
          <p:nvPr/>
        </p:nvSpPr>
        <p:spPr bwMode="auto">
          <a:xfrm>
            <a:off x="871538" y="351948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Freeform 185">
            <a:extLst>
              <a:ext uri="{FF2B5EF4-FFF2-40B4-BE49-F238E27FC236}">
                <a16:creationId xmlns:a16="http://schemas.microsoft.com/office/drawing/2014/main" id="{546A2B67-510C-4ECE-8806-48E40CFDB923}"/>
              </a:ext>
            </a:extLst>
          </p:cNvPr>
          <p:cNvSpPr>
            <a:spLocks/>
          </p:cNvSpPr>
          <p:nvPr/>
        </p:nvSpPr>
        <p:spPr bwMode="auto">
          <a:xfrm>
            <a:off x="2728913" y="3495675"/>
            <a:ext cx="2181225" cy="430213"/>
          </a:xfrm>
          <a:custGeom>
            <a:avLst/>
            <a:gdLst>
              <a:gd name="T0" fmla="*/ 2181225 w 1374"/>
              <a:gd name="T1" fmla="*/ 9525 h 271"/>
              <a:gd name="T2" fmla="*/ 1038225 w 1374"/>
              <a:gd name="T3" fmla="*/ 428625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Freeform 186">
            <a:extLst>
              <a:ext uri="{FF2B5EF4-FFF2-40B4-BE49-F238E27FC236}">
                <a16:creationId xmlns:a16="http://schemas.microsoft.com/office/drawing/2014/main" id="{530DFF5F-0F8B-4B04-92A8-AB411738B519}"/>
              </a:ext>
            </a:extLst>
          </p:cNvPr>
          <p:cNvSpPr>
            <a:spLocks/>
          </p:cNvSpPr>
          <p:nvPr/>
        </p:nvSpPr>
        <p:spPr bwMode="auto">
          <a:xfrm>
            <a:off x="4941888" y="3487738"/>
            <a:ext cx="1304925" cy="334962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38" name="Group 187">
            <a:extLst>
              <a:ext uri="{FF2B5EF4-FFF2-40B4-BE49-F238E27FC236}">
                <a16:creationId xmlns:a16="http://schemas.microsoft.com/office/drawing/2014/main" id="{20B5BAC5-4D2A-4F38-B651-BAAC0BA95BD0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4840288"/>
            <a:ext cx="8543925" cy="361950"/>
            <a:chOff x="228" y="3400"/>
            <a:chExt cx="5382" cy="228"/>
          </a:xfrm>
        </p:grpSpPr>
        <p:grpSp>
          <p:nvGrpSpPr>
            <p:cNvPr id="30745" name="Group 188">
              <a:extLst>
                <a:ext uri="{FF2B5EF4-FFF2-40B4-BE49-F238E27FC236}">
                  <a16:creationId xmlns:a16="http://schemas.microsoft.com/office/drawing/2014/main" id="{1C3EF1F0-D787-4E20-93C2-B5F4E5D8E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0758" name="Rectangle 189">
                <a:extLst>
                  <a:ext uri="{FF2B5EF4-FFF2-40B4-BE49-F238E27FC236}">
                    <a16:creationId xmlns:a16="http://schemas.microsoft.com/office/drawing/2014/main" id="{7E1523D1-DB91-4DE9-BE70-1FCBBB6BE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0759" name="Rectangle 190">
                <a:extLst>
                  <a:ext uri="{FF2B5EF4-FFF2-40B4-BE49-F238E27FC236}">
                    <a16:creationId xmlns:a16="http://schemas.microsoft.com/office/drawing/2014/main" id="{C3342949-62DA-40AF-A8CF-7D1AE2786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0760" name="Rectangle 191">
                <a:extLst>
                  <a:ext uri="{FF2B5EF4-FFF2-40B4-BE49-F238E27FC236}">
                    <a16:creationId xmlns:a16="http://schemas.microsoft.com/office/drawing/2014/main" id="{7399C829-DB01-4C46-A108-4A1C426D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0761" name="Rectangle 192">
                <a:extLst>
                  <a:ext uri="{FF2B5EF4-FFF2-40B4-BE49-F238E27FC236}">
                    <a16:creationId xmlns:a16="http://schemas.microsoft.com/office/drawing/2014/main" id="{D5802DA9-A319-4D2A-B8B5-BAACAC9C0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0762" name="Rectangle 193">
                <a:extLst>
                  <a:ext uri="{FF2B5EF4-FFF2-40B4-BE49-F238E27FC236}">
                    <a16:creationId xmlns:a16="http://schemas.microsoft.com/office/drawing/2014/main" id="{FA1BD21A-65E1-49E2-8CE1-BE9E77517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0763" name="Rectangle 194">
                <a:extLst>
                  <a:ext uri="{FF2B5EF4-FFF2-40B4-BE49-F238E27FC236}">
                    <a16:creationId xmlns:a16="http://schemas.microsoft.com/office/drawing/2014/main" id="{EC85A257-14B5-4884-BE8E-83A86646F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0764" name="Rectangle 195">
                <a:extLst>
                  <a:ext uri="{FF2B5EF4-FFF2-40B4-BE49-F238E27FC236}">
                    <a16:creationId xmlns:a16="http://schemas.microsoft.com/office/drawing/2014/main" id="{773F362C-FD49-4683-B52D-18C8A9DF2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0765" name="Rectangle 196">
                <a:extLst>
                  <a:ext uri="{FF2B5EF4-FFF2-40B4-BE49-F238E27FC236}">
                    <a16:creationId xmlns:a16="http://schemas.microsoft.com/office/drawing/2014/main" id="{D3331955-A117-439F-A4E3-0FFED7411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  <p:sp>
          <p:nvSpPr>
            <p:cNvPr id="30746" name="Rectangle 197">
              <a:extLst>
                <a:ext uri="{FF2B5EF4-FFF2-40B4-BE49-F238E27FC236}">
                  <a16:creationId xmlns:a16="http://schemas.microsoft.com/office/drawing/2014/main" id="{D88191DB-E73B-4AF1-85DF-C3B98DBD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0747" name="Rectangle 198">
              <a:extLst>
                <a:ext uri="{FF2B5EF4-FFF2-40B4-BE49-F238E27FC236}">
                  <a16:creationId xmlns:a16="http://schemas.microsoft.com/office/drawing/2014/main" id="{BC1B567F-ABDF-41B2-B966-8629E5215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0748" name="Rectangle 199">
              <a:extLst>
                <a:ext uri="{FF2B5EF4-FFF2-40B4-BE49-F238E27FC236}">
                  <a16:creationId xmlns:a16="http://schemas.microsoft.com/office/drawing/2014/main" id="{A98A12BF-C5CA-40BC-BDF0-1ABEC0E5F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0749" name="Group 200">
              <a:extLst>
                <a:ext uri="{FF2B5EF4-FFF2-40B4-BE49-F238E27FC236}">
                  <a16:creationId xmlns:a16="http://schemas.microsoft.com/office/drawing/2014/main" id="{77131719-7D1D-438B-A9BB-57266F08B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0750" name="Rectangle 201">
                <a:extLst>
                  <a:ext uri="{FF2B5EF4-FFF2-40B4-BE49-F238E27FC236}">
                    <a16:creationId xmlns:a16="http://schemas.microsoft.com/office/drawing/2014/main" id="{A0734AF0-6824-419F-B710-948D5EB71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0751" name="Rectangle 202">
                <a:extLst>
                  <a:ext uri="{FF2B5EF4-FFF2-40B4-BE49-F238E27FC236}">
                    <a16:creationId xmlns:a16="http://schemas.microsoft.com/office/drawing/2014/main" id="{25B2C065-5536-4EB3-8BD7-14AAFB8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0752" name="Rectangle 203">
                <a:extLst>
                  <a:ext uri="{FF2B5EF4-FFF2-40B4-BE49-F238E27FC236}">
                    <a16:creationId xmlns:a16="http://schemas.microsoft.com/office/drawing/2014/main" id="{263DE98F-5195-497F-992F-A06FF572C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0753" name="Rectangle 204">
                <a:extLst>
                  <a:ext uri="{FF2B5EF4-FFF2-40B4-BE49-F238E27FC236}">
                    <a16:creationId xmlns:a16="http://schemas.microsoft.com/office/drawing/2014/main" id="{00278571-6FB7-447E-81D2-1288438E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0754" name="Rectangle 205">
                <a:extLst>
                  <a:ext uri="{FF2B5EF4-FFF2-40B4-BE49-F238E27FC236}">
                    <a16:creationId xmlns:a16="http://schemas.microsoft.com/office/drawing/2014/main" id="{35DFC4DF-9738-4D1A-A017-17B29F894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0755" name="Rectangle 206">
                <a:extLst>
                  <a:ext uri="{FF2B5EF4-FFF2-40B4-BE49-F238E27FC236}">
                    <a16:creationId xmlns:a16="http://schemas.microsoft.com/office/drawing/2014/main" id="{4B18DE40-C827-4CCC-BD6B-EB19EA395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0756" name="Rectangle 207">
                <a:extLst>
                  <a:ext uri="{FF2B5EF4-FFF2-40B4-BE49-F238E27FC236}">
                    <a16:creationId xmlns:a16="http://schemas.microsoft.com/office/drawing/2014/main" id="{190F1C5C-E138-4B32-AB64-D3DC4B22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0757" name="Rectangle 208">
                <a:extLst>
                  <a:ext uri="{FF2B5EF4-FFF2-40B4-BE49-F238E27FC236}">
                    <a16:creationId xmlns:a16="http://schemas.microsoft.com/office/drawing/2014/main" id="{3E9CEB11-B27D-461C-88C1-F3CB017D3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0739" name="Freeform 211">
            <a:extLst>
              <a:ext uri="{FF2B5EF4-FFF2-40B4-BE49-F238E27FC236}">
                <a16:creationId xmlns:a16="http://schemas.microsoft.com/office/drawing/2014/main" id="{7D411853-044B-4FD7-AA79-298950E226EC}"/>
              </a:ext>
            </a:extLst>
          </p:cNvPr>
          <p:cNvSpPr>
            <a:spLocks/>
          </p:cNvSpPr>
          <p:nvPr/>
        </p:nvSpPr>
        <p:spPr bwMode="auto">
          <a:xfrm>
            <a:off x="3600450" y="5237163"/>
            <a:ext cx="2181225" cy="430212"/>
          </a:xfrm>
          <a:custGeom>
            <a:avLst/>
            <a:gdLst>
              <a:gd name="T0" fmla="*/ 2181225 w 1374"/>
              <a:gd name="T1" fmla="*/ 9525 h 271"/>
              <a:gd name="T2" fmla="*/ 1038225 w 1374"/>
              <a:gd name="T3" fmla="*/ 428625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Freeform 213">
            <a:extLst>
              <a:ext uri="{FF2B5EF4-FFF2-40B4-BE49-F238E27FC236}">
                <a16:creationId xmlns:a16="http://schemas.microsoft.com/office/drawing/2014/main" id="{EB96ABC5-4CA4-46F5-BCDA-29E66E0B9AB9}"/>
              </a:ext>
            </a:extLst>
          </p:cNvPr>
          <p:cNvSpPr>
            <a:spLocks/>
          </p:cNvSpPr>
          <p:nvPr/>
        </p:nvSpPr>
        <p:spPr bwMode="auto">
          <a:xfrm>
            <a:off x="869950" y="5224463"/>
            <a:ext cx="941388" cy="290512"/>
          </a:xfrm>
          <a:custGeom>
            <a:avLst/>
            <a:gdLst>
              <a:gd name="T0" fmla="*/ 941388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Freeform 214">
            <a:extLst>
              <a:ext uri="{FF2B5EF4-FFF2-40B4-BE49-F238E27FC236}">
                <a16:creationId xmlns:a16="http://schemas.microsoft.com/office/drawing/2014/main" id="{B94B0CE4-8273-4E2F-AD83-87E00E6C8F54}"/>
              </a:ext>
            </a:extLst>
          </p:cNvPr>
          <p:cNvSpPr>
            <a:spLocks/>
          </p:cNvSpPr>
          <p:nvPr/>
        </p:nvSpPr>
        <p:spPr bwMode="auto">
          <a:xfrm>
            <a:off x="1795463" y="5207000"/>
            <a:ext cx="1847850" cy="387350"/>
          </a:xfrm>
          <a:custGeom>
            <a:avLst/>
            <a:gdLst>
              <a:gd name="T0" fmla="*/ 1847850 w 1374"/>
              <a:gd name="T1" fmla="*/ 8576 h 271"/>
              <a:gd name="T2" fmla="*/ 879544 w 1374"/>
              <a:gd name="T3" fmla="*/ 385921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Freeform 215">
            <a:extLst>
              <a:ext uri="{FF2B5EF4-FFF2-40B4-BE49-F238E27FC236}">
                <a16:creationId xmlns:a16="http://schemas.microsoft.com/office/drawing/2014/main" id="{745B5198-8A68-4FC4-BFFB-1D9CB1C39EA3}"/>
              </a:ext>
            </a:extLst>
          </p:cNvPr>
          <p:cNvSpPr>
            <a:spLocks/>
          </p:cNvSpPr>
          <p:nvPr/>
        </p:nvSpPr>
        <p:spPr bwMode="auto">
          <a:xfrm rot="10800000">
            <a:off x="876300" y="1352550"/>
            <a:ext cx="5829300" cy="173038"/>
          </a:xfrm>
          <a:custGeom>
            <a:avLst/>
            <a:gdLst>
              <a:gd name="T0" fmla="*/ 5829300 w 2154"/>
              <a:gd name="T1" fmla="*/ 0 h 181"/>
              <a:gd name="T2" fmla="*/ 2370690 w 2154"/>
              <a:gd name="T3" fmla="*/ 172082 h 181"/>
              <a:gd name="T4" fmla="*/ 0 w 2154"/>
              <a:gd name="T5" fmla="*/ 5736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Freeform 216">
            <a:extLst>
              <a:ext uri="{FF2B5EF4-FFF2-40B4-BE49-F238E27FC236}">
                <a16:creationId xmlns:a16="http://schemas.microsoft.com/office/drawing/2014/main" id="{4E938319-640A-40D7-87D3-DAC6B80160E8}"/>
              </a:ext>
            </a:extLst>
          </p:cNvPr>
          <p:cNvSpPr>
            <a:spLocks/>
          </p:cNvSpPr>
          <p:nvPr/>
        </p:nvSpPr>
        <p:spPr bwMode="auto">
          <a:xfrm rot="10800000">
            <a:off x="920750" y="2921000"/>
            <a:ext cx="5394325" cy="128588"/>
          </a:xfrm>
          <a:custGeom>
            <a:avLst/>
            <a:gdLst>
              <a:gd name="T0" fmla="*/ 5394325 w 2154"/>
              <a:gd name="T1" fmla="*/ 0 h 181"/>
              <a:gd name="T2" fmla="*/ 2193792 w 2154"/>
              <a:gd name="T3" fmla="*/ 127878 h 181"/>
              <a:gd name="T4" fmla="*/ 0 w 2154"/>
              <a:gd name="T5" fmla="*/ 4263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Freeform 217">
            <a:extLst>
              <a:ext uri="{FF2B5EF4-FFF2-40B4-BE49-F238E27FC236}">
                <a16:creationId xmlns:a16="http://schemas.microsoft.com/office/drawing/2014/main" id="{31BF68EA-EF8C-405C-9788-E8D824558AAF}"/>
              </a:ext>
            </a:extLst>
          </p:cNvPr>
          <p:cNvSpPr>
            <a:spLocks/>
          </p:cNvSpPr>
          <p:nvPr/>
        </p:nvSpPr>
        <p:spPr bwMode="auto">
          <a:xfrm rot="10800000">
            <a:off x="920750" y="4706938"/>
            <a:ext cx="4945063" cy="114300"/>
          </a:xfrm>
          <a:custGeom>
            <a:avLst/>
            <a:gdLst>
              <a:gd name="T0" fmla="*/ 4945063 w 2154"/>
              <a:gd name="T1" fmla="*/ 0 h 181"/>
              <a:gd name="T2" fmla="*/ 2011084 w 2154"/>
              <a:gd name="T3" fmla="*/ 113669 h 181"/>
              <a:gd name="T4" fmla="*/ 0 w 2154"/>
              <a:gd name="T5" fmla="*/ 3789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Veri Yer Tutucusu 3">
            <a:extLst>
              <a:ext uri="{FF2B5EF4-FFF2-40B4-BE49-F238E27FC236}">
                <a16:creationId xmlns:a16="http://schemas.microsoft.com/office/drawing/2014/main" id="{793CEA85-79DA-4984-8E4C-13381E6FC3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3386DE-2A5D-4FA8-91BD-2D4D7D9920D6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1747" name="Alt Bilgi Yer Tutucusu 4">
            <a:extLst>
              <a:ext uri="{FF2B5EF4-FFF2-40B4-BE49-F238E27FC236}">
                <a16:creationId xmlns:a16="http://schemas.microsoft.com/office/drawing/2014/main" id="{B60F4E72-324E-4850-B2B2-62CB264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1748" name="Slayt Numarası Yer Tutucusu 5">
            <a:extLst>
              <a:ext uri="{FF2B5EF4-FFF2-40B4-BE49-F238E27FC236}">
                <a16:creationId xmlns:a16="http://schemas.microsoft.com/office/drawing/2014/main" id="{48B3AAE1-41E4-47E5-9D61-F1A85CAD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340A61-99A5-4A9D-81F2-CAC9C3A483F9}" type="slidenum">
              <a:rPr lang="en-US" altLang="en-US" b="0"/>
              <a:pPr/>
              <a:t>27</a:t>
            </a:fld>
            <a:endParaRPr lang="en-US" altLang="en-US" b="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D5933B64-ABB6-41F5-A968-F96EF7FA4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 Example</a:t>
            </a:r>
          </a:p>
        </p:txBody>
      </p:sp>
      <p:sp>
        <p:nvSpPr>
          <p:cNvPr id="31750" name="Text Box 52">
            <a:extLst>
              <a:ext uri="{FF2B5EF4-FFF2-40B4-BE49-F238E27FC236}">
                <a16:creationId xmlns:a16="http://schemas.microsoft.com/office/drawing/2014/main" id="{C31E8D7C-B0F6-4B71-ACED-6B9C94E6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821363"/>
            <a:ext cx="693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Shifts by             are performed to restore the heap order property of the minimum heap. </a:t>
            </a:r>
            <a:endParaRPr lang="en-US" altLang="en-US"/>
          </a:p>
        </p:txBody>
      </p:sp>
      <p:sp>
        <p:nvSpPr>
          <p:cNvPr id="31751" name="Freeform 53">
            <a:extLst>
              <a:ext uri="{FF2B5EF4-FFF2-40B4-BE49-F238E27FC236}">
                <a16:creationId xmlns:a16="http://schemas.microsoft.com/office/drawing/2014/main" id="{BAE060CB-9E9F-41EF-885F-98C75066D4FE}"/>
              </a:ext>
            </a:extLst>
          </p:cNvPr>
          <p:cNvSpPr>
            <a:spLocks/>
          </p:cNvSpPr>
          <p:nvPr/>
        </p:nvSpPr>
        <p:spPr bwMode="auto">
          <a:xfrm>
            <a:off x="1682750" y="584358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52" name="Group 57">
            <a:extLst>
              <a:ext uri="{FF2B5EF4-FFF2-40B4-BE49-F238E27FC236}">
                <a16:creationId xmlns:a16="http://schemas.microsoft.com/office/drawing/2014/main" id="{DABC6D8A-75CE-49BB-BDD6-E42E8A2D9893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835150"/>
            <a:ext cx="8543925" cy="361950"/>
            <a:chOff x="228" y="3400"/>
            <a:chExt cx="5382" cy="228"/>
          </a:xfrm>
        </p:grpSpPr>
        <p:grpSp>
          <p:nvGrpSpPr>
            <p:cNvPr id="31811" name="Group 58">
              <a:extLst>
                <a:ext uri="{FF2B5EF4-FFF2-40B4-BE49-F238E27FC236}">
                  <a16:creationId xmlns:a16="http://schemas.microsoft.com/office/drawing/2014/main" id="{E25B9E55-C601-4847-A0D1-6649E8206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1824" name="Rectangle 59">
                <a:extLst>
                  <a:ext uri="{FF2B5EF4-FFF2-40B4-BE49-F238E27FC236}">
                    <a16:creationId xmlns:a16="http://schemas.microsoft.com/office/drawing/2014/main" id="{B4A43146-6EFE-42B8-B34B-8C6359660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1825" name="Rectangle 60">
                <a:extLst>
                  <a:ext uri="{FF2B5EF4-FFF2-40B4-BE49-F238E27FC236}">
                    <a16:creationId xmlns:a16="http://schemas.microsoft.com/office/drawing/2014/main" id="{2564E220-0491-4205-B83A-C01A84AC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1826" name="Rectangle 61">
                <a:extLst>
                  <a:ext uri="{FF2B5EF4-FFF2-40B4-BE49-F238E27FC236}">
                    <a16:creationId xmlns:a16="http://schemas.microsoft.com/office/drawing/2014/main" id="{FD3F733B-E12A-4ED8-AF22-B87FFCB24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1827" name="Rectangle 62">
                <a:extLst>
                  <a:ext uri="{FF2B5EF4-FFF2-40B4-BE49-F238E27FC236}">
                    <a16:creationId xmlns:a16="http://schemas.microsoft.com/office/drawing/2014/main" id="{85CECFF4-2EF1-46E1-AFBB-EAAC98D08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1828" name="Rectangle 63">
                <a:extLst>
                  <a:ext uri="{FF2B5EF4-FFF2-40B4-BE49-F238E27FC236}">
                    <a16:creationId xmlns:a16="http://schemas.microsoft.com/office/drawing/2014/main" id="{D413F26E-505A-4FEA-B89B-1C77B2120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1829" name="Rectangle 64">
                <a:extLst>
                  <a:ext uri="{FF2B5EF4-FFF2-40B4-BE49-F238E27FC236}">
                    <a16:creationId xmlns:a16="http://schemas.microsoft.com/office/drawing/2014/main" id="{1B494A66-640E-4D63-B98B-2CC1809F7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1830" name="Rectangle 65">
                <a:extLst>
                  <a:ext uri="{FF2B5EF4-FFF2-40B4-BE49-F238E27FC236}">
                    <a16:creationId xmlns:a16="http://schemas.microsoft.com/office/drawing/2014/main" id="{20EC805C-D434-4B71-B07B-A706FC258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1831" name="Rectangle 66">
                <a:extLst>
                  <a:ext uri="{FF2B5EF4-FFF2-40B4-BE49-F238E27FC236}">
                    <a16:creationId xmlns:a16="http://schemas.microsoft.com/office/drawing/2014/main" id="{9F3FE69E-B118-489B-91A2-B02F9062D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</p:grpSp>
        <p:sp>
          <p:nvSpPr>
            <p:cNvPr id="31812" name="Rectangle 67">
              <a:extLst>
                <a:ext uri="{FF2B5EF4-FFF2-40B4-BE49-F238E27FC236}">
                  <a16:creationId xmlns:a16="http://schemas.microsoft.com/office/drawing/2014/main" id="{2976DFA0-765F-4407-8864-9058DC18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1813" name="Rectangle 68">
              <a:extLst>
                <a:ext uri="{FF2B5EF4-FFF2-40B4-BE49-F238E27FC236}">
                  <a16:creationId xmlns:a16="http://schemas.microsoft.com/office/drawing/2014/main" id="{20A5D2C8-9D83-4BA0-B595-28F609F38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1814" name="Rectangle 69">
              <a:extLst>
                <a:ext uri="{FF2B5EF4-FFF2-40B4-BE49-F238E27FC236}">
                  <a16:creationId xmlns:a16="http://schemas.microsoft.com/office/drawing/2014/main" id="{64601BC0-7641-40E5-9EEC-288D8D85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1815" name="Group 70">
              <a:extLst>
                <a:ext uri="{FF2B5EF4-FFF2-40B4-BE49-F238E27FC236}">
                  <a16:creationId xmlns:a16="http://schemas.microsoft.com/office/drawing/2014/main" id="{8F15CDFA-B88F-4DDC-BA9D-BC7B01E27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1816" name="Rectangle 71">
                <a:extLst>
                  <a:ext uri="{FF2B5EF4-FFF2-40B4-BE49-F238E27FC236}">
                    <a16:creationId xmlns:a16="http://schemas.microsoft.com/office/drawing/2014/main" id="{BCB9C44E-2258-419F-8569-ACC6B5649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1817" name="Rectangle 72">
                <a:extLst>
                  <a:ext uri="{FF2B5EF4-FFF2-40B4-BE49-F238E27FC236}">
                    <a16:creationId xmlns:a16="http://schemas.microsoft.com/office/drawing/2014/main" id="{1E106979-FB7B-4E99-8B14-313BFCCCE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1818" name="Rectangle 73">
                <a:extLst>
                  <a:ext uri="{FF2B5EF4-FFF2-40B4-BE49-F238E27FC236}">
                    <a16:creationId xmlns:a16="http://schemas.microsoft.com/office/drawing/2014/main" id="{2B75143C-DB4D-4AB6-9C18-2CCE3C92F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1819" name="Rectangle 74">
                <a:extLst>
                  <a:ext uri="{FF2B5EF4-FFF2-40B4-BE49-F238E27FC236}">
                    <a16:creationId xmlns:a16="http://schemas.microsoft.com/office/drawing/2014/main" id="{4536C97E-554D-4583-8D2F-55B4CA87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1820" name="Rectangle 75">
                <a:extLst>
                  <a:ext uri="{FF2B5EF4-FFF2-40B4-BE49-F238E27FC236}">
                    <a16:creationId xmlns:a16="http://schemas.microsoft.com/office/drawing/2014/main" id="{A2F7352D-D7EF-4C34-804C-92CFAFE9E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1821" name="Rectangle 76">
                <a:extLst>
                  <a:ext uri="{FF2B5EF4-FFF2-40B4-BE49-F238E27FC236}">
                    <a16:creationId xmlns:a16="http://schemas.microsoft.com/office/drawing/2014/main" id="{851DA7A6-82CE-43A7-A2C2-B9B972E7A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1822" name="Rectangle 77">
                <a:extLst>
                  <a:ext uri="{FF2B5EF4-FFF2-40B4-BE49-F238E27FC236}">
                    <a16:creationId xmlns:a16="http://schemas.microsoft.com/office/drawing/2014/main" id="{96B5F4F6-054B-45CE-991D-1DE4BF8FC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1823" name="Rectangle 78">
                <a:extLst>
                  <a:ext uri="{FF2B5EF4-FFF2-40B4-BE49-F238E27FC236}">
                    <a16:creationId xmlns:a16="http://schemas.microsoft.com/office/drawing/2014/main" id="{BBCDF0C4-5E4B-4BA1-BBEE-E91FAABBE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1753" name="Freeform 79">
            <a:extLst>
              <a:ext uri="{FF2B5EF4-FFF2-40B4-BE49-F238E27FC236}">
                <a16:creationId xmlns:a16="http://schemas.microsoft.com/office/drawing/2014/main" id="{BE68FB5A-6AD6-463E-ABF9-77E48E459186}"/>
              </a:ext>
            </a:extLst>
          </p:cNvPr>
          <p:cNvSpPr>
            <a:spLocks/>
          </p:cNvSpPr>
          <p:nvPr/>
        </p:nvSpPr>
        <p:spPr bwMode="auto">
          <a:xfrm>
            <a:off x="3643313" y="2232025"/>
            <a:ext cx="2181225" cy="430213"/>
          </a:xfrm>
          <a:custGeom>
            <a:avLst/>
            <a:gdLst>
              <a:gd name="T0" fmla="*/ 2181225 w 1374"/>
              <a:gd name="T1" fmla="*/ 9525 h 271"/>
              <a:gd name="T2" fmla="*/ 1038225 w 1374"/>
              <a:gd name="T3" fmla="*/ 428625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Freeform 80">
            <a:extLst>
              <a:ext uri="{FF2B5EF4-FFF2-40B4-BE49-F238E27FC236}">
                <a16:creationId xmlns:a16="http://schemas.microsoft.com/office/drawing/2014/main" id="{5A126C6F-E53E-45F2-BA5D-097EC292F6A1}"/>
              </a:ext>
            </a:extLst>
          </p:cNvPr>
          <p:cNvSpPr>
            <a:spLocks/>
          </p:cNvSpPr>
          <p:nvPr/>
        </p:nvSpPr>
        <p:spPr bwMode="auto">
          <a:xfrm>
            <a:off x="912813" y="2219325"/>
            <a:ext cx="941387" cy="290513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6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Freeform 81">
            <a:extLst>
              <a:ext uri="{FF2B5EF4-FFF2-40B4-BE49-F238E27FC236}">
                <a16:creationId xmlns:a16="http://schemas.microsoft.com/office/drawing/2014/main" id="{00074415-9D1A-41D2-87D7-191E02F0F672}"/>
              </a:ext>
            </a:extLst>
          </p:cNvPr>
          <p:cNvSpPr>
            <a:spLocks/>
          </p:cNvSpPr>
          <p:nvPr/>
        </p:nvSpPr>
        <p:spPr bwMode="auto">
          <a:xfrm>
            <a:off x="1838325" y="2201863"/>
            <a:ext cx="1847850" cy="387350"/>
          </a:xfrm>
          <a:custGeom>
            <a:avLst/>
            <a:gdLst>
              <a:gd name="T0" fmla="*/ 1847850 w 1374"/>
              <a:gd name="T1" fmla="*/ 8576 h 271"/>
              <a:gd name="T2" fmla="*/ 879544 w 1374"/>
              <a:gd name="T3" fmla="*/ 385921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Freeform 84">
            <a:extLst>
              <a:ext uri="{FF2B5EF4-FFF2-40B4-BE49-F238E27FC236}">
                <a16:creationId xmlns:a16="http://schemas.microsoft.com/office/drawing/2014/main" id="{9B376482-4F92-4569-B0FD-066C0AB74D8C}"/>
              </a:ext>
            </a:extLst>
          </p:cNvPr>
          <p:cNvSpPr>
            <a:spLocks/>
          </p:cNvSpPr>
          <p:nvPr/>
        </p:nvSpPr>
        <p:spPr bwMode="auto">
          <a:xfrm rot="10800000">
            <a:off x="963613" y="1701800"/>
            <a:ext cx="4945062" cy="114300"/>
          </a:xfrm>
          <a:custGeom>
            <a:avLst/>
            <a:gdLst>
              <a:gd name="T0" fmla="*/ 4945062 w 2154"/>
              <a:gd name="T1" fmla="*/ 0 h 181"/>
              <a:gd name="T2" fmla="*/ 2011084 w 2154"/>
              <a:gd name="T3" fmla="*/ 113669 h 181"/>
              <a:gd name="T4" fmla="*/ 0 w 2154"/>
              <a:gd name="T5" fmla="*/ 3789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57" name="Group 85">
            <a:extLst>
              <a:ext uri="{FF2B5EF4-FFF2-40B4-BE49-F238E27FC236}">
                <a16:creationId xmlns:a16="http://schemas.microsoft.com/office/drawing/2014/main" id="{23FD73E3-55B7-4C3E-A59D-D703C372D836}"/>
              </a:ext>
            </a:extLst>
          </p:cNvPr>
          <p:cNvGrpSpPr>
            <a:grpSpLocks/>
          </p:cNvGrpSpPr>
          <p:nvPr/>
        </p:nvGrpSpPr>
        <p:grpSpPr bwMode="auto">
          <a:xfrm>
            <a:off x="211138" y="3330575"/>
            <a:ext cx="8543925" cy="361950"/>
            <a:chOff x="228" y="3400"/>
            <a:chExt cx="5382" cy="228"/>
          </a:xfrm>
        </p:grpSpPr>
        <p:grpSp>
          <p:nvGrpSpPr>
            <p:cNvPr id="31790" name="Group 86">
              <a:extLst>
                <a:ext uri="{FF2B5EF4-FFF2-40B4-BE49-F238E27FC236}">
                  <a16:creationId xmlns:a16="http://schemas.microsoft.com/office/drawing/2014/main" id="{49F75402-CDA6-4683-9636-F4688AA47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1803" name="Rectangle 87">
                <a:extLst>
                  <a:ext uri="{FF2B5EF4-FFF2-40B4-BE49-F238E27FC236}">
                    <a16:creationId xmlns:a16="http://schemas.microsoft.com/office/drawing/2014/main" id="{9D763868-A294-4555-A9F9-38DCC5EEF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1804" name="Rectangle 88">
                <a:extLst>
                  <a:ext uri="{FF2B5EF4-FFF2-40B4-BE49-F238E27FC236}">
                    <a16:creationId xmlns:a16="http://schemas.microsoft.com/office/drawing/2014/main" id="{597413EF-B002-4D00-8FF1-CC45573AD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1805" name="Rectangle 89">
                <a:extLst>
                  <a:ext uri="{FF2B5EF4-FFF2-40B4-BE49-F238E27FC236}">
                    <a16:creationId xmlns:a16="http://schemas.microsoft.com/office/drawing/2014/main" id="{ECFF631D-9AFD-472B-98B2-DD64FC230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1806" name="Rectangle 90">
                <a:extLst>
                  <a:ext uri="{FF2B5EF4-FFF2-40B4-BE49-F238E27FC236}">
                    <a16:creationId xmlns:a16="http://schemas.microsoft.com/office/drawing/2014/main" id="{5FDF7BE5-BCFB-40A3-AE23-66889898E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1807" name="Rectangle 91">
                <a:extLst>
                  <a:ext uri="{FF2B5EF4-FFF2-40B4-BE49-F238E27FC236}">
                    <a16:creationId xmlns:a16="http://schemas.microsoft.com/office/drawing/2014/main" id="{1DC080B5-A9DA-4648-A157-255AAA2A5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1808" name="Rectangle 92">
                <a:extLst>
                  <a:ext uri="{FF2B5EF4-FFF2-40B4-BE49-F238E27FC236}">
                    <a16:creationId xmlns:a16="http://schemas.microsoft.com/office/drawing/2014/main" id="{E8D9D73B-01B2-443A-8056-1121892F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1809" name="Rectangle 93">
                <a:extLst>
                  <a:ext uri="{FF2B5EF4-FFF2-40B4-BE49-F238E27FC236}">
                    <a16:creationId xmlns:a16="http://schemas.microsoft.com/office/drawing/2014/main" id="{54C5424B-002D-42F6-B0A7-66BDE2039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1810" name="Rectangle 94">
                <a:extLst>
                  <a:ext uri="{FF2B5EF4-FFF2-40B4-BE49-F238E27FC236}">
                    <a16:creationId xmlns:a16="http://schemas.microsoft.com/office/drawing/2014/main" id="{1BB7A5B6-DA51-4937-96D1-225880BC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</p:grpSp>
        <p:sp>
          <p:nvSpPr>
            <p:cNvPr id="31791" name="Rectangle 95">
              <a:extLst>
                <a:ext uri="{FF2B5EF4-FFF2-40B4-BE49-F238E27FC236}">
                  <a16:creationId xmlns:a16="http://schemas.microsoft.com/office/drawing/2014/main" id="{5B3C3654-A7FC-4AD5-864F-FD51136D8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1792" name="Rectangle 96">
              <a:extLst>
                <a:ext uri="{FF2B5EF4-FFF2-40B4-BE49-F238E27FC236}">
                  <a16:creationId xmlns:a16="http://schemas.microsoft.com/office/drawing/2014/main" id="{9C3BC234-49BF-4D47-BCC5-0ECC942AB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1793" name="Rectangle 97">
              <a:extLst>
                <a:ext uri="{FF2B5EF4-FFF2-40B4-BE49-F238E27FC236}">
                  <a16:creationId xmlns:a16="http://schemas.microsoft.com/office/drawing/2014/main" id="{313AC7DE-FB68-4C65-B563-BAF0E799D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1794" name="Group 98">
              <a:extLst>
                <a:ext uri="{FF2B5EF4-FFF2-40B4-BE49-F238E27FC236}">
                  <a16:creationId xmlns:a16="http://schemas.microsoft.com/office/drawing/2014/main" id="{D0245923-F912-46F7-9748-4BA68B8FE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1795" name="Rectangle 99">
                <a:extLst>
                  <a:ext uri="{FF2B5EF4-FFF2-40B4-BE49-F238E27FC236}">
                    <a16:creationId xmlns:a16="http://schemas.microsoft.com/office/drawing/2014/main" id="{A3121DF2-C4A2-42C7-B565-F3B6B5DE9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1796" name="Rectangle 100">
                <a:extLst>
                  <a:ext uri="{FF2B5EF4-FFF2-40B4-BE49-F238E27FC236}">
                    <a16:creationId xmlns:a16="http://schemas.microsoft.com/office/drawing/2014/main" id="{02F9DC2F-A427-4027-9563-721814F53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1797" name="Rectangle 101">
                <a:extLst>
                  <a:ext uri="{FF2B5EF4-FFF2-40B4-BE49-F238E27FC236}">
                    <a16:creationId xmlns:a16="http://schemas.microsoft.com/office/drawing/2014/main" id="{5AC61CBE-B131-44FA-A72F-0F14FCD45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1798" name="Rectangle 102">
                <a:extLst>
                  <a:ext uri="{FF2B5EF4-FFF2-40B4-BE49-F238E27FC236}">
                    <a16:creationId xmlns:a16="http://schemas.microsoft.com/office/drawing/2014/main" id="{89D2F6C4-0ED2-43F5-92B6-059DDF08B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1799" name="Rectangle 103">
                <a:extLst>
                  <a:ext uri="{FF2B5EF4-FFF2-40B4-BE49-F238E27FC236}">
                    <a16:creationId xmlns:a16="http://schemas.microsoft.com/office/drawing/2014/main" id="{1FF85F67-21B9-4E57-8351-38DD6E2DB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1800" name="Rectangle 104">
                <a:extLst>
                  <a:ext uri="{FF2B5EF4-FFF2-40B4-BE49-F238E27FC236}">
                    <a16:creationId xmlns:a16="http://schemas.microsoft.com/office/drawing/2014/main" id="{F5D4E04C-77D1-4F8B-B3AC-B918541ED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1801" name="Rectangle 105">
                <a:extLst>
                  <a:ext uri="{FF2B5EF4-FFF2-40B4-BE49-F238E27FC236}">
                    <a16:creationId xmlns:a16="http://schemas.microsoft.com/office/drawing/2014/main" id="{6FCD5EE9-94D5-4F8D-9CAC-CB4E0C231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1802" name="Rectangle 106">
                <a:extLst>
                  <a:ext uri="{FF2B5EF4-FFF2-40B4-BE49-F238E27FC236}">
                    <a16:creationId xmlns:a16="http://schemas.microsoft.com/office/drawing/2014/main" id="{1E395A43-33CB-4450-A46C-E39F4FE3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1758" name="Freeform 107">
            <a:extLst>
              <a:ext uri="{FF2B5EF4-FFF2-40B4-BE49-F238E27FC236}">
                <a16:creationId xmlns:a16="http://schemas.microsoft.com/office/drawing/2014/main" id="{57AD5509-23D4-4824-80B0-BBF69479F1F2}"/>
              </a:ext>
            </a:extLst>
          </p:cNvPr>
          <p:cNvSpPr>
            <a:spLocks/>
          </p:cNvSpPr>
          <p:nvPr/>
        </p:nvSpPr>
        <p:spPr bwMode="auto">
          <a:xfrm>
            <a:off x="1260475" y="3729038"/>
            <a:ext cx="941388" cy="290512"/>
          </a:xfrm>
          <a:custGeom>
            <a:avLst/>
            <a:gdLst>
              <a:gd name="T0" fmla="*/ 941388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Freeform 108">
            <a:extLst>
              <a:ext uri="{FF2B5EF4-FFF2-40B4-BE49-F238E27FC236}">
                <a16:creationId xmlns:a16="http://schemas.microsoft.com/office/drawing/2014/main" id="{6BC6C6D8-29E5-4E32-B389-EF7B5C9CB207}"/>
              </a:ext>
            </a:extLst>
          </p:cNvPr>
          <p:cNvSpPr>
            <a:spLocks/>
          </p:cNvSpPr>
          <p:nvPr/>
        </p:nvSpPr>
        <p:spPr bwMode="auto">
          <a:xfrm>
            <a:off x="2216150" y="3727450"/>
            <a:ext cx="1847850" cy="387350"/>
          </a:xfrm>
          <a:custGeom>
            <a:avLst/>
            <a:gdLst>
              <a:gd name="T0" fmla="*/ 1847850 w 1374"/>
              <a:gd name="T1" fmla="*/ 8576 h 271"/>
              <a:gd name="T2" fmla="*/ 879544 w 1374"/>
              <a:gd name="T3" fmla="*/ 385921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Freeform 109">
            <a:extLst>
              <a:ext uri="{FF2B5EF4-FFF2-40B4-BE49-F238E27FC236}">
                <a16:creationId xmlns:a16="http://schemas.microsoft.com/office/drawing/2014/main" id="{89AAC013-C723-4799-BFA6-A3E7CD46CCD0}"/>
              </a:ext>
            </a:extLst>
          </p:cNvPr>
          <p:cNvSpPr>
            <a:spLocks/>
          </p:cNvSpPr>
          <p:nvPr/>
        </p:nvSpPr>
        <p:spPr bwMode="auto">
          <a:xfrm rot="10800000">
            <a:off x="890588" y="3138488"/>
            <a:ext cx="4467225" cy="173037"/>
          </a:xfrm>
          <a:custGeom>
            <a:avLst/>
            <a:gdLst>
              <a:gd name="T0" fmla="*/ 4467225 w 2154"/>
              <a:gd name="T1" fmla="*/ 0 h 181"/>
              <a:gd name="T2" fmla="*/ 1816754 w 2154"/>
              <a:gd name="T3" fmla="*/ 172081 h 181"/>
              <a:gd name="T4" fmla="*/ 0 w 2154"/>
              <a:gd name="T5" fmla="*/ 5736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Freeform 110">
            <a:extLst>
              <a:ext uri="{FF2B5EF4-FFF2-40B4-BE49-F238E27FC236}">
                <a16:creationId xmlns:a16="http://schemas.microsoft.com/office/drawing/2014/main" id="{FD2EEF3C-F2C3-4FB3-9AFA-36D00922A6F0}"/>
              </a:ext>
            </a:extLst>
          </p:cNvPr>
          <p:cNvSpPr>
            <a:spLocks/>
          </p:cNvSpPr>
          <p:nvPr/>
        </p:nvSpPr>
        <p:spPr bwMode="auto">
          <a:xfrm>
            <a:off x="796925" y="3752850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Freeform 111">
            <a:extLst>
              <a:ext uri="{FF2B5EF4-FFF2-40B4-BE49-F238E27FC236}">
                <a16:creationId xmlns:a16="http://schemas.microsoft.com/office/drawing/2014/main" id="{58B50C23-813C-42F6-B936-1EE6A5949E71}"/>
              </a:ext>
            </a:extLst>
          </p:cNvPr>
          <p:cNvSpPr>
            <a:spLocks/>
          </p:cNvSpPr>
          <p:nvPr/>
        </p:nvSpPr>
        <p:spPr bwMode="auto">
          <a:xfrm>
            <a:off x="4056063" y="3721100"/>
            <a:ext cx="1304925" cy="334963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63" name="Group 112">
            <a:extLst>
              <a:ext uri="{FF2B5EF4-FFF2-40B4-BE49-F238E27FC236}">
                <a16:creationId xmlns:a16="http://schemas.microsoft.com/office/drawing/2014/main" id="{8E668A00-63EC-4216-A93F-66B350152418}"/>
              </a:ext>
            </a:extLst>
          </p:cNvPr>
          <p:cNvGrpSpPr>
            <a:grpSpLocks/>
          </p:cNvGrpSpPr>
          <p:nvPr/>
        </p:nvGrpSpPr>
        <p:grpSpPr bwMode="auto">
          <a:xfrm>
            <a:off x="196850" y="4984750"/>
            <a:ext cx="8543925" cy="361950"/>
            <a:chOff x="228" y="3400"/>
            <a:chExt cx="5382" cy="228"/>
          </a:xfrm>
        </p:grpSpPr>
        <p:grpSp>
          <p:nvGrpSpPr>
            <p:cNvPr id="31769" name="Group 113">
              <a:extLst>
                <a:ext uri="{FF2B5EF4-FFF2-40B4-BE49-F238E27FC236}">
                  <a16:creationId xmlns:a16="http://schemas.microsoft.com/office/drawing/2014/main" id="{A02E0D3E-5CC1-4154-9AD7-4D39E6340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1782" name="Rectangle 114">
                <a:extLst>
                  <a:ext uri="{FF2B5EF4-FFF2-40B4-BE49-F238E27FC236}">
                    <a16:creationId xmlns:a16="http://schemas.microsoft.com/office/drawing/2014/main" id="{E4CAE85E-0A8B-468B-BBEA-26B7B937C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1783" name="Rectangle 115">
                <a:extLst>
                  <a:ext uri="{FF2B5EF4-FFF2-40B4-BE49-F238E27FC236}">
                    <a16:creationId xmlns:a16="http://schemas.microsoft.com/office/drawing/2014/main" id="{F07E801C-5F67-44B8-8FC9-875E41231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1784" name="Rectangle 116">
                <a:extLst>
                  <a:ext uri="{FF2B5EF4-FFF2-40B4-BE49-F238E27FC236}">
                    <a16:creationId xmlns:a16="http://schemas.microsoft.com/office/drawing/2014/main" id="{8E725F36-98BB-4C2D-B2DE-DF838A5D4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1785" name="Rectangle 117">
                <a:extLst>
                  <a:ext uri="{FF2B5EF4-FFF2-40B4-BE49-F238E27FC236}">
                    <a16:creationId xmlns:a16="http://schemas.microsoft.com/office/drawing/2014/main" id="{4203843E-3F85-4081-A0D0-27B220BD3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1786" name="Rectangle 118">
                <a:extLst>
                  <a:ext uri="{FF2B5EF4-FFF2-40B4-BE49-F238E27FC236}">
                    <a16:creationId xmlns:a16="http://schemas.microsoft.com/office/drawing/2014/main" id="{EB75408A-BE15-475D-9CDD-A85EB8B19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1787" name="Rectangle 119">
                <a:extLst>
                  <a:ext uri="{FF2B5EF4-FFF2-40B4-BE49-F238E27FC236}">
                    <a16:creationId xmlns:a16="http://schemas.microsoft.com/office/drawing/2014/main" id="{0099B325-C0D5-4689-B339-432E9386C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1788" name="Rectangle 120">
                <a:extLst>
                  <a:ext uri="{FF2B5EF4-FFF2-40B4-BE49-F238E27FC236}">
                    <a16:creationId xmlns:a16="http://schemas.microsoft.com/office/drawing/2014/main" id="{5C3C9FD3-AF09-4F15-94C6-C214F92BE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1789" name="Rectangle 121">
                <a:extLst>
                  <a:ext uri="{FF2B5EF4-FFF2-40B4-BE49-F238E27FC236}">
                    <a16:creationId xmlns:a16="http://schemas.microsoft.com/office/drawing/2014/main" id="{FE790DB2-4B2D-4F6F-975C-00D4AF6BB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</p:grpSp>
        <p:sp>
          <p:nvSpPr>
            <p:cNvPr id="31770" name="Rectangle 122">
              <a:extLst>
                <a:ext uri="{FF2B5EF4-FFF2-40B4-BE49-F238E27FC236}">
                  <a16:creationId xmlns:a16="http://schemas.microsoft.com/office/drawing/2014/main" id="{4A4E24A3-F485-437D-9CA2-67E35F14D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1771" name="Rectangle 123">
              <a:extLst>
                <a:ext uri="{FF2B5EF4-FFF2-40B4-BE49-F238E27FC236}">
                  <a16:creationId xmlns:a16="http://schemas.microsoft.com/office/drawing/2014/main" id="{54163104-E8DF-4F5C-8EDA-D99B9CA2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1772" name="Rectangle 124">
              <a:extLst>
                <a:ext uri="{FF2B5EF4-FFF2-40B4-BE49-F238E27FC236}">
                  <a16:creationId xmlns:a16="http://schemas.microsoft.com/office/drawing/2014/main" id="{72CD3739-FC1A-40EC-9209-3B2E556C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1773" name="Group 125">
              <a:extLst>
                <a:ext uri="{FF2B5EF4-FFF2-40B4-BE49-F238E27FC236}">
                  <a16:creationId xmlns:a16="http://schemas.microsoft.com/office/drawing/2014/main" id="{621F5A67-25D1-4855-A5C0-9A1BB4F18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1774" name="Rectangle 126">
                <a:extLst>
                  <a:ext uri="{FF2B5EF4-FFF2-40B4-BE49-F238E27FC236}">
                    <a16:creationId xmlns:a16="http://schemas.microsoft.com/office/drawing/2014/main" id="{47761DBA-4D7C-4215-BDEE-8EEB384DF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1775" name="Rectangle 127">
                <a:extLst>
                  <a:ext uri="{FF2B5EF4-FFF2-40B4-BE49-F238E27FC236}">
                    <a16:creationId xmlns:a16="http://schemas.microsoft.com/office/drawing/2014/main" id="{C6285A2B-3E34-4B21-ADB5-1FF574B3B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1776" name="Rectangle 128">
                <a:extLst>
                  <a:ext uri="{FF2B5EF4-FFF2-40B4-BE49-F238E27FC236}">
                    <a16:creationId xmlns:a16="http://schemas.microsoft.com/office/drawing/2014/main" id="{95A30D1E-F68A-4731-8E06-1D6F6804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1777" name="Rectangle 129">
                <a:extLst>
                  <a:ext uri="{FF2B5EF4-FFF2-40B4-BE49-F238E27FC236}">
                    <a16:creationId xmlns:a16="http://schemas.microsoft.com/office/drawing/2014/main" id="{F1DFF45F-912E-4A22-968D-8D2137424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1778" name="Rectangle 130">
                <a:extLst>
                  <a:ext uri="{FF2B5EF4-FFF2-40B4-BE49-F238E27FC236}">
                    <a16:creationId xmlns:a16="http://schemas.microsoft.com/office/drawing/2014/main" id="{B548F525-6997-4E4A-92FF-DA6255917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1779" name="Rectangle 131">
                <a:extLst>
                  <a:ext uri="{FF2B5EF4-FFF2-40B4-BE49-F238E27FC236}">
                    <a16:creationId xmlns:a16="http://schemas.microsoft.com/office/drawing/2014/main" id="{93378090-8A97-4315-B40A-1D002399F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1780" name="Rectangle 132">
                <a:extLst>
                  <a:ext uri="{FF2B5EF4-FFF2-40B4-BE49-F238E27FC236}">
                    <a16:creationId xmlns:a16="http://schemas.microsoft.com/office/drawing/2014/main" id="{89DD4696-5183-4A31-8756-4246C606F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1781" name="Rectangle 133">
                <a:extLst>
                  <a:ext uri="{FF2B5EF4-FFF2-40B4-BE49-F238E27FC236}">
                    <a16:creationId xmlns:a16="http://schemas.microsoft.com/office/drawing/2014/main" id="{722A6C36-95B9-49DA-BC10-4FAE45B7E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1764" name="Freeform 134">
            <a:extLst>
              <a:ext uri="{FF2B5EF4-FFF2-40B4-BE49-F238E27FC236}">
                <a16:creationId xmlns:a16="http://schemas.microsoft.com/office/drawing/2014/main" id="{5E0951A3-1A9C-419A-BEBD-8E1471CB5432}"/>
              </a:ext>
            </a:extLst>
          </p:cNvPr>
          <p:cNvSpPr>
            <a:spLocks/>
          </p:cNvSpPr>
          <p:nvPr/>
        </p:nvSpPr>
        <p:spPr bwMode="auto">
          <a:xfrm>
            <a:off x="1246188" y="5383213"/>
            <a:ext cx="941387" cy="290512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Freeform 136">
            <a:extLst>
              <a:ext uri="{FF2B5EF4-FFF2-40B4-BE49-F238E27FC236}">
                <a16:creationId xmlns:a16="http://schemas.microsoft.com/office/drawing/2014/main" id="{15B55A2B-756A-4A37-92B1-993D4E589F35}"/>
              </a:ext>
            </a:extLst>
          </p:cNvPr>
          <p:cNvSpPr>
            <a:spLocks/>
          </p:cNvSpPr>
          <p:nvPr/>
        </p:nvSpPr>
        <p:spPr bwMode="auto">
          <a:xfrm rot="10800000">
            <a:off x="876300" y="4778375"/>
            <a:ext cx="3987800" cy="187325"/>
          </a:xfrm>
          <a:custGeom>
            <a:avLst/>
            <a:gdLst>
              <a:gd name="T0" fmla="*/ 3987800 w 2154"/>
              <a:gd name="T1" fmla="*/ 0 h 181"/>
              <a:gd name="T2" fmla="*/ 1621779 w 2154"/>
              <a:gd name="T3" fmla="*/ 186290 h 181"/>
              <a:gd name="T4" fmla="*/ 0 w 2154"/>
              <a:gd name="T5" fmla="*/ 621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Freeform 137">
            <a:extLst>
              <a:ext uri="{FF2B5EF4-FFF2-40B4-BE49-F238E27FC236}">
                <a16:creationId xmlns:a16="http://schemas.microsoft.com/office/drawing/2014/main" id="{45E616D6-FE31-4BC9-978C-5023BEEF57BA}"/>
              </a:ext>
            </a:extLst>
          </p:cNvPr>
          <p:cNvSpPr>
            <a:spLocks/>
          </p:cNvSpPr>
          <p:nvPr/>
        </p:nvSpPr>
        <p:spPr bwMode="auto">
          <a:xfrm>
            <a:off x="782638" y="5407025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Freeform 139">
            <a:extLst>
              <a:ext uri="{FF2B5EF4-FFF2-40B4-BE49-F238E27FC236}">
                <a16:creationId xmlns:a16="http://schemas.microsoft.com/office/drawing/2014/main" id="{62906068-4DC4-494D-B72E-9611C0E05DF5}"/>
              </a:ext>
            </a:extLst>
          </p:cNvPr>
          <p:cNvSpPr>
            <a:spLocks/>
          </p:cNvSpPr>
          <p:nvPr/>
        </p:nvSpPr>
        <p:spPr bwMode="auto">
          <a:xfrm>
            <a:off x="2162175" y="5380038"/>
            <a:ext cx="2181225" cy="430212"/>
          </a:xfrm>
          <a:custGeom>
            <a:avLst/>
            <a:gdLst>
              <a:gd name="T0" fmla="*/ 2181225 w 1374"/>
              <a:gd name="T1" fmla="*/ 9525 h 271"/>
              <a:gd name="T2" fmla="*/ 1038225 w 1374"/>
              <a:gd name="T3" fmla="*/ 428625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Freeform 140">
            <a:extLst>
              <a:ext uri="{FF2B5EF4-FFF2-40B4-BE49-F238E27FC236}">
                <a16:creationId xmlns:a16="http://schemas.microsoft.com/office/drawing/2014/main" id="{67F16693-8455-49BB-AF2E-F05750ABD14E}"/>
              </a:ext>
            </a:extLst>
          </p:cNvPr>
          <p:cNvSpPr>
            <a:spLocks/>
          </p:cNvSpPr>
          <p:nvPr/>
        </p:nvSpPr>
        <p:spPr bwMode="auto">
          <a:xfrm>
            <a:off x="4411663" y="5394325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Veri Yer Tutucusu 3">
            <a:extLst>
              <a:ext uri="{FF2B5EF4-FFF2-40B4-BE49-F238E27FC236}">
                <a16:creationId xmlns:a16="http://schemas.microsoft.com/office/drawing/2014/main" id="{563248CE-E592-4889-9625-BFBFA76480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679D34-315C-4F90-9229-7ED503A8AE91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2771" name="Alt Bilgi Yer Tutucusu 4">
            <a:extLst>
              <a:ext uri="{FF2B5EF4-FFF2-40B4-BE49-F238E27FC236}">
                <a16:creationId xmlns:a16="http://schemas.microsoft.com/office/drawing/2014/main" id="{EE4BB613-064A-4703-ADFC-38172D23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2772" name="Slayt Numarası Yer Tutucusu 5">
            <a:extLst>
              <a:ext uri="{FF2B5EF4-FFF2-40B4-BE49-F238E27FC236}">
                <a16:creationId xmlns:a16="http://schemas.microsoft.com/office/drawing/2014/main" id="{BA64D499-2009-4A6C-8427-51922954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8586F0-51B0-40CC-BA15-D2D8B4D4DAA0}" type="slidenum">
              <a:rPr lang="en-US" altLang="en-US" b="0"/>
              <a:pPr/>
              <a:t>28</a:t>
            </a:fld>
            <a:endParaRPr lang="en-US" altLang="en-US" b="0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9DB13100-42B8-443F-AEDA-B52DFA5BC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 Example</a:t>
            </a:r>
          </a:p>
        </p:txBody>
      </p:sp>
      <p:sp>
        <p:nvSpPr>
          <p:cNvPr id="32774" name="Text Box 3">
            <a:extLst>
              <a:ext uri="{FF2B5EF4-FFF2-40B4-BE49-F238E27FC236}">
                <a16:creationId xmlns:a16="http://schemas.microsoft.com/office/drawing/2014/main" id="{5BD01562-49F7-4732-8D3A-E1C6029C8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821363"/>
            <a:ext cx="693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Shifts by             are performed to restore the heap order property of the minimum heap. </a:t>
            </a:r>
            <a:endParaRPr lang="en-US" altLang="en-US"/>
          </a:p>
        </p:txBody>
      </p:sp>
      <p:sp>
        <p:nvSpPr>
          <p:cNvPr id="32775" name="Freeform 4">
            <a:extLst>
              <a:ext uri="{FF2B5EF4-FFF2-40B4-BE49-F238E27FC236}">
                <a16:creationId xmlns:a16="http://schemas.microsoft.com/office/drawing/2014/main" id="{4A7017A0-63DC-4BD6-8AFF-41DF0ED07F01}"/>
              </a:ext>
            </a:extLst>
          </p:cNvPr>
          <p:cNvSpPr>
            <a:spLocks/>
          </p:cNvSpPr>
          <p:nvPr/>
        </p:nvSpPr>
        <p:spPr bwMode="auto">
          <a:xfrm>
            <a:off x="1682750" y="584358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76" name="Group 85">
            <a:extLst>
              <a:ext uri="{FF2B5EF4-FFF2-40B4-BE49-F238E27FC236}">
                <a16:creationId xmlns:a16="http://schemas.microsoft.com/office/drawing/2014/main" id="{D93AA255-96C2-4F03-8E14-E6F6D8F5CD6B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3330575"/>
            <a:ext cx="8543925" cy="361950"/>
            <a:chOff x="228" y="3400"/>
            <a:chExt cx="5382" cy="228"/>
          </a:xfrm>
        </p:grpSpPr>
        <p:grpSp>
          <p:nvGrpSpPr>
            <p:cNvPr id="32834" name="Group 86">
              <a:extLst>
                <a:ext uri="{FF2B5EF4-FFF2-40B4-BE49-F238E27FC236}">
                  <a16:creationId xmlns:a16="http://schemas.microsoft.com/office/drawing/2014/main" id="{5A6394BF-F345-4EE2-9CC3-C6695F047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2847" name="Rectangle 87">
                <a:extLst>
                  <a:ext uri="{FF2B5EF4-FFF2-40B4-BE49-F238E27FC236}">
                    <a16:creationId xmlns:a16="http://schemas.microsoft.com/office/drawing/2014/main" id="{49444828-6CE6-4D48-A5A0-4241AD7B7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2848" name="Rectangle 88">
                <a:extLst>
                  <a:ext uri="{FF2B5EF4-FFF2-40B4-BE49-F238E27FC236}">
                    <a16:creationId xmlns:a16="http://schemas.microsoft.com/office/drawing/2014/main" id="{10A3A05F-C813-46EA-866D-FB6644DB4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2849" name="Rectangle 89">
                <a:extLst>
                  <a:ext uri="{FF2B5EF4-FFF2-40B4-BE49-F238E27FC236}">
                    <a16:creationId xmlns:a16="http://schemas.microsoft.com/office/drawing/2014/main" id="{2254A0D0-DC61-49B7-B379-5230016B6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2850" name="Rectangle 90">
                <a:extLst>
                  <a:ext uri="{FF2B5EF4-FFF2-40B4-BE49-F238E27FC236}">
                    <a16:creationId xmlns:a16="http://schemas.microsoft.com/office/drawing/2014/main" id="{935E77B0-A3E1-4214-9A49-1C98E4572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2851" name="Rectangle 91">
                <a:extLst>
                  <a:ext uri="{FF2B5EF4-FFF2-40B4-BE49-F238E27FC236}">
                    <a16:creationId xmlns:a16="http://schemas.microsoft.com/office/drawing/2014/main" id="{17C3E5BF-4DF8-427B-AC23-8ED38A847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2852" name="Rectangle 92">
                <a:extLst>
                  <a:ext uri="{FF2B5EF4-FFF2-40B4-BE49-F238E27FC236}">
                    <a16:creationId xmlns:a16="http://schemas.microsoft.com/office/drawing/2014/main" id="{3374CEC7-5B44-490A-BEEC-4951A75E5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2853" name="Rectangle 93">
                <a:extLst>
                  <a:ext uri="{FF2B5EF4-FFF2-40B4-BE49-F238E27FC236}">
                    <a16:creationId xmlns:a16="http://schemas.microsoft.com/office/drawing/2014/main" id="{1D6C1C75-D97C-470D-807E-8C025E0DF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2854" name="Rectangle 94">
                <a:extLst>
                  <a:ext uri="{FF2B5EF4-FFF2-40B4-BE49-F238E27FC236}">
                    <a16:creationId xmlns:a16="http://schemas.microsoft.com/office/drawing/2014/main" id="{529D112F-F90A-4A0E-80BE-CB602D89A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</p:grpSp>
        <p:sp>
          <p:nvSpPr>
            <p:cNvPr id="32835" name="Rectangle 95">
              <a:extLst>
                <a:ext uri="{FF2B5EF4-FFF2-40B4-BE49-F238E27FC236}">
                  <a16:creationId xmlns:a16="http://schemas.microsoft.com/office/drawing/2014/main" id="{21DC1CB2-217B-48A0-A859-4EA597ACF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2836" name="Rectangle 96">
              <a:extLst>
                <a:ext uri="{FF2B5EF4-FFF2-40B4-BE49-F238E27FC236}">
                  <a16:creationId xmlns:a16="http://schemas.microsoft.com/office/drawing/2014/main" id="{F9F37682-2CBF-406B-A561-AFF269AF7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2837" name="Rectangle 97">
              <a:extLst>
                <a:ext uri="{FF2B5EF4-FFF2-40B4-BE49-F238E27FC236}">
                  <a16:creationId xmlns:a16="http://schemas.microsoft.com/office/drawing/2014/main" id="{FC59E50C-C2E4-4298-863F-D3CD7F92A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2838" name="Group 98">
              <a:extLst>
                <a:ext uri="{FF2B5EF4-FFF2-40B4-BE49-F238E27FC236}">
                  <a16:creationId xmlns:a16="http://schemas.microsoft.com/office/drawing/2014/main" id="{8D4F7CE4-A63E-46F0-A48E-3F141D942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2839" name="Rectangle 99">
                <a:extLst>
                  <a:ext uri="{FF2B5EF4-FFF2-40B4-BE49-F238E27FC236}">
                    <a16:creationId xmlns:a16="http://schemas.microsoft.com/office/drawing/2014/main" id="{D7323D68-C6F7-4F90-A090-CB30847DA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2840" name="Rectangle 100">
                <a:extLst>
                  <a:ext uri="{FF2B5EF4-FFF2-40B4-BE49-F238E27FC236}">
                    <a16:creationId xmlns:a16="http://schemas.microsoft.com/office/drawing/2014/main" id="{2422536B-F50A-4EE6-BBC0-ECC23CF46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2841" name="Rectangle 101">
                <a:extLst>
                  <a:ext uri="{FF2B5EF4-FFF2-40B4-BE49-F238E27FC236}">
                    <a16:creationId xmlns:a16="http://schemas.microsoft.com/office/drawing/2014/main" id="{DFC43352-ABC4-4F26-A646-B4C9328CF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2842" name="Rectangle 102">
                <a:extLst>
                  <a:ext uri="{FF2B5EF4-FFF2-40B4-BE49-F238E27FC236}">
                    <a16:creationId xmlns:a16="http://schemas.microsoft.com/office/drawing/2014/main" id="{ECF8E9B2-C27A-49B0-9683-11F94476D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2843" name="Rectangle 103">
                <a:extLst>
                  <a:ext uri="{FF2B5EF4-FFF2-40B4-BE49-F238E27FC236}">
                    <a16:creationId xmlns:a16="http://schemas.microsoft.com/office/drawing/2014/main" id="{1761A80D-F649-45BE-895E-64DF51B67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2844" name="Rectangle 104">
                <a:extLst>
                  <a:ext uri="{FF2B5EF4-FFF2-40B4-BE49-F238E27FC236}">
                    <a16:creationId xmlns:a16="http://schemas.microsoft.com/office/drawing/2014/main" id="{2E443F4C-2BFD-4449-A81D-88461618D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2845" name="Rectangle 105">
                <a:extLst>
                  <a:ext uri="{FF2B5EF4-FFF2-40B4-BE49-F238E27FC236}">
                    <a16:creationId xmlns:a16="http://schemas.microsoft.com/office/drawing/2014/main" id="{C3CF782A-CE9B-45A4-B02D-94F65CEFD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2846" name="Rectangle 106">
                <a:extLst>
                  <a:ext uri="{FF2B5EF4-FFF2-40B4-BE49-F238E27FC236}">
                    <a16:creationId xmlns:a16="http://schemas.microsoft.com/office/drawing/2014/main" id="{48070EC9-E42E-4889-BD59-90F064306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2777" name="Freeform 107">
            <a:extLst>
              <a:ext uri="{FF2B5EF4-FFF2-40B4-BE49-F238E27FC236}">
                <a16:creationId xmlns:a16="http://schemas.microsoft.com/office/drawing/2014/main" id="{ED4386A7-E9DD-48B3-8475-42340F93DDFF}"/>
              </a:ext>
            </a:extLst>
          </p:cNvPr>
          <p:cNvSpPr>
            <a:spLocks/>
          </p:cNvSpPr>
          <p:nvPr/>
        </p:nvSpPr>
        <p:spPr bwMode="auto">
          <a:xfrm>
            <a:off x="911225" y="3729038"/>
            <a:ext cx="941388" cy="290512"/>
          </a:xfrm>
          <a:custGeom>
            <a:avLst/>
            <a:gdLst>
              <a:gd name="T0" fmla="*/ 941388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Freeform 109">
            <a:extLst>
              <a:ext uri="{FF2B5EF4-FFF2-40B4-BE49-F238E27FC236}">
                <a16:creationId xmlns:a16="http://schemas.microsoft.com/office/drawing/2014/main" id="{FA5BCEF7-06AB-4D64-8BB2-8D43400A0119}"/>
              </a:ext>
            </a:extLst>
          </p:cNvPr>
          <p:cNvSpPr>
            <a:spLocks/>
          </p:cNvSpPr>
          <p:nvPr/>
        </p:nvSpPr>
        <p:spPr bwMode="auto">
          <a:xfrm rot="10800000">
            <a:off x="962025" y="2963863"/>
            <a:ext cx="3595688" cy="347662"/>
          </a:xfrm>
          <a:custGeom>
            <a:avLst/>
            <a:gdLst>
              <a:gd name="T0" fmla="*/ 3595688 w 2154"/>
              <a:gd name="T1" fmla="*/ 0 h 181"/>
              <a:gd name="T2" fmla="*/ 1462313 w 2154"/>
              <a:gd name="T3" fmla="*/ 345741 h 181"/>
              <a:gd name="T4" fmla="*/ 0 w 2154"/>
              <a:gd name="T5" fmla="*/ 1152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Freeform 111">
            <a:extLst>
              <a:ext uri="{FF2B5EF4-FFF2-40B4-BE49-F238E27FC236}">
                <a16:creationId xmlns:a16="http://schemas.microsoft.com/office/drawing/2014/main" id="{C8093145-FFA9-4E1F-9D57-A16529A1CC38}"/>
              </a:ext>
            </a:extLst>
          </p:cNvPr>
          <p:cNvSpPr>
            <a:spLocks/>
          </p:cNvSpPr>
          <p:nvPr/>
        </p:nvSpPr>
        <p:spPr bwMode="auto">
          <a:xfrm>
            <a:off x="1849438" y="3736975"/>
            <a:ext cx="1304925" cy="334963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80" name="Group 112">
            <a:extLst>
              <a:ext uri="{FF2B5EF4-FFF2-40B4-BE49-F238E27FC236}">
                <a16:creationId xmlns:a16="http://schemas.microsoft.com/office/drawing/2014/main" id="{8FA14F8E-0890-4532-8EE9-17E016463CAB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1731963"/>
            <a:ext cx="8543925" cy="361950"/>
            <a:chOff x="228" y="3400"/>
            <a:chExt cx="5382" cy="228"/>
          </a:xfrm>
        </p:grpSpPr>
        <p:grpSp>
          <p:nvGrpSpPr>
            <p:cNvPr id="32813" name="Group 113">
              <a:extLst>
                <a:ext uri="{FF2B5EF4-FFF2-40B4-BE49-F238E27FC236}">
                  <a16:creationId xmlns:a16="http://schemas.microsoft.com/office/drawing/2014/main" id="{96D8EFFB-C015-4E0D-BE16-6A4EEEF1E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2826" name="Rectangle 114">
                <a:extLst>
                  <a:ext uri="{FF2B5EF4-FFF2-40B4-BE49-F238E27FC236}">
                    <a16:creationId xmlns:a16="http://schemas.microsoft.com/office/drawing/2014/main" id="{63B2EEE7-5C6B-4DA3-9319-EE55F9B2E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2827" name="Rectangle 115">
                <a:extLst>
                  <a:ext uri="{FF2B5EF4-FFF2-40B4-BE49-F238E27FC236}">
                    <a16:creationId xmlns:a16="http://schemas.microsoft.com/office/drawing/2014/main" id="{9B38DD6F-EA60-46EF-AD5E-0B520BA29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2828" name="Rectangle 116">
                <a:extLst>
                  <a:ext uri="{FF2B5EF4-FFF2-40B4-BE49-F238E27FC236}">
                    <a16:creationId xmlns:a16="http://schemas.microsoft.com/office/drawing/2014/main" id="{06C63AAB-BA79-4DAA-8C34-1C406D9DA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2829" name="Rectangle 117">
                <a:extLst>
                  <a:ext uri="{FF2B5EF4-FFF2-40B4-BE49-F238E27FC236}">
                    <a16:creationId xmlns:a16="http://schemas.microsoft.com/office/drawing/2014/main" id="{54D48BBC-B2CB-44F2-98AD-752062F12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2830" name="Rectangle 118">
                <a:extLst>
                  <a:ext uri="{FF2B5EF4-FFF2-40B4-BE49-F238E27FC236}">
                    <a16:creationId xmlns:a16="http://schemas.microsoft.com/office/drawing/2014/main" id="{6539482C-2C04-4C03-AAC5-16CA2D7D9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2831" name="Rectangle 119">
                <a:extLst>
                  <a:ext uri="{FF2B5EF4-FFF2-40B4-BE49-F238E27FC236}">
                    <a16:creationId xmlns:a16="http://schemas.microsoft.com/office/drawing/2014/main" id="{4DB250D9-A79A-4B8D-AA41-29D43A70F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2832" name="Rectangle 120">
                <a:extLst>
                  <a:ext uri="{FF2B5EF4-FFF2-40B4-BE49-F238E27FC236}">
                    <a16:creationId xmlns:a16="http://schemas.microsoft.com/office/drawing/2014/main" id="{5849E944-C135-4903-93AB-55C4FB600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2833" name="Rectangle 121">
                <a:extLst>
                  <a:ext uri="{FF2B5EF4-FFF2-40B4-BE49-F238E27FC236}">
                    <a16:creationId xmlns:a16="http://schemas.microsoft.com/office/drawing/2014/main" id="{99D4AA68-C22A-4ED6-A477-9F375CCBF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</p:grpSp>
        <p:sp>
          <p:nvSpPr>
            <p:cNvPr id="32814" name="Rectangle 122">
              <a:extLst>
                <a:ext uri="{FF2B5EF4-FFF2-40B4-BE49-F238E27FC236}">
                  <a16:creationId xmlns:a16="http://schemas.microsoft.com/office/drawing/2014/main" id="{F1D9F726-5383-46DC-AF05-B0B797F7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2815" name="Rectangle 123">
              <a:extLst>
                <a:ext uri="{FF2B5EF4-FFF2-40B4-BE49-F238E27FC236}">
                  <a16:creationId xmlns:a16="http://schemas.microsoft.com/office/drawing/2014/main" id="{78666B65-1D24-4668-A5D9-A3274D3BA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2816" name="Rectangle 124">
              <a:extLst>
                <a:ext uri="{FF2B5EF4-FFF2-40B4-BE49-F238E27FC236}">
                  <a16:creationId xmlns:a16="http://schemas.microsoft.com/office/drawing/2014/main" id="{19B1A636-0F98-4CB5-A1ED-23A1E710F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2817" name="Group 125">
              <a:extLst>
                <a:ext uri="{FF2B5EF4-FFF2-40B4-BE49-F238E27FC236}">
                  <a16:creationId xmlns:a16="http://schemas.microsoft.com/office/drawing/2014/main" id="{5E0A4C7D-C03E-47B1-84D7-EE975C806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2818" name="Rectangle 126">
                <a:extLst>
                  <a:ext uri="{FF2B5EF4-FFF2-40B4-BE49-F238E27FC236}">
                    <a16:creationId xmlns:a16="http://schemas.microsoft.com/office/drawing/2014/main" id="{C9150ED0-BDB6-49A2-83C3-62C7552BA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2819" name="Rectangle 127">
                <a:extLst>
                  <a:ext uri="{FF2B5EF4-FFF2-40B4-BE49-F238E27FC236}">
                    <a16:creationId xmlns:a16="http://schemas.microsoft.com/office/drawing/2014/main" id="{F011AF88-B482-4607-9C56-0E9FCDFAB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2820" name="Rectangle 128">
                <a:extLst>
                  <a:ext uri="{FF2B5EF4-FFF2-40B4-BE49-F238E27FC236}">
                    <a16:creationId xmlns:a16="http://schemas.microsoft.com/office/drawing/2014/main" id="{F2FB6B21-56DF-4543-A359-7748881CE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2821" name="Rectangle 129">
                <a:extLst>
                  <a:ext uri="{FF2B5EF4-FFF2-40B4-BE49-F238E27FC236}">
                    <a16:creationId xmlns:a16="http://schemas.microsoft.com/office/drawing/2014/main" id="{12A58EB6-35A6-404F-BBAF-897492AAF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2822" name="Rectangle 130">
                <a:extLst>
                  <a:ext uri="{FF2B5EF4-FFF2-40B4-BE49-F238E27FC236}">
                    <a16:creationId xmlns:a16="http://schemas.microsoft.com/office/drawing/2014/main" id="{9A61A7D3-FBBA-4326-A867-DD436561A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2823" name="Rectangle 131">
                <a:extLst>
                  <a:ext uri="{FF2B5EF4-FFF2-40B4-BE49-F238E27FC236}">
                    <a16:creationId xmlns:a16="http://schemas.microsoft.com/office/drawing/2014/main" id="{761209EF-4862-4191-A0DD-1835BE5F6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2824" name="Rectangle 132">
                <a:extLst>
                  <a:ext uri="{FF2B5EF4-FFF2-40B4-BE49-F238E27FC236}">
                    <a16:creationId xmlns:a16="http://schemas.microsoft.com/office/drawing/2014/main" id="{F50FF4BC-4F4E-474D-AF3A-91574AA53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2825" name="Rectangle 133">
                <a:extLst>
                  <a:ext uri="{FF2B5EF4-FFF2-40B4-BE49-F238E27FC236}">
                    <a16:creationId xmlns:a16="http://schemas.microsoft.com/office/drawing/2014/main" id="{2D20C41A-2399-4912-A152-4A68D042D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2781" name="Freeform 134">
            <a:extLst>
              <a:ext uri="{FF2B5EF4-FFF2-40B4-BE49-F238E27FC236}">
                <a16:creationId xmlns:a16="http://schemas.microsoft.com/office/drawing/2014/main" id="{18E1B578-EF84-4C76-96B5-6728F7EE50C4}"/>
              </a:ext>
            </a:extLst>
          </p:cNvPr>
          <p:cNvSpPr>
            <a:spLocks/>
          </p:cNvSpPr>
          <p:nvPr/>
        </p:nvSpPr>
        <p:spPr bwMode="auto">
          <a:xfrm>
            <a:off x="1331913" y="2130425"/>
            <a:ext cx="941387" cy="290513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6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Freeform 135">
            <a:extLst>
              <a:ext uri="{FF2B5EF4-FFF2-40B4-BE49-F238E27FC236}">
                <a16:creationId xmlns:a16="http://schemas.microsoft.com/office/drawing/2014/main" id="{F712E6D1-4D3A-43F3-8059-F4C7E244EED8}"/>
              </a:ext>
            </a:extLst>
          </p:cNvPr>
          <p:cNvSpPr>
            <a:spLocks/>
          </p:cNvSpPr>
          <p:nvPr/>
        </p:nvSpPr>
        <p:spPr bwMode="auto">
          <a:xfrm rot="10800000">
            <a:off x="962025" y="1525588"/>
            <a:ext cx="3987800" cy="187325"/>
          </a:xfrm>
          <a:custGeom>
            <a:avLst/>
            <a:gdLst>
              <a:gd name="T0" fmla="*/ 3987800 w 2154"/>
              <a:gd name="T1" fmla="*/ 0 h 181"/>
              <a:gd name="T2" fmla="*/ 1621779 w 2154"/>
              <a:gd name="T3" fmla="*/ 186290 h 181"/>
              <a:gd name="T4" fmla="*/ 0 w 2154"/>
              <a:gd name="T5" fmla="*/ 6210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Freeform 136">
            <a:extLst>
              <a:ext uri="{FF2B5EF4-FFF2-40B4-BE49-F238E27FC236}">
                <a16:creationId xmlns:a16="http://schemas.microsoft.com/office/drawing/2014/main" id="{36984BF2-7DF9-42D8-BC1B-7D2A6B902BA1}"/>
              </a:ext>
            </a:extLst>
          </p:cNvPr>
          <p:cNvSpPr>
            <a:spLocks/>
          </p:cNvSpPr>
          <p:nvPr/>
        </p:nvSpPr>
        <p:spPr bwMode="auto">
          <a:xfrm>
            <a:off x="868363" y="215423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Freeform 137">
            <a:extLst>
              <a:ext uri="{FF2B5EF4-FFF2-40B4-BE49-F238E27FC236}">
                <a16:creationId xmlns:a16="http://schemas.microsoft.com/office/drawing/2014/main" id="{2CAC83E9-A41B-44F3-89B4-F59BB34867D4}"/>
              </a:ext>
            </a:extLst>
          </p:cNvPr>
          <p:cNvSpPr>
            <a:spLocks/>
          </p:cNvSpPr>
          <p:nvPr/>
        </p:nvSpPr>
        <p:spPr bwMode="auto">
          <a:xfrm>
            <a:off x="2247900" y="2127250"/>
            <a:ext cx="2181225" cy="430213"/>
          </a:xfrm>
          <a:custGeom>
            <a:avLst/>
            <a:gdLst>
              <a:gd name="T0" fmla="*/ 2181225 w 1374"/>
              <a:gd name="T1" fmla="*/ 9525 h 271"/>
              <a:gd name="T2" fmla="*/ 1038225 w 1374"/>
              <a:gd name="T3" fmla="*/ 428625 h 271"/>
              <a:gd name="T4" fmla="*/ 0 w 1374"/>
              <a:gd name="T5" fmla="*/ 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4" h="271">
                <a:moveTo>
                  <a:pt x="1374" y="6"/>
                </a:moveTo>
                <a:cubicBezTo>
                  <a:pt x="1128" y="138"/>
                  <a:pt x="883" y="271"/>
                  <a:pt x="654" y="270"/>
                </a:cubicBezTo>
                <a:cubicBezTo>
                  <a:pt x="425" y="269"/>
                  <a:pt x="212" y="134"/>
                  <a:pt x="0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Freeform 138">
            <a:extLst>
              <a:ext uri="{FF2B5EF4-FFF2-40B4-BE49-F238E27FC236}">
                <a16:creationId xmlns:a16="http://schemas.microsoft.com/office/drawing/2014/main" id="{A87C06FD-482E-4667-84E3-105006F78DA7}"/>
              </a:ext>
            </a:extLst>
          </p:cNvPr>
          <p:cNvSpPr>
            <a:spLocks/>
          </p:cNvSpPr>
          <p:nvPr/>
        </p:nvSpPr>
        <p:spPr bwMode="auto">
          <a:xfrm>
            <a:off x="4497388" y="214153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Freeform 139">
            <a:extLst>
              <a:ext uri="{FF2B5EF4-FFF2-40B4-BE49-F238E27FC236}">
                <a16:creationId xmlns:a16="http://schemas.microsoft.com/office/drawing/2014/main" id="{47B3E244-ECF4-48E9-9498-74315791381B}"/>
              </a:ext>
            </a:extLst>
          </p:cNvPr>
          <p:cNvSpPr>
            <a:spLocks/>
          </p:cNvSpPr>
          <p:nvPr/>
        </p:nvSpPr>
        <p:spPr bwMode="auto">
          <a:xfrm>
            <a:off x="3168650" y="3735388"/>
            <a:ext cx="1304925" cy="334962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787" name="Group 140">
            <a:extLst>
              <a:ext uri="{FF2B5EF4-FFF2-40B4-BE49-F238E27FC236}">
                <a16:creationId xmlns:a16="http://schemas.microsoft.com/office/drawing/2014/main" id="{452808A6-ECD6-4245-9D26-B622F9AF2938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4783138"/>
            <a:ext cx="8543925" cy="361950"/>
            <a:chOff x="228" y="3400"/>
            <a:chExt cx="5382" cy="228"/>
          </a:xfrm>
        </p:grpSpPr>
        <p:grpSp>
          <p:nvGrpSpPr>
            <p:cNvPr id="32792" name="Group 141">
              <a:extLst>
                <a:ext uri="{FF2B5EF4-FFF2-40B4-BE49-F238E27FC236}">
                  <a16:creationId xmlns:a16="http://schemas.microsoft.com/office/drawing/2014/main" id="{C549BD2F-5A9B-4062-B4F6-7005ADFE6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2805" name="Rectangle 142">
                <a:extLst>
                  <a:ext uri="{FF2B5EF4-FFF2-40B4-BE49-F238E27FC236}">
                    <a16:creationId xmlns:a16="http://schemas.microsoft.com/office/drawing/2014/main" id="{ED976E92-609C-4CB9-890B-8014AFCD0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2806" name="Rectangle 143">
                <a:extLst>
                  <a:ext uri="{FF2B5EF4-FFF2-40B4-BE49-F238E27FC236}">
                    <a16:creationId xmlns:a16="http://schemas.microsoft.com/office/drawing/2014/main" id="{5545A8E0-67CD-4AE7-9980-FF752121C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2807" name="Rectangle 144">
                <a:extLst>
                  <a:ext uri="{FF2B5EF4-FFF2-40B4-BE49-F238E27FC236}">
                    <a16:creationId xmlns:a16="http://schemas.microsoft.com/office/drawing/2014/main" id="{CBC22A13-E7D3-4A1C-AC9C-CF1B21066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2808" name="Rectangle 145">
                <a:extLst>
                  <a:ext uri="{FF2B5EF4-FFF2-40B4-BE49-F238E27FC236}">
                    <a16:creationId xmlns:a16="http://schemas.microsoft.com/office/drawing/2014/main" id="{87404492-B70D-462F-9E15-43CFA7DE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2809" name="Rectangle 146">
                <a:extLst>
                  <a:ext uri="{FF2B5EF4-FFF2-40B4-BE49-F238E27FC236}">
                    <a16:creationId xmlns:a16="http://schemas.microsoft.com/office/drawing/2014/main" id="{1C0ECABF-3572-4CF6-BAB2-6F64299EF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2810" name="Rectangle 147">
                <a:extLst>
                  <a:ext uri="{FF2B5EF4-FFF2-40B4-BE49-F238E27FC236}">
                    <a16:creationId xmlns:a16="http://schemas.microsoft.com/office/drawing/2014/main" id="{F3EDEC41-257C-44CD-9122-8B17FAC22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2811" name="Rectangle 148">
                <a:extLst>
                  <a:ext uri="{FF2B5EF4-FFF2-40B4-BE49-F238E27FC236}">
                    <a16:creationId xmlns:a16="http://schemas.microsoft.com/office/drawing/2014/main" id="{E406FD96-4E5C-4DF0-BDDF-0B37932D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2812" name="Rectangle 149">
                <a:extLst>
                  <a:ext uri="{FF2B5EF4-FFF2-40B4-BE49-F238E27FC236}">
                    <a16:creationId xmlns:a16="http://schemas.microsoft.com/office/drawing/2014/main" id="{0420B676-F526-4E01-9EFF-CFE17DD90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</p:grpSp>
        <p:sp>
          <p:nvSpPr>
            <p:cNvPr id="32793" name="Rectangle 150">
              <a:extLst>
                <a:ext uri="{FF2B5EF4-FFF2-40B4-BE49-F238E27FC236}">
                  <a16:creationId xmlns:a16="http://schemas.microsoft.com/office/drawing/2014/main" id="{A657782E-F31D-4DF4-889B-62DCC0A61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2794" name="Rectangle 151">
              <a:extLst>
                <a:ext uri="{FF2B5EF4-FFF2-40B4-BE49-F238E27FC236}">
                  <a16:creationId xmlns:a16="http://schemas.microsoft.com/office/drawing/2014/main" id="{DCBAA129-2A2C-46B9-9717-4BC4C1C77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2795" name="Rectangle 152">
              <a:extLst>
                <a:ext uri="{FF2B5EF4-FFF2-40B4-BE49-F238E27FC236}">
                  <a16:creationId xmlns:a16="http://schemas.microsoft.com/office/drawing/2014/main" id="{95EBACE0-4689-4D93-A609-A01CA5747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2796" name="Group 153">
              <a:extLst>
                <a:ext uri="{FF2B5EF4-FFF2-40B4-BE49-F238E27FC236}">
                  <a16:creationId xmlns:a16="http://schemas.microsoft.com/office/drawing/2014/main" id="{6695CA70-3164-4721-BB57-1AE58E411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2797" name="Rectangle 154">
                <a:extLst>
                  <a:ext uri="{FF2B5EF4-FFF2-40B4-BE49-F238E27FC236}">
                    <a16:creationId xmlns:a16="http://schemas.microsoft.com/office/drawing/2014/main" id="{A627D803-3799-4FEF-B4A9-CBE9B7082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2798" name="Rectangle 155">
                <a:extLst>
                  <a:ext uri="{FF2B5EF4-FFF2-40B4-BE49-F238E27FC236}">
                    <a16:creationId xmlns:a16="http://schemas.microsoft.com/office/drawing/2014/main" id="{B8B3C50C-2D92-49AA-BB48-B625BF900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2799" name="Rectangle 156">
                <a:extLst>
                  <a:ext uri="{FF2B5EF4-FFF2-40B4-BE49-F238E27FC236}">
                    <a16:creationId xmlns:a16="http://schemas.microsoft.com/office/drawing/2014/main" id="{79CFB1D0-5F42-4012-AC23-C9E3F5C8D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2800" name="Rectangle 157">
                <a:extLst>
                  <a:ext uri="{FF2B5EF4-FFF2-40B4-BE49-F238E27FC236}">
                    <a16:creationId xmlns:a16="http://schemas.microsoft.com/office/drawing/2014/main" id="{50D0F1B4-9CEB-445A-A5F4-6A15EB8F1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2801" name="Rectangle 158">
                <a:extLst>
                  <a:ext uri="{FF2B5EF4-FFF2-40B4-BE49-F238E27FC236}">
                    <a16:creationId xmlns:a16="http://schemas.microsoft.com/office/drawing/2014/main" id="{7122BA3D-158A-4361-A2AC-BDC4ED9FA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2802" name="Rectangle 159">
                <a:extLst>
                  <a:ext uri="{FF2B5EF4-FFF2-40B4-BE49-F238E27FC236}">
                    <a16:creationId xmlns:a16="http://schemas.microsoft.com/office/drawing/2014/main" id="{DAD7AD0A-5C1C-414F-B087-5F42B5E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2803" name="Rectangle 160">
                <a:extLst>
                  <a:ext uri="{FF2B5EF4-FFF2-40B4-BE49-F238E27FC236}">
                    <a16:creationId xmlns:a16="http://schemas.microsoft.com/office/drawing/2014/main" id="{7D83D49C-FD62-41B3-A62E-D9AF0FF1A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2804" name="Rectangle 161">
                <a:extLst>
                  <a:ext uri="{FF2B5EF4-FFF2-40B4-BE49-F238E27FC236}">
                    <a16:creationId xmlns:a16="http://schemas.microsoft.com/office/drawing/2014/main" id="{CB694DCB-999B-4CA9-8802-574FE85A2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2788" name="Freeform 162">
            <a:extLst>
              <a:ext uri="{FF2B5EF4-FFF2-40B4-BE49-F238E27FC236}">
                <a16:creationId xmlns:a16="http://schemas.microsoft.com/office/drawing/2014/main" id="{095F36C7-4AE6-4789-8299-C1DDBA49D796}"/>
              </a:ext>
            </a:extLst>
          </p:cNvPr>
          <p:cNvSpPr>
            <a:spLocks/>
          </p:cNvSpPr>
          <p:nvPr/>
        </p:nvSpPr>
        <p:spPr bwMode="auto">
          <a:xfrm>
            <a:off x="911225" y="5181600"/>
            <a:ext cx="941388" cy="290513"/>
          </a:xfrm>
          <a:custGeom>
            <a:avLst/>
            <a:gdLst>
              <a:gd name="T0" fmla="*/ 941388 w 822"/>
              <a:gd name="T1" fmla="*/ 0 h 211"/>
              <a:gd name="T2" fmla="*/ 432901 w 822"/>
              <a:gd name="T3" fmla="*/ 289136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Freeform 163">
            <a:extLst>
              <a:ext uri="{FF2B5EF4-FFF2-40B4-BE49-F238E27FC236}">
                <a16:creationId xmlns:a16="http://schemas.microsoft.com/office/drawing/2014/main" id="{BAEB73B6-43D1-4E0A-A9AA-C019795CD5BE}"/>
              </a:ext>
            </a:extLst>
          </p:cNvPr>
          <p:cNvSpPr>
            <a:spLocks/>
          </p:cNvSpPr>
          <p:nvPr/>
        </p:nvSpPr>
        <p:spPr bwMode="auto">
          <a:xfrm rot="10800000">
            <a:off x="962025" y="4416425"/>
            <a:ext cx="3175000" cy="347663"/>
          </a:xfrm>
          <a:custGeom>
            <a:avLst/>
            <a:gdLst>
              <a:gd name="T0" fmla="*/ 3175000 w 2154"/>
              <a:gd name="T1" fmla="*/ 0 h 181"/>
              <a:gd name="T2" fmla="*/ 1291226 w 2154"/>
              <a:gd name="T3" fmla="*/ 345742 h 181"/>
              <a:gd name="T4" fmla="*/ 0 w 2154"/>
              <a:gd name="T5" fmla="*/ 1152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Freeform 164">
            <a:extLst>
              <a:ext uri="{FF2B5EF4-FFF2-40B4-BE49-F238E27FC236}">
                <a16:creationId xmlns:a16="http://schemas.microsoft.com/office/drawing/2014/main" id="{F0489504-FDAB-4EAE-A7DC-4AE4117EA778}"/>
              </a:ext>
            </a:extLst>
          </p:cNvPr>
          <p:cNvSpPr>
            <a:spLocks/>
          </p:cNvSpPr>
          <p:nvPr/>
        </p:nvSpPr>
        <p:spPr bwMode="auto">
          <a:xfrm>
            <a:off x="1849438" y="5189538"/>
            <a:ext cx="1304925" cy="334962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Freeform 166">
            <a:extLst>
              <a:ext uri="{FF2B5EF4-FFF2-40B4-BE49-F238E27FC236}">
                <a16:creationId xmlns:a16="http://schemas.microsoft.com/office/drawing/2014/main" id="{0ED0B148-1D13-4B74-8C26-9D576C28EFF7}"/>
              </a:ext>
            </a:extLst>
          </p:cNvPr>
          <p:cNvSpPr>
            <a:spLocks/>
          </p:cNvSpPr>
          <p:nvPr/>
        </p:nvSpPr>
        <p:spPr bwMode="auto">
          <a:xfrm>
            <a:off x="3179763" y="5181600"/>
            <a:ext cx="941387" cy="290513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6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Veri Yer Tutucusu 3">
            <a:extLst>
              <a:ext uri="{FF2B5EF4-FFF2-40B4-BE49-F238E27FC236}">
                <a16:creationId xmlns:a16="http://schemas.microsoft.com/office/drawing/2014/main" id="{6ACE0BF5-22FC-49D0-9BF2-6846221D71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C48316-7939-4F66-96A2-7694FFC2C70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3795" name="Alt Bilgi Yer Tutucusu 4">
            <a:extLst>
              <a:ext uri="{FF2B5EF4-FFF2-40B4-BE49-F238E27FC236}">
                <a16:creationId xmlns:a16="http://schemas.microsoft.com/office/drawing/2014/main" id="{DA6DCC1A-C740-419B-908E-1C38AC5F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3796" name="Slayt Numarası Yer Tutucusu 5">
            <a:extLst>
              <a:ext uri="{FF2B5EF4-FFF2-40B4-BE49-F238E27FC236}">
                <a16:creationId xmlns:a16="http://schemas.microsoft.com/office/drawing/2014/main" id="{C9C59E35-14D1-4092-94BC-D9CB619D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7A4525-49F6-42B7-882E-B594104D8284}" type="slidenum">
              <a:rPr lang="en-US" altLang="en-US" b="0"/>
              <a:pPr/>
              <a:t>29</a:t>
            </a:fld>
            <a:endParaRPr lang="en-US" altLang="en-US" b="0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8E9ECB30-BBB9-4700-A661-306F25033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 Example</a:t>
            </a:r>
          </a:p>
        </p:txBody>
      </p:sp>
      <p:sp>
        <p:nvSpPr>
          <p:cNvPr id="33798" name="Text Box 3">
            <a:extLst>
              <a:ext uri="{FF2B5EF4-FFF2-40B4-BE49-F238E27FC236}">
                <a16:creationId xmlns:a16="http://schemas.microsoft.com/office/drawing/2014/main" id="{32466B6E-1632-49CB-A75E-FDF822E13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821363"/>
            <a:ext cx="693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Shifts by             are performed to restore the heap order property of the minimum heap. </a:t>
            </a:r>
            <a:endParaRPr lang="en-US" altLang="en-US"/>
          </a:p>
        </p:txBody>
      </p:sp>
      <p:sp>
        <p:nvSpPr>
          <p:cNvPr id="33799" name="Freeform 4">
            <a:extLst>
              <a:ext uri="{FF2B5EF4-FFF2-40B4-BE49-F238E27FC236}">
                <a16:creationId xmlns:a16="http://schemas.microsoft.com/office/drawing/2014/main" id="{9F5B7679-1B98-4A5F-85A9-BB4E83F00C58}"/>
              </a:ext>
            </a:extLst>
          </p:cNvPr>
          <p:cNvSpPr>
            <a:spLocks/>
          </p:cNvSpPr>
          <p:nvPr/>
        </p:nvSpPr>
        <p:spPr bwMode="auto">
          <a:xfrm>
            <a:off x="1682750" y="584358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0" name="Group 58">
            <a:extLst>
              <a:ext uri="{FF2B5EF4-FFF2-40B4-BE49-F238E27FC236}">
                <a16:creationId xmlns:a16="http://schemas.microsoft.com/office/drawing/2014/main" id="{CF7763B7-1943-4F3B-A8B0-D8B2E1867E0A}"/>
              </a:ext>
            </a:extLst>
          </p:cNvPr>
          <p:cNvGrpSpPr>
            <a:grpSpLocks/>
          </p:cNvGrpSpPr>
          <p:nvPr/>
        </p:nvGrpSpPr>
        <p:grpSpPr bwMode="auto">
          <a:xfrm>
            <a:off x="339725" y="1793875"/>
            <a:ext cx="8543925" cy="361950"/>
            <a:chOff x="228" y="3400"/>
            <a:chExt cx="5382" cy="228"/>
          </a:xfrm>
        </p:grpSpPr>
        <p:grpSp>
          <p:nvGrpSpPr>
            <p:cNvPr id="33857" name="Group 59">
              <a:extLst>
                <a:ext uri="{FF2B5EF4-FFF2-40B4-BE49-F238E27FC236}">
                  <a16:creationId xmlns:a16="http://schemas.microsoft.com/office/drawing/2014/main" id="{AD9E2DA3-FCC3-47EF-8126-43BA0A916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3870" name="Rectangle 60">
                <a:extLst>
                  <a:ext uri="{FF2B5EF4-FFF2-40B4-BE49-F238E27FC236}">
                    <a16:creationId xmlns:a16="http://schemas.microsoft.com/office/drawing/2014/main" id="{61A75848-6781-4888-AC85-E813EC416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3871" name="Rectangle 61">
                <a:extLst>
                  <a:ext uri="{FF2B5EF4-FFF2-40B4-BE49-F238E27FC236}">
                    <a16:creationId xmlns:a16="http://schemas.microsoft.com/office/drawing/2014/main" id="{5DA4C10F-48FB-45A0-9F85-D210C1EA6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3872" name="Rectangle 62">
                <a:extLst>
                  <a:ext uri="{FF2B5EF4-FFF2-40B4-BE49-F238E27FC236}">
                    <a16:creationId xmlns:a16="http://schemas.microsoft.com/office/drawing/2014/main" id="{0D980629-0A1C-4CBB-ABB3-BA450C0A0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3873" name="Rectangle 63">
                <a:extLst>
                  <a:ext uri="{FF2B5EF4-FFF2-40B4-BE49-F238E27FC236}">
                    <a16:creationId xmlns:a16="http://schemas.microsoft.com/office/drawing/2014/main" id="{1AFA5E9A-05E4-476F-B23A-C6F5CAA81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3874" name="Rectangle 64">
                <a:extLst>
                  <a:ext uri="{FF2B5EF4-FFF2-40B4-BE49-F238E27FC236}">
                    <a16:creationId xmlns:a16="http://schemas.microsoft.com/office/drawing/2014/main" id="{A622C6B4-5ACF-4E2E-8708-96E1141BE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3875" name="Rectangle 65">
                <a:extLst>
                  <a:ext uri="{FF2B5EF4-FFF2-40B4-BE49-F238E27FC236}">
                    <a16:creationId xmlns:a16="http://schemas.microsoft.com/office/drawing/2014/main" id="{E7DEBC2B-A84C-425C-BD2B-7DDA9B768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3876" name="Rectangle 66">
                <a:extLst>
                  <a:ext uri="{FF2B5EF4-FFF2-40B4-BE49-F238E27FC236}">
                    <a16:creationId xmlns:a16="http://schemas.microsoft.com/office/drawing/2014/main" id="{A8B6F5DC-7DE8-4B99-BC24-BCD179077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3877" name="Rectangle 67">
                <a:extLst>
                  <a:ext uri="{FF2B5EF4-FFF2-40B4-BE49-F238E27FC236}">
                    <a16:creationId xmlns:a16="http://schemas.microsoft.com/office/drawing/2014/main" id="{8F060289-754B-4EBC-A70B-050C12A65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</p:grpSp>
        <p:sp>
          <p:nvSpPr>
            <p:cNvPr id="33858" name="Rectangle 68">
              <a:extLst>
                <a:ext uri="{FF2B5EF4-FFF2-40B4-BE49-F238E27FC236}">
                  <a16:creationId xmlns:a16="http://schemas.microsoft.com/office/drawing/2014/main" id="{12F3F2B8-F007-40B7-AE66-B1B96EE77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3859" name="Rectangle 69">
              <a:extLst>
                <a:ext uri="{FF2B5EF4-FFF2-40B4-BE49-F238E27FC236}">
                  <a16:creationId xmlns:a16="http://schemas.microsoft.com/office/drawing/2014/main" id="{43444C61-D486-48EA-A13C-A8082F446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3860" name="Rectangle 70">
              <a:extLst>
                <a:ext uri="{FF2B5EF4-FFF2-40B4-BE49-F238E27FC236}">
                  <a16:creationId xmlns:a16="http://schemas.microsoft.com/office/drawing/2014/main" id="{BD0FF179-7CA2-4EAE-91D9-5B1A6D9B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3861" name="Group 71">
              <a:extLst>
                <a:ext uri="{FF2B5EF4-FFF2-40B4-BE49-F238E27FC236}">
                  <a16:creationId xmlns:a16="http://schemas.microsoft.com/office/drawing/2014/main" id="{26D00FC0-3092-4448-B4C9-F9DE9BBE1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3862" name="Rectangle 72">
                <a:extLst>
                  <a:ext uri="{FF2B5EF4-FFF2-40B4-BE49-F238E27FC236}">
                    <a16:creationId xmlns:a16="http://schemas.microsoft.com/office/drawing/2014/main" id="{B01CED5A-69A1-4966-9109-3B93C5EF7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3863" name="Rectangle 73">
                <a:extLst>
                  <a:ext uri="{FF2B5EF4-FFF2-40B4-BE49-F238E27FC236}">
                    <a16:creationId xmlns:a16="http://schemas.microsoft.com/office/drawing/2014/main" id="{DC4332D5-CB3D-4EA2-BEA3-B53798581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3864" name="Rectangle 74">
                <a:extLst>
                  <a:ext uri="{FF2B5EF4-FFF2-40B4-BE49-F238E27FC236}">
                    <a16:creationId xmlns:a16="http://schemas.microsoft.com/office/drawing/2014/main" id="{F4176797-61FB-4C49-B7C1-D59523810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3865" name="Rectangle 75">
                <a:extLst>
                  <a:ext uri="{FF2B5EF4-FFF2-40B4-BE49-F238E27FC236}">
                    <a16:creationId xmlns:a16="http://schemas.microsoft.com/office/drawing/2014/main" id="{31970319-D4EC-46D7-84AC-848764CF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3866" name="Rectangle 76">
                <a:extLst>
                  <a:ext uri="{FF2B5EF4-FFF2-40B4-BE49-F238E27FC236}">
                    <a16:creationId xmlns:a16="http://schemas.microsoft.com/office/drawing/2014/main" id="{30307C32-6F55-47B5-9692-66BF290AF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3867" name="Rectangle 77">
                <a:extLst>
                  <a:ext uri="{FF2B5EF4-FFF2-40B4-BE49-F238E27FC236}">
                    <a16:creationId xmlns:a16="http://schemas.microsoft.com/office/drawing/2014/main" id="{D481380D-0CC4-44D9-877D-1D7F8907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3868" name="Rectangle 78">
                <a:extLst>
                  <a:ext uri="{FF2B5EF4-FFF2-40B4-BE49-F238E27FC236}">
                    <a16:creationId xmlns:a16="http://schemas.microsoft.com/office/drawing/2014/main" id="{46C40587-FD2E-4DDF-AC58-DD87F8011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3869" name="Rectangle 79">
                <a:extLst>
                  <a:ext uri="{FF2B5EF4-FFF2-40B4-BE49-F238E27FC236}">
                    <a16:creationId xmlns:a16="http://schemas.microsoft.com/office/drawing/2014/main" id="{7E285E7C-B2D5-4C6C-B4F1-A08E2EE10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3801" name="Freeform 80">
            <a:extLst>
              <a:ext uri="{FF2B5EF4-FFF2-40B4-BE49-F238E27FC236}">
                <a16:creationId xmlns:a16="http://schemas.microsoft.com/office/drawing/2014/main" id="{A32EB485-D3AB-4828-B391-92398D25640D}"/>
              </a:ext>
            </a:extLst>
          </p:cNvPr>
          <p:cNvSpPr>
            <a:spLocks/>
          </p:cNvSpPr>
          <p:nvPr/>
        </p:nvSpPr>
        <p:spPr bwMode="auto">
          <a:xfrm>
            <a:off x="968375" y="2192338"/>
            <a:ext cx="941388" cy="290512"/>
          </a:xfrm>
          <a:custGeom>
            <a:avLst/>
            <a:gdLst>
              <a:gd name="T0" fmla="*/ 941388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81">
            <a:extLst>
              <a:ext uri="{FF2B5EF4-FFF2-40B4-BE49-F238E27FC236}">
                <a16:creationId xmlns:a16="http://schemas.microsoft.com/office/drawing/2014/main" id="{70F3D173-2B09-41DF-8451-47D232EA99D8}"/>
              </a:ext>
            </a:extLst>
          </p:cNvPr>
          <p:cNvSpPr>
            <a:spLocks/>
          </p:cNvSpPr>
          <p:nvPr/>
        </p:nvSpPr>
        <p:spPr bwMode="auto">
          <a:xfrm rot="10800000">
            <a:off x="1019175" y="1427163"/>
            <a:ext cx="3175000" cy="347662"/>
          </a:xfrm>
          <a:custGeom>
            <a:avLst/>
            <a:gdLst>
              <a:gd name="T0" fmla="*/ 3175000 w 2154"/>
              <a:gd name="T1" fmla="*/ 0 h 181"/>
              <a:gd name="T2" fmla="*/ 1291226 w 2154"/>
              <a:gd name="T3" fmla="*/ 345741 h 181"/>
              <a:gd name="T4" fmla="*/ 0 w 2154"/>
              <a:gd name="T5" fmla="*/ 1152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82">
            <a:extLst>
              <a:ext uri="{FF2B5EF4-FFF2-40B4-BE49-F238E27FC236}">
                <a16:creationId xmlns:a16="http://schemas.microsoft.com/office/drawing/2014/main" id="{03D8A5E1-2304-492E-93C9-B2E040FE4B0F}"/>
              </a:ext>
            </a:extLst>
          </p:cNvPr>
          <p:cNvSpPr>
            <a:spLocks/>
          </p:cNvSpPr>
          <p:nvPr/>
        </p:nvSpPr>
        <p:spPr bwMode="auto">
          <a:xfrm>
            <a:off x="1906588" y="2200275"/>
            <a:ext cx="1304925" cy="334963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83">
            <a:extLst>
              <a:ext uri="{FF2B5EF4-FFF2-40B4-BE49-F238E27FC236}">
                <a16:creationId xmlns:a16="http://schemas.microsoft.com/office/drawing/2014/main" id="{1A61CC9C-1B61-42ED-B455-1B87DE5F4964}"/>
              </a:ext>
            </a:extLst>
          </p:cNvPr>
          <p:cNvSpPr>
            <a:spLocks/>
          </p:cNvSpPr>
          <p:nvPr/>
        </p:nvSpPr>
        <p:spPr bwMode="auto">
          <a:xfrm>
            <a:off x="3236913" y="2192338"/>
            <a:ext cx="941387" cy="290512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5" name="Group 84">
            <a:extLst>
              <a:ext uri="{FF2B5EF4-FFF2-40B4-BE49-F238E27FC236}">
                <a16:creationId xmlns:a16="http://schemas.microsoft.com/office/drawing/2014/main" id="{460669FD-C49C-4C36-ADF7-8AA2BB6064D9}"/>
              </a:ext>
            </a:extLst>
          </p:cNvPr>
          <p:cNvGrpSpPr>
            <a:grpSpLocks/>
          </p:cNvGrpSpPr>
          <p:nvPr/>
        </p:nvGrpSpPr>
        <p:grpSpPr bwMode="auto">
          <a:xfrm>
            <a:off x="309563" y="3259138"/>
            <a:ext cx="8543925" cy="361950"/>
            <a:chOff x="228" y="3400"/>
            <a:chExt cx="5382" cy="228"/>
          </a:xfrm>
        </p:grpSpPr>
        <p:grpSp>
          <p:nvGrpSpPr>
            <p:cNvPr id="33836" name="Group 85">
              <a:extLst>
                <a:ext uri="{FF2B5EF4-FFF2-40B4-BE49-F238E27FC236}">
                  <a16:creationId xmlns:a16="http://schemas.microsoft.com/office/drawing/2014/main" id="{9E34B40C-466E-4279-8AE4-A49F1BDF1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3849" name="Rectangle 86">
                <a:extLst>
                  <a:ext uri="{FF2B5EF4-FFF2-40B4-BE49-F238E27FC236}">
                    <a16:creationId xmlns:a16="http://schemas.microsoft.com/office/drawing/2014/main" id="{F344B5C2-B402-4460-8A11-EF626E20C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3850" name="Rectangle 87">
                <a:extLst>
                  <a:ext uri="{FF2B5EF4-FFF2-40B4-BE49-F238E27FC236}">
                    <a16:creationId xmlns:a16="http://schemas.microsoft.com/office/drawing/2014/main" id="{59295596-1C62-4C7C-A558-DFCE0269E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  <p:sp>
            <p:nvSpPr>
              <p:cNvPr id="33851" name="Rectangle 88">
                <a:extLst>
                  <a:ext uri="{FF2B5EF4-FFF2-40B4-BE49-F238E27FC236}">
                    <a16:creationId xmlns:a16="http://schemas.microsoft.com/office/drawing/2014/main" id="{B0F9C0DB-D5C2-4FE1-ACE5-30365D9AE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3852" name="Rectangle 89">
                <a:extLst>
                  <a:ext uri="{FF2B5EF4-FFF2-40B4-BE49-F238E27FC236}">
                    <a16:creationId xmlns:a16="http://schemas.microsoft.com/office/drawing/2014/main" id="{9E52EB53-FEEB-4314-9F31-9FD921487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3853" name="Rectangle 90">
                <a:extLst>
                  <a:ext uri="{FF2B5EF4-FFF2-40B4-BE49-F238E27FC236}">
                    <a16:creationId xmlns:a16="http://schemas.microsoft.com/office/drawing/2014/main" id="{227BB21F-1F26-485A-B487-4E8B7D7E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3854" name="Rectangle 91">
                <a:extLst>
                  <a:ext uri="{FF2B5EF4-FFF2-40B4-BE49-F238E27FC236}">
                    <a16:creationId xmlns:a16="http://schemas.microsoft.com/office/drawing/2014/main" id="{3030E8E5-96AF-4292-AA6B-1D3576E7F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3855" name="Rectangle 92">
                <a:extLst>
                  <a:ext uri="{FF2B5EF4-FFF2-40B4-BE49-F238E27FC236}">
                    <a16:creationId xmlns:a16="http://schemas.microsoft.com/office/drawing/2014/main" id="{D7EC4EB3-AA1E-4859-9319-AF3829F1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3856" name="Rectangle 93">
                <a:extLst>
                  <a:ext uri="{FF2B5EF4-FFF2-40B4-BE49-F238E27FC236}">
                    <a16:creationId xmlns:a16="http://schemas.microsoft.com/office/drawing/2014/main" id="{3194CD1A-FEF3-4C6B-9300-7E74DE7F2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</p:grpSp>
        <p:sp>
          <p:nvSpPr>
            <p:cNvPr id="33837" name="Rectangle 94">
              <a:extLst>
                <a:ext uri="{FF2B5EF4-FFF2-40B4-BE49-F238E27FC236}">
                  <a16:creationId xmlns:a16="http://schemas.microsoft.com/office/drawing/2014/main" id="{DD64BDEB-2FCD-4C6C-956E-FCFEF234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3838" name="Rectangle 95">
              <a:extLst>
                <a:ext uri="{FF2B5EF4-FFF2-40B4-BE49-F238E27FC236}">
                  <a16:creationId xmlns:a16="http://schemas.microsoft.com/office/drawing/2014/main" id="{49208DCD-EE4C-40F5-90C9-83330218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3839" name="Rectangle 96">
              <a:extLst>
                <a:ext uri="{FF2B5EF4-FFF2-40B4-BE49-F238E27FC236}">
                  <a16:creationId xmlns:a16="http://schemas.microsoft.com/office/drawing/2014/main" id="{88EF5481-9079-40FE-BB08-E70BF6E3A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3840" name="Group 97">
              <a:extLst>
                <a:ext uri="{FF2B5EF4-FFF2-40B4-BE49-F238E27FC236}">
                  <a16:creationId xmlns:a16="http://schemas.microsoft.com/office/drawing/2014/main" id="{AD06CFBA-A485-4B35-BC26-67FB26C0BE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3841" name="Rectangle 98">
                <a:extLst>
                  <a:ext uri="{FF2B5EF4-FFF2-40B4-BE49-F238E27FC236}">
                    <a16:creationId xmlns:a16="http://schemas.microsoft.com/office/drawing/2014/main" id="{FCE1EC01-441A-45C2-AE8E-D0F7DD569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3842" name="Rectangle 99">
                <a:extLst>
                  <a:ext uri="{FF2B5EF4-FFF2-40B4-BE49-F238E27FC236}">
                    <a16:creationId xmlns:a16="http://schemas.microsoft.com/office/drawing/2014/main" id="{B980D636-2ECF-45A6-A021-772CEEF62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3843" name="Rectangle 100">
                <a:extLst>
                  <a:ext uri="{FF2B5EF4-FFF2-40B4-BE49-F238E27FC236}">
                    <a16:creationId xmlns:a16="http://schemas.microsoft.com/office/drawing/2014/main" id="{185EC8A5-507C-4EE4-AB12-3D156B58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3844" name="Rectangle 101">
                <a:extLst>
                  <a:ext uri="{FF2B5EF4-FFF2-40B4-BE49-F238E27FC236}">
                    <a16:creationId xmlns:a16="http://schemas.microsoft.com/office/drawing/2014/main" id="{498A90B3-3F58-4D31-BF17-9A6B86794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3845" name="Rectangle 102">
                <a:extLst>
                  <a:ext uri="{FF2B5EF4-FFF2-40B4-BE49-F238E27FC236}">
                    <a16:creationId xmlns:a16="http://schemas.microsoft.com/office/drawing/2014/main" id="{B3BE5C86-CBCB-424A-ABF1-6C91AD271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3846" name="Rectangle 103">
                <a:extLst>
                  <a:ext uri="{FF2B5EF4-FFF2-40B4-BE49-F238E27FC236}">
                    <a16:creationId xmlns:a16="http://schemas.microsoft.com/office/drawing/2014/main" id="{68510CB6-90DF-4C86-9D5F-291E9E6C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3847" name="Rectangle 104">
                <a:extLst>
                  <a:ext uri="{FF2B5EF4-FFF2-40B4-BE49-F238E27FC236}">
                    <a16:creationId xmlns:a16="http://schemas.microsoft.com/office/drawing/2014/main" id="{D146766D-9D14-4104-AA9B-B28E6609E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3848" name="Rectangle 105">
                <a:extLst>
                  <a:ext uri="{FF2B5EF4-FFF2-40B4-BE49-F238E27FC236}">
                    <a16:creationId xmlns:a16="http://schemas.microsoft.com/office/drawing/2014/main" id="{25C35488-B16A-4CE8-AF1D-02D58067B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3806" name="Freeform 107">
            <a:extLst>
              <a:ext uri="{FF2B5EF4-FFF2-40B4-BE49-F238E27FC236}">
                <a16:creationId xmlns:a16="http://schemas.microsoft.com/office/drawing/2014/main" id="{9583E45C-BCF3-451D-878E-06B3BCF61FAB}"/>
              </a:ext>
            </a:extLst>
          </p:cNvPr>
          <p:cNvSpPr>
            <a:spLocks/>
          </p:cNvSpPr>
          <p:nvPr/>
        </p:nvSpPr>
        <p:spPr bwMode="auto">
          <a:xfrm rot="10800000">
            <a:off x="989013" y="2733675"/>
            <a:ext cx="2681287" cy="506413"/>
          </a:xfrm>
          <a:custGeom>
            <a:avLst/>
            <a:gdLst>
              <a:gd name="T0" fmla="*/ 2681287 w 2154"/>
              <a:gd name="T1" fmla="*/ 0 h 181"/>
              <a:gd name="T2" fmla="*/ 1090440 w 2154"/>
              <a:gd name="T3" fmla="*/ 503615 h 181"/>
              <a:gd name="T4" fmla="*/ 0 w 2154"/>
              <a:gd name="T5" fmla="*/ 16787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110">
            <a:extLst>
              <a:ext uri="{FF2B5EF4-FFF2-40B4-BE49-F238E27FC236}">
                <a16:creationId xmlns:a16="http://schemas.microsoft.com/office/drawing/2014/main" id="{436E5548-3B6F-4B2C-9389-120C898A9852}"/>
              </a:ext>
            </a:extLst>
          </p:cNvPr>
          <p:cNvSpPr>
            <a:spLocks/>
          </p:cNvSpPr>
          <p:nvPr/>
        </p:nvSpPr>
        <p:spPr bwMode="auto">
          <a:xfrm>
            <a:off x="958850" y="3708400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111">
            <a:extLst>
              <a:ext uri="{FF2B5EF4-FFF2-40B4-BE49-F238E27FC236}">
                <a16:creationId xmlns:a16="http://schemas.microsoft.com/office/drawing/2014/main" id="{47DCB2ED-20DC-451C-8D91-E08D8FFF8ED6}"/>
              </a:ext>
            </a:extLst>
          </p:cNvPr>
          <p:cNvSpPr>
            <a:spLocks/>
          </p:cNvSpPr>
          <p:nvPr/>
        </p:nvSpPr>
        <p:spPr bwMode="auto">
          <a:xfrm>
            <a:off x="1431925" y="3671888"/>
            <a:ext cx="941388" cy="290512"/>
          </a:xfrm>
          <a:custGeom>
            <a:avLst/>
            <a:gdLst>
              <a:gd name="T0" fmla="*/ 941388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Freeform 112">
            <a:extLst>
              <a:ext uri="{FF2B5EF4-FFF2-40B4-BE49-F238E27FC236}">
                <a16:creationId xmlns:a16="http://schemas.microsoft.com/office/drawing/2014/main" id="{6757E2C5-12C0-4F7E-96B4-BE6FB8D09932}"/>
              </a:ext>
            </a:extLst>
          </p:cNvPr>
          <p:cNvSpPr>
            <a:spLocks/>
          </p:cNvSpPr>
          <p:nvPr/>
        </p:nvSpPr>
        <p:spPr bwMode="auto">
          <a:xfrm>
            <a:off x="2355850" y="3662363"/>
            <a:ext cx="1304925" cy="334962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0000FF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10" name="Group 113">
            <a:extLst>
              <a:ext uri="{FF2B5EF4-FFF2-40B4-BE49-F238E27FC236}">
                <a16:creationId xmlns:a16="http://schemas.microsoft.com/office/drawing/2014/main" id="{257802AB-4A9F-4A88-8036-2F007C9DEBCE}"/>
              </a:ext>
            </a:extLst>
          </p:cNvPr>
          <p:cNvGrpSpPr>
            <a:grpSpLocks/>
          </p:cNvGrpSpPr>
          <p:nvPr/>
        </p:nvGrpSpPr>
        <p:grpSpPr bwMode="auto">
          <a:xfrm>
            <a:off x="309563" y="4738688"/>
            <a:ext cx="8543925" cy="361950"/>
            <a:chOff x="228" y="3400"/>
            <a:chExt cx="5382" cy="228"/>
          </a:xfrm>
        </p:grpSpPr>
        <p:grpSp>
          <p:nvGrpSpPr>
            <p:cNvPr id="33815" name="Group 114">
              <a:extLst>
                <a:ext uri="{FF2B5EF4-FFF2-40B4-BE49-F238E27FC236}">
                  <a16:creationId xmlns:a16="http://schemas.microsoft.com/office/drawing/2014/main" id="{B774F95B-4D1D-458D-ADF1-92C8E9648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3828" name="Rectangle 115">
                <a:extLst>
                  <a:ext uri="{FF2B5EF4-FFF2-40B4-BE49-F238E27FC236}">
                    <a16:creationId xmlns:a16="http://schemas.microsoft.com/office/drawing/2014/main" id="{205545FD-9234-48A2-B01C-2AC50DF16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3829" name="Rectangle 116">
                <a:extLst>
                  <a:ext uri="{FF2B5EF4-FFF2-40B4-BE49-F238E27FC236}">
                    <a16:creationId xmlns:a16="http://schemas.microsoft.com/office/drawing/2014/main" id="{22835CEB-2D1E-4316-8937-C6F15A2E2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3830" name="Rectangle 117">
                <a:extLst>
                  <a:ext uri="{FF2B5EF4-FFF2-40B4-BE49-F238E27FC236}">
                    <a16:creationId xmlns:a16="http://schemas.microsoft.com/office/drawing/2014/main" id="{EA06C73B-0835-4E14-9A7A-24CE5E229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3831" name="Rectangle 118">
                <a:extLst>
                  <a:ext uri="{FF2B5EF4-FFF2-40B4-BE49-F238E27FC236}">
                    <a16:creationId xmlns:a16="http://schemas.microsoft.com/office/drawing/2014/main" id="{B93EBDA8-279B-4D6E-9A69-4FB2A6482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3832" name="Rectangle 119">
                <a:extLst>
                  <a:ext uri="{FF2B5EF4-FFF2-40B4-BE49-F238E27FC236}">
                    <a16:creationId xmlns:a16="http://schemas.microsoft.com/office/drawing/2014/main" id="{4C22BCAC-AE01-4436-A73C-8055EFC1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3833" name="Rectangle 120">
                <a:extLst>
                  <a:ext uri="{FF2B5EF4-FFF2-40B4-BE49-F238E27FC236}">
                    <a16:creationId xmlns:a16="http://schemas.microsoft.com/office/drawing/2014/main" id="{8E41E202-1A69-45A4-BE69-99FFF3E19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3834" name="Rectangle 121">
                <a:extLst>
                  <a:ext uri="{FF2B5EF4-FFF2-40B4-BE49-F238E27FC236}">
                    <a16:creationId xmlns:a16="http://schemas.microsoft.com/office/drawing/2014/main" id="{C77858E4-7FD7-4543-A1C4-9D1C09B3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3835" name="Rectangle 122">
                <a:extLst>
                  <a:ext uri="{FF2B5EF4-FFF2-40B4-BE49-F238E27FC236}">
                    <a16:creationId xmlns:a16="http://schemas.microsoft.com/office/drawing/2014/main" id="{099DE375-F997-4D3A-9D46-3CC5EB15F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3816" name="Rectangle 123">
              <a:extLst>
                <a:ext uri="{FF2B5EF4-FFF2-40B4-BE49-F238E27FC236}">
                  <a16:creationId xmlns:a16="http://schemas.microsoft.com/office/drawing/2014/main" id="{0763085E-4410-4FAA-ACB1-19151D79D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3817" name="Rectangle 124">
              <a:extLst>
                <a:ext uri="{FF2B5EF4-FFF2-40B4-BE49-F238E27FC236}">
                  <a16:creationId xmlns:a16="http://schemas.microsoft.com/office/drawing/2014/main" id="{AA6A27DA-D891-4F1E-84D7-998A4FB13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3818" name="Rectangle 125">
              <a:extLst>
                <a:ext uri="{FF2B5EF4-FFF2-40B4-BE49-F238E27FC236}">
                  <a16:creationId xmlns:a16="http://schemas.microsoft.com/office/drawing/2014/main" id="{F24F0E34-60B3-43DD-84CE-B1F6646E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3819" name="Group 126">
              <a:extLst>
                <a:ext uri="{FF2B5EF4-FFF2-40B4-BE49-F238E27FC236}">
                  <a16:creationId xmlns:a16="http://schemas.microsoft.com/office/drawing/2014/main" id="{334AA6EB-9671-4732-8D98-09C04F1F2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3820" name="Rectangle 127">
                <a:extLst>
                  <a:ext uri="{FF2B5EF4-FFF2-40B4-BE49-F238E27FC236}">
                    <a16:creationId xmlns:a16="http://schemas.microsoft.com/office/drawing/2014/main" id="{1729736A-1F55-46A9-8A5F-5694B9B4E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3821" name="Rectangle 128">
                <a:extLst>
                  <a:ext uri="{FF2B5EF4-FFF2-40B4-BE49-F238E27FC236}">
                    <a16:creationId xmlns:a16="http://schemas.microsoft.com/office/drawing/2014/main" id="{1A05B7ED-5BD3-4117-8AEA-10BBBDC36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3822" name="Rectangle 129">
                <a:extLst>
                  <a:ext uri="{FF2B5EF4-FFF2-40B4-BE49-F238E27FC236}">
                    <a16:creationId xmlns:a16="http://schemas.microsoft.com/office/drawing/2014/main" id="{F4A0038F-8124-41E2-9754-2B1419101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3823" name="Rectangle 130">
                <a:extLst>
                  <a:ext uri="{FF2B5EF4-FFF2-40B4-BE49-F238E27FC236}">
                    <a16:creationId xmlns:a16="http://schemas.microsoft.com/office/drawing/2014/main" id="{0C571C81-2BA3-4E26-B504-E7100EAA8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3824" name="Rectangle 131">
                <a:extLst>
                  <a:ext uri="{FF2B5EF4-FFF2-40B4-BE49-F238E27FC236}">
                    <a16:creationId xmlns:a16="http://schemas.microsoft.com/office/drawing/2014/main" id="{70E18941-A946-40EE-A7E8-70E796815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3825" name="Rectangle 132">
                <a:extLst>
                  <a:ext uri="{FF2B5EF4-FFF2-40B4-BE49-F238E27FC236}">
                    <a16:creationId xmlns:a16="http://schemas.microsoft.com/office/drawing/2014/main" id="{F5389EB3-3426-46CD-AB8F-8A5F7A546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3826" name="Rectangle 133">
                <a:extLst>
                  <a:ext uri="{FF2B5EF4-FFF2-40B4-BE49-F238E27FC236}">
                    <a16:creationId xmlns:a16="http://schemas.microsoft.com/office/drawing/2014/main" id="{F4A42056-0DAD-4522-9363-E51898141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3827" name="Rectangle 134">
                <a:extLst>
                  <a:ext uri="{FF2B5EF4-FFF2-40B4-BE49-F238E27FC236}">
                    <a16:creationId xmlns:a16="http://schemas.microsoft.com/office/drawing/2014/main" id="{4EDA7782-DDCF-4650-BC82-4C52797A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3811" name="Freeform 135">
            <a:extLst>
              <a:ext uri="{FF2B5EF4-FFF2-40B4-BE49-F238E27FC236}">
                <a16:creationId xmlns:a16="http://schemas.microsoft.com/office/drawing/2014/main" id="{58C96798-6BBD-4A96-9DB8-08D8765EDDF0}"/>
              </a:ext>
            </a:extLst>
          </p:cNvPr>
          <p:cNvSpPr>
            <a:spLocks/>
          </p:cNvSpPr>
          <p:nvPr/>
        </p:nvSpPr>
        <p:spPr bwMode="auto">
          <a:xfrm rot="10800000">
            <a:off x="989013" y="4183063"/>
            <a:ext cx="2246312" cy="536575"/>
          </a:xfrm>
          <a:custGeom>
            <a:avLst/>
            <a:gdLst>
              <a:gd name="T0" fmla="*/ 2246312 w 2154"/>
              <a:gd name="T1" fmla="*/ 0 h 181"/>
              <a:gd name="T2" fmla="*/ 913542 w 2154"/>
              <a:gd name="T3" fmla="*/ 533610 h 181"/>
              <a:gd name="T4" fmla="*/ 0 w 2154"/>
              <a:gd name="T5" fmla="*/ 17787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Freeform 136">
            <a:extLst>
              <a:ext uri="{FF2B5EF4-FFF2-40B4-BE49-F238E27FC236}">
                <a16:creationId xmlns:a16="http://schemas.microsoft.com/office/drawing/2014/main" id="{DF6E7B31-9F06-44A2-99BE-9015C6FEE5BA}"/>
              </a:ext>
            </a:extLst>
          </p:cNvPr>
          <p:cNvSpPr>
            <a:spLocks/>
          </p:cNvSpPr>
          <p:nvPr/>
        </p:nvSpPr>
        <p:spPr bwMode="auto">
          <a:xfrm>
            <a:off x="958850" y="5187950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Freeform 139">
            <a:extLst>
              <a:ext uri="{FF2B5EF4-FFF2-40B4-BE49-F238E27FC236}">
                <a16:creationId xmlns:a16="http://schemas.microsoft.com/office/drawing/2014/main" id="{70DC31C7-92DF-43F4-80A6-B655FBB66127}"/>
              </a:ext>
            </a:extLst>
          </p:cNvPr>
          <p:cNvSpPr>
            <a:spLocks/>
          </p:cNvSpPr>
          <p:nvPr/>
        </p:nvSpPr>
        <p:spPr bwMode="auto">
          <a:xfrm>
            <a:off x="1441450" y="5159375"/>
            <a:ext cx="1304925" cy="334963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Freeform 140">
            <a:extLst>
              <a:ext uri="{FF2B5EF4-FFF2-40B4-BE49-F238E27FC236}">
                <a16:creationId xmlns:a16="http://schemas.microsoft.com/office/drawing/2014/main" id="{4DE5942F-BE3B-405D-8807-9E510C648C51}"/>
              </a:ext>
            </a:extLst>
          </p:cNvPr>
          <p:cNvSpPr>
            <a:spLocks/>
          </p:cNvSpPr>
          <p:nvPr/>
        </p:nvSpPr>
        <p:spPr bwMode="auto">
          <a:xfrm>
            <a:off x="2800350" y="5146675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Veri Yer Tutucusu 3">
            <a:extLst>
              <a:ext uri="{FF2B5EF4-FFF2-40B4-BE49-F238E27FC236}">
                <a16:creationId xmlns:a16="http://schemas.microsoft.com/office/drawing/2014/main" id="{418F2B6F-57C2-4281-91F0-0FCB88DE7D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D6BA22-EDC6-46D2-AFD2-77E7BDAC98B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171" name="Alt Bilgi Yer Tutucusu 4">
            <a:extLst>
              <a:ext uri="{FF2B5EF4-FFF2-40B4-BE49-F238E27FC236}">
                <a16:creationId xmlns:a16="http://schemas.microsoft.com/office/drawing/2014/main" id="{27CA9F2B-DE87-4051-A6C6-67AD1BA2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172" name="Slayt Numarası Yer Tutucusu 5">
            <a:extLst>
              <a:ext uri="{FF2B5EF4-FFF2-40B4-BE49-F238E27FC236}">
                <a16:creationId xmlns:a16="http://schemas.microsoft.com/office/drawing/2014/main" id="{D8B4EB6E-57E3-4D38-810E-C188C09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A3A3CD-31E7-4AD0-AC66-881ECD13EC99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65ADA9A3-D693-419E-8B83-5F7DBFA94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013" y="2239963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 sz="5400"/>
              <a:t>Sorting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Veri Yer Tutucusu 3">
            <a:extLst>
              <a:ext uri="{FF2B5EF4-FFF2-40B4-BE49-F238E27FC236}">
                <a16:creationId xmlns:a16="http://schemas.microsoft.com/office/drawing/2014/main" id="{190EE994-91F4-4368-95DD-33463D71DE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F25224-6495-494E-8A99-1CDF7EF729C6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4819" name="Alt Bilgi Yer Tutucusu 4">
            <a:extLst>
              <a:ext uri="{FF2B5EF4-FFF2-40B4-BE49-F238E27FC236}">
                <a16:creationId xmlns:a16="http://schemas.microsoft.com/office/drawing/2014/main" id="{A73E05C1-29E5-42D0-967D-451A7443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4820" name="Slayt Numarası Yer Tutucusu 5">
            <a:extLst>
              <a:ext uri="{FF2B5EF4-FFF2-40B4-BE49-F238E27FC236}">
                <a16:creationId xmlns:a16="http://schemas.microsoft.com/office/drawing/2014/main" id="{C49DB8F1-DD66-4F7D-9677-8BEA1084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11D8BD-3DB2-49BD-8243-F7D12C23A3E5}" type="slidenum">
              <a:rPr lang="en-US" altLang="en-US" b="0"/>
              <a:pPr/>
              <a:t>30</a:t>
            </a:fld>
            <a:endParaRPr lang="en-US" altLang="en-US" b="0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9367B78C-B63F-47FB-A363-E919C238B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 Example</a:t>
            </a:r>
          </a:p>
        </p:txBody>
      </p:sp>
      <p:sp>
        <p:nvSpPr>
          <p:cNvPr id="34822" name="Text Box 3">
            <a:extLst>
              <a:ext uri="{FF2B5EF4-FFF2-40B4-BE49-F238E27FC236}">
                <a16:creationId xmlns:a16="http://schemas.microsoft.com/office/drawing/2014/main" id="{B47A623C-240A-4632-95DB-6FE59F3F9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821363"/>
            <a:ext cx="693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Shifts by             are performed to restore the heap order property of the minimum heap. </a:t>
            </a:r>
            <a:endParaRPr lang="en-US" altLang="en-US"/>
          </a:p>
        </p:txBody>
      </p:sp>
      <p:sp>
        <p:nvSpPr>
          <p:cNvPr id="34823" name="Freeform 4">
            <a:extLst>
              <a:ext uri="{FF2B5EF4-FFF2-40B4-BE49-F238E27FC236}">
                <a16:creationId xmlns:a16="http://schemas.microsoft.com/office/drawing/2014/main" id="{DAA6A63F-F515-4F1B-BE4A-7FEB4DBE2E1D}"/>
              </a:ext>
            </a:extLst>
          </p:cNvPr>
          <p:cNvSpPr>
            <a:spLocks/>
          </p:cNvSpPr>
          <p:nvPr/>
        </p:nvSpPr>
        <p:spPr bwMode="auto">
          <a:xfrm>
            <a:off x="1682750" y="584358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4" name="Group 57">
            <a:extLst>
              <a:ext uri="{FF2B5EF4-FFF2-40B4-BE49-F238E27FC236}">
                <a16:creationId xmlns:a16="http://schemas.microsoft.com/office/drawing/2014/main" id="{335AEE68-B6BF-44C9-9EDB-969071936F58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1763713"/>
            <a:ext cx="8543925" cy="361950"/>
            <a:chOff x="228" y="3400"/>
            <a:chExt cx="5382" cy="228"/>
          </a:xfrm>
        </p:grpSpPr>
        <p:grpSp>
          <p:nvGrpSpPr>
            <p:cNvPr id="34880" name="Group 58">
              <a:extLst>
                <a:ext uri="{FF2B5EF4-FFF2-40B4-BE49-F238E27FC236}">
                  <a16:creationId xmlns:a16="http://schemas.microsoft.com/office/drawing/2014/main" id="{BB4026DE-604C-47CD-A4ED-BF5AB55C0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4893" name="Rectangle 59">
                <a:extLst>
                  <a:ext uri="{FF2B5EF4-FFF2-40B4-BE49-F238E27FC236}">
                    <a16:creationId xmlns:a16="http://schemas.microsoft.com/office/drawing/2014/main" id="{1937D5E9-771A-42E7-B44B-C663F7717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4894" name="Rectangle 60">
                <a:extLst>
                  <a:ext uri="{FF2B5EF4-FFF2-40B4-BE49-F238E27FC236}">
                    <a16:creationId xmlns:a16="http://schemas.microsoft.com/office/drawing/2014/main" id="{368D2EF7-DF18-4DBE-8315-A803C83A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4895" name="Rectangle 61">
                <a:extLst>
                  <a:ext uri="{FF2B5EF4-FFF2-40B4-BE49-F238E27FC236}">
                    <a16:creationId xmlns:a16="http://schemas.microsoft.com/office/drawing/2014/main" id="{DA5FA53C-6F96-4754-B06C-F975F5827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4896" name="Rectangle 62">
                <a:extLst>
                  <a:ext uri="{FF2B5EF4-FFF2-40B4-BE49-F238E27FC236}">
                    <a16:creationId xmlns:a16="http://schemas.microsoft.com/office/drawing/2014/main" id="{B7FBBB39-4EEE-4496-86F0-BB91A5078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4897" name="Rectangle 63">
                <a:extLst>
                  <a:ext uri="{FF2B5EF4-FFF2-40B4-BE49-F238E27FC236}">
                    <a16:creationId xmlns:a16="http://schemas.microsoft.com/office/drawing/2014/main" id="{56FFB478-026D-41E2-8D03-8076BC13F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4898" name="Rectangle 64">
                <a:extLst>
                  <a:ext uri="{FF2B5EF4-FFF2-40B4-BE49-F238E27FC236}">
                    <a16:creationId xmlns:a16="http://schemas.microsoft.com/office/drawing/2014/main" id="{DC078845-0B92-433C-81DC-C5D37CD2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4899" name="Rectangle 65">
                <a:extLst>
                  <a:ext uri="{FF2B5EF4-FFF2-40B4-BE49-F238E27FC236}">
                    <a16:creationId xmlns:a16="http://schemas.microsoft.com/office/drawing/2014/main" id="{BA467106-15F1-4D18-8B87-2F012ECB4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4900" name="Rectangle 66">
                <a:extLst>
                  <a:ext uri="{FF2B5EF4-FFF2-40B4-BE49-F238E27FC236}">
                    <a16:creationId xmlns:a16="http://schemas.microsoft.com/office/drawing/2014/main" id="{C1AF0D68-3D44-4EC7-861D-2577481C5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4881" name="Rectangle 67">
              <a:extLst>
                <a:ext uri="{FF2B5EF4-FFF2-40B4-BE49-F238E27FC236}">
                  <a16:creationId xmlns:a16="http://schemas.microsoft.com/office/drawing/2014/main" id="{AD47BBBB-7BEC-4A9D-9307-211956F9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4882" name="Rectangle 68">
              <a:extLst>
                <a:ext uri="{FF2B5EF4-FFF2-40B4-BE49-F238E27FC236}">
                  <a16:creationId xmlns:a16="http://schemas.microsoft.com/office/drawing/2014/main" id="{FFF31D62-0E5E-4E4C-A670-D73FB3DEE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4883" name="Rectangle 69">
              <a:extLst>
                <a:ext uri="{FF2B5EF4-FFF2-40B4-BE49-F238E27FC236}">
                  <a16:creationId xmlns:a16="http://schemas.microsoft.com/office/drawing/2014/main" id="{DE2D1F59-9854-4F1F-A90F-93DF16D5C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4884" name="Group 70">
              <a:extLst>
                <a:ext uri="{FF2B5EF4-FFF2-40B4-BE49-F238E27FC236}">
                  <a16:creationId xmlns:a16="http://schemas.microsoft.com/office/drawing/2014/main" id="{5E035462-F662-4745-BF0D-58D0F45D9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4885" name="Rectangle 71">
                <a:extLst>
                  <a:ext uri="{FF2B5EF4-FFF2-40B4-BE49-F238E27FC236}">
                    <a16:creationId xmlns:a16="http://schemas.microsoft.com/office/drawing/2014/main" id="{3B30C74A-E2AF-459E-A2F9-263020FAA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4886" name="Rectangle 72">
                <a:extLst>
                  <a:ext uri="{FF2B5EF4-FFF2-40B4-BE49-F238E27FC236}">
                    <a16:creationId xmlns:a16="http://schemas.microsoft.com/office/drawing/2014/main" id="{2AB91CA1-654A-4B6C-B51C-8E8CE7581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4887" name="Rectangle 73">
                <a:extLst>
                  <a:ext uri="{FF2B5EF4-FFF2-40B4-BE49-F238E27FC236}">
                    <a16:creationId xmlns:a16="http://schemas.microsoft.com/office/drawing/2014/main" id="{D4A4D365-B38C-43CF-96A5-D3BB06B14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4888" name="Rectangle 74">
                <a:extLst>
                  <a:ext uri="{FF2B5EF4-FFF2-40B4-BE49-F238E27FC236}">
                    <a16:creationId xmlns:a16="http://schemas.microsoft.com/office/drawing/2014/main" id="{DF1F552D-850E-4AAB-8470-58E0BEBF9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4889" name="Rectangle 75">
                <a:extLst>
                  <a:ext uri="{FF2B5EF4-FFF2-40B4-BE49-F238E27FC236}">
                    <a16:creationId xmlns:a16="http://schemas.microsoft.com/office/drawing/2014/main" id="{11C334A0-2E0F-4742-9327-2D2254C1B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4890" name="Rectangle 76">
                <a:extLst>
                  <a:ext uri="{FF2B5EF4-FFF2-40B4-BE49-F238E27FC236}">
                    <a16:creationId xmlns:a16="http://schemas.microsoft.com/office/drawing/2014/main" id="{A373D60D-836C-445C-9871-1956BCAE7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4891" name="Rectangle 77">
                <a:extLst>
                  <a:ext uri="{FF2B5EF4-FFF2-40B4-BE49-F238E27FC236}">
                    <a16:creationId xmlns:a16="http://schemas.microsoft.com/office/drawing/2014/main" id="{AB4B315C-6F4E-478A-AD02-608C4B547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4892" name="Rectangle 78">
                <a:extLst>
                  <a:ext uri="{FF2B5EF4-FFF2-40B4-BE49-F238E27FC236}">
                    <a16:creationId xmlns:a16="http://schemas.microsoft.com/office/drawing/2014/main" id="{E0CCB08C-6D59-4A80-BFFE-B00E1ECCB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4825" name="Freeform 79">
            <a:extLst>
              <a:ext uri="{FF2B5EF4-FFF2-40B4-BE49-F238E27FC236}">
                <a16:creationId xmlns:a16="http://schemas.microsoft.com/office/drawing/2014/main" id="{E2299165-F852-4F9E-A187-52FDA73F115B}"/>
              </a:ext>
            </a:extLst>
          </p:cNvPr>
          <p:cNvSpPr>
            <a:spLocks/>
          </p:cNvSpPr>
          <p:nvPr/>
        </p:nvSpPr>
        <p:spPr bwMode="auto">
          <a:xfrm rot="10800000">
            <a:off x="1017588" y="1208088"/>
            <a:ext cx="2246312" cy="536575"/>
          </a:xfrm>
          <a:custGeom>
            <a:avLst/>
            <a:gdLst>
              <a:gd name="T0" fmla="*/ 2246312 w 2154"/>
              <a:gd name="T1" fmla="*/ 0 h 181"/>
              <a:gd name="T2" fmla="*/ 913542 w 2154"/>
              <a:gd name="T3" fmla="*/ 533610 h 181"/>
              <a:gd name="T4" fmla="*/ 0 w 2154"/>
              <a:gd name="T5" fmla="*/ 17787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80">
            <a:extLst>
              <a:ext uri="{FF2B5EF4-FFF2-40B4-BE49-F238E27FC236}">
                <a16:creationId xmlns:a16="http://schemas.microsoft.com/office/drawing/2014/main" id="{CC328A68-930D-408C-8055-7C92D2007C40}"/>
              </a:ext>
            </a:extLst>
          </p:cNvPr>
          <p:cNvSpPr>
            <a:spLocks/>
          </p:cNvSpPr>
          <p:nvPr/>
        </p:nvSpPr>
        <p:spPr bwMode="auto">
          <a:xfrm>
            <a:off x="987425" y="2212975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81">
            <a:extLst>
              <a:ext uri="{FF2B5EF4-FFF2-40B4-BE49-F238E27FC236}">
                <a16:creationId xmlns:a16="http://schemas.microsoft.com/office/drawing/2014/main" id="{4BDC2520-D4A0-4210-8C21-6DFFBD56BE43}"/>
              </a:ext>
            </a:extLst>
          </p:cNvPr>
          <p:cNvSpPr>
            <a:spLocks/>
          </p:cNvSpPr>
          <p:nvPr/>
        </p:nvSpPr>
        <p:spPr bwMode="auto">
          <a:xfrm>
            <a:off x="1470025" y="2184400"/>
            <a:ext cx="1304925" cy="334963"/>
          </a:xfrm>
          <a:custGeom>
            <a:avLst/>
            <a:gdLst>
              <a:gd name="T0" fmla="*/ 1304925 w 822"/>
              <a:gd name="T1" fmla="*/ 0 h 211"/>
              <a:gd name="T2" fmla="*/ 600075 w 822"/>
              <a:gd name="T3" fmla="*/ 333375 h 211"/>
              <a:gd name="T4" fmla="*/ 0 w 822"/>
              <a:gd name="T5" fmla="*/ 9525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82">
            <a:extLst>
              <a:ext uri="{FF2B5EF4-FFF2-40B4-BE49-F238E27FC236}">
                <a16:creationId xmlns:a16="http://schemas.microsoft.com/office/drawing/2014/main" id="{B31B05D3-6E51-40F3-A3CF-AAB3F76689A3}"/>
              </a:ext>
            </a:extLst>
          </p:cNvPr>
          <p:cNvSpPr>
            <a:spLocks/>
          </p:cNvSpPr>
          <p:nvPr/>
        </p:nvSpPr>
        <p:spPr bwMode="auto">
          <a:xfrm>
            <a:off x="2828925" y="2171700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9" name="Group 83">
            <a:extLst>
              <a:ext uri="{FF2B5EF4-FFF2-40B4-BE49-F238E27FC236}">
                <a16:creationId xmlns:a16="http://schemas.microsoft.com/office/drawing/2014/main" id="{2F4CE02A-121C-4AD6-BE74-8F9D6F2BA54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403600"/>
            <a:ext cx="8543925" cy="361950"/>
            <a:chOff x="228" y="3400"/>
            <a:chExt cx="5382" cy="228"/>
          </a:xfrm>
        </p:grpSpPr>
        <p:grpSp>
          <p:nvGrpSpPr>
            <p:cNvPr id="34859" name="Group 84">
              <a:extLst>
                <a:ext uri="{FF2B5EF4-FFF2-40B4-BE49-F238E27FC236}">
                  <a16:creationId xmlns:a16="http://schemas.microsoft.com/office/drawing/2014/main" id="{D1EF2C0A-6596-44BA-AEB2-1EC89F937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4872" name="Rectangle 85">
                <a:extLst>
                  <a:ext uri="{FF2B5EF4-FFF2-40B4-BE49-F238E27FC236}">
                    <a16:creationId xmlns:a16="http://schemas.microsoft.com/office/drawing/2014/main" id="{B80D5AE1-470A-43B1-B7EA-E4C648FD8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4873" name="Rectangle 86">
                <a:extLst>
                  <a:ext uri="{FF2B5EF4-FFF2-40B4-BE49-F238E27FC236}">
                    <a16:creationId xmlns:a16="http://schemas.microsoft.com/office/drawing/2014/main" id="{A9F2F977-A709-409D-A156-3C5295F2E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4874" name="Rectangle 87">
                <a:extLst>
                  <a:ext uri="{FF2B5EF4-FFF2-40B4-BE49-F238E27FC236}">
                    <a16:creationId xmlns:a16="http://schemas.microsoft.com/office/drawing/2014/main" id="{C903AAFF-5651-4279-BF39-C03A22D35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4875" name="Rectangle 88">
                <a:extLst>
                  <a:ext uri="{FF2B5EF4-FFF2-40B4-BE49-F238E27FC236}">
                    <a16:creationId xmlns:a16="http://schemas.microsoft.com/office/drawing/2014/main" id="{C2CBBEEF-CA89-46C0-B2F1-DF22B0F86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4876" name="Rectangle 89">
                <a:extLst>
                  <a:ext uri="{FF2B5EF4-FFF2-40B4-BE49-F238E27FC236}">
                    <a16:creationId xmlns:a16="http://schemas.microsoft.com/office/drawing/2014/main" id="{5E30EFA7-7BB4-493F-B6CF-A5022D91D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4877" name="Rectangle 90">
                <a:extLst>
                  <a:ext uri="{FF2B5EF4-FFF2-40B4-BE49-F238E27FC236}">
                    <a16:creationId xmlns:a16="http://schemas.microsoft.com/office/drawing/2014/main" id="{1BC6FF8A-0394-4F40-B498-3E81B32F7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4878" name="Rectangle 91">
                <a:extLst>
                  <a:ext uri="{FF2B5EF4-FFF2-40B4-BE49-F238E27FC236}">
                    <a16:creationId xmlns:a16="http://schemas.microsoft.com/office/drawing/2014/main" id="{ADF0F5B5-142D-4435-A189-5539852E6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4879" name="Rectangle 92">
                <a:extLst>
                  <a:ext uri="{FF2B5EF4-FFF2-40B4-BE49-F238E27FC236}">
                    <a16:creationId xmlns:a16="http://schemas.microsoft.com/office/drawing/2014/main" id="{64BC1E7D-B270-4673-863A-4DB5F3813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4860" name="Rectangle 93">
              <a:extLst>
                <a:ext uri="{FF2B5EF4-FFF2-40B4-BE49-F238E27FC236}">
                  <a16:creationId xmlns:a16="http://schemas.microsoft.com/office/drawing/2014/main" id="{F2ECA6B2-A3F0-4473-A5D2-121D2CC1F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4861" name="Rectangle 94">
              <a:extLst>
                <a:ext uri="{FF2B5EF4-FFF2-40B4-BE49-F238E27FC236}">
                  <a16:creationId xmlns:a16="http://schemas.microsoft.com/office/drawing/2014/main" id="{AC3A410D-D3A0-48BC-881A-BE12332E9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4862" name="Rectangle 95">
              <a:extLst>
                <a:ext uri="{FF2B5EF4-FFF2-40B4-BE49-F238E27FC236}">
                  <a16:creationId xmlns:a16="http://schemas.microsoft.com/office/drawing/2014/main" id="{018F9C4A-CC02-4391-8944-DAA8CA8D2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4863" name="Group 96">
              <a:extLst>
                <a:ext uri="{FF2B5EF4-FFF2-40B4-BE49-F238E27FC236}">
                  <a16:creationId xmlns:a16="http://schemas.microsoft.com/office/drawing/2014/main" id="{4A35181B-4BFB-4DEE-B0FF-C92FF2885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4864" name="Rectangle 97">
                <a:extLst>
                  <a:ext uri="{FF2B5EF4-FFF2-40B4-BE49-F238E27FC236}">
                    <a16:creationId xmlns:a16="http://schemas.microsoft.com/office/drawing/2014/main" id="{50FD1954-BCF5-4A9A-9682-F15B0C784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4865" name="Rectangle 98">
                <a:extLst>
                  <a:ext uri="{FF2B5EF4-FFF2-40B4-BE49-F238E27FC236}">
                    <a16:creationId xmlns:a16="http://schemas.microsoft.com/office/drawing/2014/main" id="{848E2B6C-5B9D-4AD6-972C-E7C14B8EF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4866" name="Rectangle 99">
                <a:extLst>
                  <a:ext uri="{FF2B5EF4-FFF2-40B4-BE49-F238E27FC236}">
                    <a16:creationId xmlns:a16="http://schemas.microsoft.com/office/drawing/2014/main" id="{AC641E78-33D4-48CF-B4CB-1277E1E4E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4867" name="Rectangle 100">
                <a:extLst>
                  <a:ext uri="{FF2B5EF4-FFF2-40B4-BE49-F238E27FC236}">
                    <a16:creationId xmlns:a16="http://schemas.microsoft.com/office/drawing/2014/main" id="{EDA11362-1493-43E9-B1E5-9DA8452A3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4868" name="Rectangle 101">
                <a:extLst>
                  <a:ext uri="{FF2B5EF4-FFF2-40B4-BE49-F238E27FC236}">
                    <a16:creationId xmlns:a16="http://schemas.microsoft.com/office/drawing/2014/main" id="{9A70A72B-E4EB-4922-B1F2-15669E35A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4869" name="Rectangle 102">
                <a:extLst>
                  <a:ext uri="{FF2B5EF4-FFF2-40B4-BE49-F238E27FC236}">
                    <a16:creationId xmlns:a16="http://schemas.microsoft.com/office/drawing/2014/main" id="{E714EA21-CF5B-4A01-88E6-9584D4822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4870" name="Rectangle 103">
                <a:extLst>
                  <a:ext uri="{FF2B5EF4-FFF2-40B4-BE49-F238E27FC236}">
                    <a16:creationId xmlns:a16="http://schemas.microsoft.com/office/drawing/2014/main" id="{844757E5-25C2-494C-898F-70EBE97C9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4871" name="Rectangle 104">
                <a:extLst>
                  <a:ext uri="{FF2B5EF4-FFF2-40B4-BE49-F238E27FC236}">
                    <a16:creationId xmlns:a16="http://schemas.microsoft.com/office/drawing/2014/main" id="{7CC5C582-0782-4C1F-A089-8C22F9688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4830" name="Freeform 105">
            <a:extLst>
              <a:ext uri="{FF2B5EF4-FFF2-40B4-BE49-F238E27FC236}">
                <a16:creationId xmlns:a16="http://schemas.microsoft.com/office/drawing/2014/main" id="{53BA7008-90B6-40DA-A28A-DF960F13E43D}"/>
              </a:ext>
            </a:extLst>
          </p:cNvPr>
          <p:cNvSpPr>
            <a:spLocks/>
          </p:cNvSpPr>
          <p:nvPr/>
        </p:nvSpPr>
        <p:spPr bwMode="auto">
          <a:xfrm rot="10800000">
            <a:off x="989013" y="4475163"/>
            <a:ext cx="1273175" cy="419100"/>
          </a:xfrm>
          <a:custGeom>
            <a:avLst/>
            <a:gdLst>
              <a:gd name="T0" fmla="*/ 1273175 w 2154"/>
              <a:gd name="T1" fmla="*/ 0 h 181"/>
              <a:gd name="T2" fmla="*/ 517781 w 2154"/>
              <a:gd name="T3" fmla="*/ 416785 h 181"/>
              <a:gd name="T4" fmla="*/ 0 w 2154"/>
              <a:gd name="T5" fmla="*/ 13893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106">
            <a:extLst>
              <a:ext uri="{FF2B5EF4-FFF2-40B4-BE49-F238E27FC236}">
                <a16:creationId xmlns:a16="http://schemas.microsoft.com/office/drawing/2014/main" id="{0BAE0F3D-F33E-4B7B-A4CB-D76C8CBF1F61}"/>
              </a:ext>
            </a:extLst>
          </p:cNvPr>
          <p:cNvSpPr>
            <a:spLocks/>
          </p:cNvSpPr>
          <p:nvPr/>
        </p:nvSpPr>
        <p:spPr bwMode="auto">
          <a:xfrm>
            <a:off x="973138" y="3852863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108">
            <a:extLst>
              <a:ext uri="{FF2B5EF4-FFF2-40B4-BE49-F238E27FC236}">
                <a16:creationId xmlns:a16="http://schemas.microsoft.com/office/drawing/2014/main" id="{50EC45FF-2DDB-4F18-B5E8-9BEE3F0CA7FD}"/>
              </a:ext>
            </a:extLst>
          </p:cNvPr>
          <p:cNvSpPr>
            <a:spLocks/>
          </p:cNvSpPr>
          <p:nvPr/>
        </p:nvSpPr>
        <p:spPr bwMode="auto">
          <a:xfrm>
            <a:off x="2408238" y="381158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Freeform 109">
            <a:extLst>
              <a:ext uri="{FF2B5EF4-FFF2-40B4-BE49-F238E27FC236}">
                <a16:creationId xmlns:a16="http://schemas.microsoft.com/office/drawing/2014/main" id="{63B54A7D-D25A-4651-89D5-E9AD41D47FE8}"/>
              </a:ext>
            </a:extLst>
          </p:cNvPr>
          <p:cNvSpPr>
            <a:spLocks/>
          </p:cNvSpPr>
          <p:nvPr/>
        </p:nvSpPr>
        <p:spPr bwMode="auto">
          <a:xfrm>
            <a:off x="1417638" y="3832225"/>
            <a:ext cx="941387" cy="290513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6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4" name="Group 110">
            <a:extLst>
              <a:ext uri="{FF2B5EF4-FFF2-40B4-BE49-F238E27FC236}">
                <a16:creationId xmlns:a16="http://schemas.microsoft.com/office/drawing/2014/main" id="{5D98E906-6DCE-4D8A-961F-B5D3FA5DBA96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4940300"/>
            <a:ext cx="8543925" cy="361950"/>
            <a:chOff x="228" y="3400"/>
            <a:chExt cx="5382" cy="228"/>
          </a:xfrm>
        </p:grpSpPr>
        <p:grpSp>
          <p:nvGrpSpPr>
            <p:cNvPr id="34838" name="Group 111">
              <a:extLst>
                <a:ext uri="{FF2B5EF4-FFF2-40B4-BE49-F238E27FC236}">
                  <a16:creationId xmlns:a16="http://schemas.microsoft.com/office/drawing/2014/main" id="{B184389F-2083-427F-A8E6-03C0670C9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4851" name="Rectangle 112">
                <a:extLst>
                  <a:ext uri="{FF2B5EF4-FFF2-40B4-BE49-F238E27FC236}">
                    <a16:creationId xmlns:a16="http://schemas.microsoft.com/office/drawing/2014/main" id="{5ECDE5F3-705B-4B09-91D8-1E42731DF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4852" name="Rectangle 113">
                <a:extLst>
                  <a:ext uri="{FF2B5EF4-FFF2-40B4-BE49-F238E27FC236}">
                    <a16:creationId xmlns:a16="http://schemas.microsoft.com/office/drawing/2014/main" id="{9614787B-04BC-4134-95C6-3015CE12E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4853" name="Rectangle 114">
                <a:extLst>
                  <a:ext uri="{FF2B5EF4-FFF2-40B4-BE49-F238E27FC236}">
                    <a16:creationId xmlns:a16="http://schemas.microsoft.com/office/drawing/2014/main" id="{E410E381-6CD1-4779-AD21-884E98808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4854" name="Rectangle 115">
                <a:extLst>
                  <a:ext uri="{FF2B5EF4-FFF2-40B4-BE49-F238E27FC236}">
                    <a16:creationId xmlns:a16="http://schemas.microsoft.com/office/drawing/2014/main" id="{C474D3CA-F3AF-4757-AB6F-2838A1A5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4855" name="Rectangle 116">
                <a:extLst>
                  <a:ext uri="{FF2B5EF4-FFF2-40B4-BE49-F238E27FC236}">
                    <a16:creationId xmlns:a16="http://schemas.microsoft.com/office/drawing/2014/main" id="{F3C15010-5E2F-445B-AD8F-787402565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4856" name="Rectangle 117">
                <a:extLst>
                  <a:ext uri="{FF2B5EF4-FFF2-40B4-BE49-F238E27FC236}">
                    <a16:creationId xmlns:a16="http://schemas.microsoft.com/office/drawing/2014/main" id="{3BF3F1BF-4436-4158-907B-26DB7BAF7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4857" name="Rectangle 118">
                <a:extLst>
                  <a:ext uri="{FF2B5EF4-FFF2-40B4-BE49-F238E27FC236}">
                    <a16:creationId xmlns:a16="http://schemas.microsoft.com/office/drawing/2014/main" id="{72D89130-B8A0-4577-B1D9-EB5BA54C3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4858" name="Rectangle 119">
                <a:extLst>
                  <a:ext uri="{FF2B5EF4-FFF2-40B4-BE49-F238E27FC236}">
                    <a16:creationId xmlns:a16="http://schemas.microsoft.com/office/drawing/2014/main" id="{1A432B9A-1E64-40E1-86FB-7BCF19D92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4839" name="Rectangle 120">
              <a:extLst>
                <a:ext uri="{FF2B5EF4-FFF2-40B4-BE49-F238E27FC236}">
                  <a16:creationId xmlns:a16="http://schemas.microsoft.com/office/drawing/2014/main" id="{B4F5F1BF-1A91-4168-A599-9FC7DA090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4840" name="Rectangle 121">
              <a:extLst>
                <a:ext uri="{FF2B5EF4-FFF2-40B4-BE49-F238E27FC236}">
                  <a16:creationId xmlns:a16="http://schemas.microsoft.com/office/drawing/2014/main" id="{E4E76ED4-CE54-44B0-B4C8-AEF461AB4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4841" name="Rectangle 122">
              <a:extLst>
                <a:ext uri="{FF2B5EF4-FFF2-40B4-BE49-F238E27FC236}">
                  <a16:creationId xmlns:a16="http://schemas.microsoft.com/office/drawing/2014/main" id="{487F0186-EB67-4FAC-9437-2DA54144F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4842" name="Group 123">
              <a:extLst>
                <a:ext uri="{FF2B5EF4-FFF2-40B4-BE49-F238E27FC236}">
                  <a16:creationId xmlns:a16="http://schemas.microsoft.com/office/drawing/2014/main" id="{232C77DF-2BA4-4D46-B70E-6B303ACCA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4843" name="Rectangle 124">
                <a:extLst>
                  <a:ext uri="{FF2B5EF4-FFF2-40B4-BE49-F238E27FC236}">
                    <a16:creationId xmlns:a16="http://schemas.microsoft.com/office/drawing/2014/main" id="{4318CF4A-B763-4F5B-9E3B-26ECF724E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4844" name="Rectangle 125">
                <a:extLst>
                  <a:ext uri="{FF2B5EF4-FFF2-40B4-BE49-F238E27FC236}">
                    <a16:creationId xmlns:a16="http://schemas.microsoft.com/office/drawing/2014/main" id="{A5A326B3-6253-487E-8B36-D645D303D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4845" name="Rectangle 126">
                <a:extLst>
                  <a:ext uri="{FF2B5EF4-FFF2-40B4-BE49-F238E27FC236}">
                    <a16:creationId xmlns:a16="http://schemas.microsoft.com/office/drawing/2014/main" id="{E01C4DFB-1CDF-4609-ADC0-A4DD9E5FF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4846" name="Rectangle 127">
                <a:extLst>
                  <a:ext uri="{FF2B5EF4-FFF2-40B4-BE49-F238E27FC236}">
                    <a16:creationId xmlns:a16="http://schemas.microsoft.com/office/drawing/2014/main" id="{847007BE-A9FD-4C95-89F1-A6C0BC13A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4847" name="Rectangle 128">
                <a:extLst>
                  <a:ext uri="{FF2B5EF4-FFF2-40B4-BE49-F238E27FC236}">
                    <a16:creationId xmlns:a16="http://schemas.microsoft.com/office/drawing/2014/main" id="{FA1C797C-95E9-46BF-924C-1C22816BA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4848" name="Rectangle 129">
                <a:extLst>
                  <a:ext uri="{FF2B5EF4-FFF2-40B4-BE49-F238E27FC236}">
                    <a16:creationId xmlns:a16="http://schemas.microsoft.com/office/drawing/2014/main" id="{88FE71A7-42A4-4A34-911E-852AA8A1A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4849" name="Rectangle 130">
                <a:extLst>
                  <a:ext uri="{FF2B5EF4-FFF2-40B4-BE49-F238E27FC236}">
                    <a16:creationId xmlns:a16="http://schemas.microsoft.com/office/drawing/2014/main" id="{D896BD3D-4450-47EC-9A9D-CEA9B5B9F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4850" name="Rectangle 131">
                <a:extLst>
                  <a:ext uri="{FF2B5EF4-FFF2-40B4-BE49-F238E27FC236}">
                    <a16:creationId xmlns:a16="http://schemas.microsoft.com/office/drawing/2014/main" id="{1ECE137B-927C-4E30-9610-5C6043416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4835" name="Freeform 134">
            <a:extLst>
              <a:ext uri="{FF2B5EF4-FFF2-40B4-BE49-F238E27FC236}">
                <a16:creationId xmlns:a16="http://schemas.microsoft.com/office/drawing/2014/main" id="{5CB8C578-FBA0-467C-A197-513D9D4CEBA7}"/>
              </a:ext>
            </a:extLst>
          </p:cNvPr>
          <p:cNvSpPr>
            <a:spLocks/>
          </p:cNvSpPr>
          <p:nvPr/>
        </p:nvSpPr>
        <p:spPr bwMode="auto">
          <a:xfrm>
            <a:off x="1870075" y="5376863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135">
            <a:extLst>
              <a:ext uri="{FF2B5EF4-FFF2-40B4-BE49-F238E27FC236}">
                <a16:creationId xmlns:a16="http://schemas.microsoft.com/office/drawing/2014/main" id="{FAC3D44B-5161-4033-B3D9-EA8BCDD89D4A}"/>
              </a:ext>
            </a:extLst>
          </p:cNvPr>
          <p:cNvSpPr>
            <a:spLocks/>
          </p:cNvSpPr>
          <p:nvPr/>
        </p:nvSpPr>
        <p:spPr bwMode="auto">
          <a:xfrm>
            <a:off x="836613" y="5368925"/>
            <a:ext cx="941387" cy="290513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6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136">
            <a:extLst>
              <a:ext uri="{FF2B5EF4-FFF2-40B4-BE49-F238E27FC236}">
                <a16:creationId xmlns:a16="http://schemas.microsoft.com/office/drawing/2014/main" id="{BEEABD2B-8DAA-4B33-91DD-F28EBA824BEE}"/>
              </a:ext>
            </a:extLst>
          </p:cNvPr>
          <p:cNvSpPr>
            <a:spLocks/>
          </p:cNvSpPr>
          <p:nvPr/>
        </p:nvSpPr>
        <p:spPr bwMode="auto">
          <a:xfrm rot="10800000">
            <a:off x="1031875" y="2935288"/>
            <a:ext cx="1724025" cy="404812"/>
          </a:xfrm>
          <a:custGeom>
            <a:avLst/>
            <a:gdLst>
              <a:gd name="T0" fmla="*/ 1724025 w 2154"/>
              <a:gd name="T1" fmla="*/ 0 h 181"/>
              <a:gd name="T2" fmla="*/ 701136 w 2154"/>
              <a:gd name="T3" fmla="*/ 402575 h 181"/>
              <a:gd name="T4" fmla="*/ 0 w 2154"/>
              <a:gd name="T5" fmla="*/ 13419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Veri Yer Tutucusu 3">
            <a:extLst>
              <a:ext uri="{FF2B5EF4-FFF2-40B4-BE49-F238E27FC236}">
                <a16:creationId xmlns:a16="http://schemas.microsoft.com/office/drawing/2014/main" id="{094378D7-C01D-4D9B-AD4A-971E82125A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1210D2-2F93-447C-8EEC-815AEC96E4C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5843" name="Alt Bilgi Yer Tutucusu 4">
            <a:extLst>
              <a:ext uri="{FF2B5EF4-FFF2-40B4-BE49-F238E27FC236}">
                <a16:creationId xmlns:a16="http://schemas.microsoft.com/office/drawing/2014/main" id="{ACEA66F8-54D9-4C37-ACF3-9E76244A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5844" name="Slayt Numarası Yer Tutucusu 5">
            <a:extLst>
              <a:ext uri="{FF2B5EF4-FFF2-40B4-BE49-F238E27FC236}">
                <a16:creationId xmlns:a16="http://schemas.microsoft.com/office/drawing/2014/main" id="{85A710EE-D049-464A-ACD2-DC6FBEF6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D85182-3D68-4833-878C-4856C77F91D8}" type="slidenum">
              <a:rPr lang="en-US" altLang="en-US" b="0"/>
              <a:pPr/>
              <a:t>31</a:t>
            </a:fld>
            <a:endParaRPr lang="en-US" altLang="en-US" b="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964EA74A-B435-46C8-9A8D-775867D7D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 Example</a:t>
            </a:r>
          </a:p>
        </p:txBody>
      </p:sp>
      <p:sp>
        <p:nvSpPr>
          <p:cNvPr id="35846" name="Text Box 3">
            <a:extLst>
              <a:ext uri="{FF2B5EF4-FFF2-40B4-BE49-F238E27FC236}">
                <a16:creationId xmlns:a16="http://schemas.microsoft.com/office/drawing/2014/main" id="{7334FC79-78DC-42F2-93D7-D8FF90871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5821363"/>
            <a:ext cx="6931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Shifts by             are performed to restore the heap order property of the minimum heap. </a:t>
            </a:r>
            <a:endParaRPr lang="en-US" altLang="en-US"/>
          </a:p>
        </p:txBody>
      </p:sp>
      <p:sp>
        <p:nvSpPr>
          <p:cNvPr id="35847" name="Freeform 4">
            <a:extLst>
              <a:ext uri="{FF2B5EF4-FFF2-40B4-BE49-F238E27FC236}">
                <a16:creationId xmlns:a16="http://schemas.microsoft.com/office/drawing/2014/main" id="{92E69737-5B8A-4D8E-AED2-69C987FC4D03}"/>
              </a:ext>
            </a:extLst>
          </p:cNvPr>
          <p:cNvSpPr>
            <a:spLocks/>
          </p:cNvSpPr>
          <p:nvPr/>
        </p:nvSpPr>
        <p:spPr bwMode="auto">
          <a:xfrm>
            <a:off x="1682750" y="584358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Freeform 53">
            <a:extLst>
              <a:ext uri="{FF2B5EF4-FFF2-40B4-BE49-F238E27FC236}">
                <a16:creationId xmlns:a16="http://schemas.microsoft.com/office/drawing/2014/main" id="{4CE51AC6-2F21-4F2E-BEDE-ADC1B3819E05}"/>
              </a:ext>
            </a:extLst>
          </p:cNvPr>
          <p:cNvSpPr>
            <a:spLocks/>
          </p:cNvSpPr>
          <p:nvPr/>
        </p:nvSpPr>
        <p:spPr bwMode="auto">
          <a:xfrm rot="10800000">
            <a:off x="1017588" y="1311275"/>
            <a:ext cx="1273175" cy="419100"/>
          </a:xfrm>
          <a:custGeom>
            <a:avLst/>
            <a:gdLst>
              <a:gd name="T0" fmla="*/ 1273175 w 2154"/>
              <a:gd name="T1" fmla="*/ 0 h 181"/>
              <a:gd name="T2" fmla="*/ 517781 w 2154"/>
              <a:gd name="T3" fmla="*/ 416785 h 181"/>
              <a:gd name="T4" fmla="*/ 0 w 2154"/>
              <a:gd name="T5" fmla="*/ 13893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49" name="Group 57">
            <a:extLst>
              <a:ext uri="{FF2B5EF4-FFF2-40B4-BE49-F238E27FC236}">
                <a16:creationId xmlns:a16="http://schemas.microsoft.com/office/drawing/2014/main" id="{A6DB7149-227E-4449-B022-75A235A2D17E}"/>
              </a:ext>
            </a:extLst>
          </p:cNvPr>
          <p:cNvGrpSpPr>
            <a:grpSpLocks/>
          </p:cNvGrpSpPr>
          <p:nvPr/>
        </p:nvGrpSpPr>
        <p:grpSpPr bwMode="auto">
          <a:xfrm>
            <a:off x="307975" y="1776413"/>
            <a:ext cx="8543925" cy="361950"/>
            <a:chOff x="228" y="3400"/>
            <a:chExt cx="5382" cy="228"/>
          </a:xfrm>
        </p:grpSpPr>
        <p:grpSp>
          <p:nvGrpSpPr>
            <p:cNvPr id="35901" name="Group 58">
              <a:extLst>
                <a:ext uri="{FF2B5EF4-FFF2-40B4-BE49-F238E27FC236}">
                  <a16:creationId xmlns:a16="http://schemas.microsoft.com/office/drawing/2014/main" id="{0384EA27-6F12-4704-A6F7-560CA6357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5914" name="Rectangle 59">
                <a:extLst>
                  <a:ext uri="{FF2B5EF4-FFF2-40B4-BE49-F238E27FC236}">
                    <a16:creationId xmlns:a16="http://schemas.microsoft.com/office/drawing/2014/main" id="{24B1BB30-E6CC-41AC-9C65-023ADE71B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5915" name="Rectangle 60">
                <a:extLst>
                  <a:ext uri="{FF2B5EF4-FFF2-40B4-BE49-F238E27FC236}">
                    <a16:creationId xmlns:a16="http://schemas.microsoft.com/office/drawing/2014/main" id="{BC551F44-A602-43C9-890A-D4C6AB1AA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5916" name="Rectangle 61">
                <a:extLst>
                  <a:ext uri="{FF2B5EF4-FFF2-40B4-BE49-F238E27FC236}">
                    <a16:creationId xmlns:a16="http://schemas.microsoft.com/office/drawing/2014/main" id="{CEB5CD06-AF4C-403A-AC95-BBAB19624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5917" name="Rectangle 62">
                <a:extLst>
                  <a:ext uri="{FF2B5EF4-FFF2-40B4-BE49-F238E27FC236}">
                    <a16:creationId xmlns:a16="http://schemas.microsoft.com/office/drawing/2014/main" id="{C55E11CB-FB3B-49DF-94ED-BEBC70D37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5918" name="Rectangle 63">
                <a:extLst>
                  <a:ext uri="{FF2B5EF4-FFF2-40B4-BE49-F238E27FC236}">
                    <a16:creationId xmlns:a16="http://schemas.microsoft.com/office/drawing/2014/main" id="{928F5281-4891-497C-B2D2-70131E057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5919" name="Rectangle 64">
                <a:extLst>
                  <a:ext uri="{FF2B5EF4-FFF2-40B4-BE49-F238E27FC236}">
                    <a16:creationId xmlns:a16="http://schemas.microsoft.com/office/drawing/2014/main" id="{AED24279-8EC1-4290-BD1C-AAF97B0B2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5920" name="Rectangle 65">
                <a:extLst>
                  <a:ext uri="{FF2B5EF4-FFF2-40B4-BE49-F238E27FC236}">
                    <a16:creationId xmlns:a16="http://schemas.microsoft.com/office/drawing/2014/main" id="{B35AFF41-EF52-4E25-9CE1-0E4F9B41A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5921" name="Rectangle 66">
                <a:extLst>
                  <a:ext uri="{FF2B5EF4-FFF2-40B4-BE49-F238E27FC236}">
                    <a16:creationId xmlns:a16="http://schemas.microsoft.com/office/drawing/2014/main" id="{3A058FCB-AE8D-45AF-ACD7-9C027683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5902" name="Rectangle 67">
              <a:extLst>
                <a:ext uri="{FF2B5EF4-FFF2-40B4-BE49-F238E27FC236}">
                  <a16:creationId xmlns:a16="http://schemas.microsoft.com/office/drawing/2014/main" id="{51AE53D7-FBFA-4B09-BDC8-E0D50DDF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5903" name="Rectangle 68">
              <a:extLst>
                <a:ext uri="{FF2B5EF4-FFF2-40B4-BE49-F238E27FC236}">
                  <a16:creationId xmlns:a16="http://schemas.microsoft.com/office/drawing/2014/main" id="{67C65BBF-D116-4138-AEB4-9D591E833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5904" name="Rectangle 69">
              <a:extLst>
                <a:ext uri="{FF2B5EF4-FFF2-40B4-BE49-F238E27FC236}">
                  <a16:creationId xmlns:a16="http://schemas.microsoft.com/office/drawing/2014/main" id="{A1F10352-3DE0-43DA-AE1A-2EC3811B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5905" name="Group 70">
              <a:extLst>
                <a:ext uri="{FF2B5EF4-FFF2-40B4-BE49-F238E27FC236}">
                  <a16:creationId xmlns:a16="http://schemas.microsoft.com/office/drawing/2014/main" id="{87003B5A-EE93-4C65-9350-B5C6010D9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5906" name="Rectangle 71">
                <a:extLst>
                  <a:ext uri="{FF2B5EF4-FFF2-40B4-BE49-F238E27FC236}">
                    <a16:creationId xmlns:a16="http://schemas.microsoft.com/office/drawing/2014/main" id="{8E148206-B27E-4B79-B558-E9F638D23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5907" name="Rectangle 72">
                <a:extLst>
                  <a:ext uri="{FF2B5EF4-FFF2-40B4-BE49-F238E27FC236}">
                    <a16:creationId xmlns:a16="http://schemas.microsoft.com/office/drawing/2014/main" id="{41FA5FAA-ABB7-4E3D-9720-3C2E40C92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5908" name="Rectangle 73">
                <a:extLst>
                  <a:ext uri="{FF2B5EF4-FFF2-40B4-BE49-F238E27FC236}">
                    <a16:creationId xmlns:a16="http://schemas.microsoft.com/office/drawing/2014/main" id="{EC085F20-F0C8-4C02-8E68-88D5F9696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5909" name="Rectangle 74">
                <a:extLst>
                  <a:ext uri="{FF2B5EF4-FFF2-40B4-BE49-F238E27FC236}">
                    <a16:creationId xmlns:a16="http://schemas.microsoft.com/office/drawing/2014/main" id="{5292E39C-1C76-4BAB-80F8-10D078D72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5910" name="Rectangle 75">
                <a:extLst>
                  <a:ext uri="{FF2B5EF4-FFF2-40B4-BE49-F238E27FC236}">
                    <a16:creationId xmlns:a16="http://schemas.microsoft.com/office/drawing/2014/main" id="{4CC88F4D-8B01-4876-A6E0-4CD6730DE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5911" name="Rectangle 76">
                <a:extLst>
                  <a:ext uri="{FF2B5EF4-FFF2-40B4-BE49-F238E27FC236}">
                    <a16:creationId xmlns:a16="http://schemas.microsoft.com/office/drawing/2014/main" id="{15D1933E-E9EC-4AE6-8ADB-99DE70DEE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5912" name="Rectangle 77">
                <a:extLst>
                  <a:ext uri="{FF2B5EF4-FFF2-40B4-BE49-F238E27FC236}">
                    <a16:creationId xmlns:a16="http://schemas.microsoft.com/office/drawing/2014/main" id="{99C787CA-BC3E-4092-9B97-6475AA2BF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5913" name="Rectangle 78">
                <a:extLst>
                  <a:ext uri="{FF2B5EF4-FFF2-40B4-BE49-F238E27FC236}">
                    <a16:creationId xmlns:a16="http://schemas.microsoft.com/office/drawing/2014/main" id="{2661D1CB-6B77-487F-8268-8F0C9BF9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5850" name="Freeform 79">
            <a:extLst>
              <a:ext uri="{FF2B5EF4-FFF2-40B4-BE49-F238E27FC236}">
                <a16:creationId xmlns:a16="http://schemas.microsoft.com/office/drawing/2014/main" id="{C783D2C9-9F9D-4A94-B7AE-2486E44E52C8}"/>
              </a:ext>
            </a:extLst>
          </p:cNvPr>
          <p:cNvSpPr>
            <a:spLocks/>
          </p:cNvSpPr>
          <p:nvPr/>
        </p:nvSpPr>
        <p:spPr bwMode="auto">
          <a:xfrm>
            <a:off x="1898650" y="2212975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Freeform 80">
            <a:extLst>
              <a:ext uri="{FF2B5EF4-FFF2-40B4-BE49-F238E27FC236}">
                <a16:creationId xmlns:a16="http://schemas.microsoft.com/office/drawing/2014/main" id="{FD451FED-438C-464F-B693-926258DFE62B}"/>
              </a:ext>
            </a:extLst>
          </p:cNvPr>
          <p:cNvSpPr>
            <a:spLocks/>
          </p:cNvSpPr>
          <p:nvPr/>
        </p:nvSpPr>
        <p:spPr bwMode="auto">
          <a:xfrm>
            <a:off x="865188" y="2205038"/>
            <a:ext cx="941387" cy="290512"/>
          </a:xfrm>
          <a:custGeom>
            <a:avLst/>
            <a:gdLst>
              <a:gd name="T0" fmla="*/ 941387 w 822"/>
              <a:gd name="T1" fmla="*/ 0 h 211"/>
              <a:gd name="T2" fmla="*/ 432901 w 822"/>
              <a:gd name="T3" fmla="*/ 289135 h 211"/>
              <a:gd name="T4" fmla="*/ 0 w 822"/>
              <a:gd name="T5" fmla="*/ 8261 h 2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2" h="211">
                <a:moveTo>
                  <a:pt x="822" y="0"/>
                </a:moveTo>
                <a:cubicBezTo>
                  <a:pt x="668" y="104"/>
                  <a:pt x="515" y="209"/>
                  <a:pt x="378" y="210"/>
                </a:cubicBezTo>
                <a:cubicBezTo>
                  <a:pt x="241" y="211"/>
                  <a:pt x="62" y="40"/>
                  <a:pt x="0" y="6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Freeform 82">
            <a:extLst>
              <a:ext uri="{FF2B5EF4-FFF2-40B4-BE49-F238E27FC236}">
                <a16:creationId xmlns:a16="http://schemas.microsoft.com/office/drawing/2014/main" id="{6DAFA633-CC13-402A-B0DC-496F95B5B03E}"/>
              </a:ext>
            </a:extLst>
          </p:cNvPr>
          <p:cNvSpPr>
            <a:spLocks/>
          </p:cNvSpPr>
          <p:nvPr/>
        </p:nvSpPr>
        <p:spPr bwMode="auto">
          <a:xfrm rot="10800000">
            <a:off x="1031875" y="2747963"/>
            <a:ext cx="923925" cy="303212"/>
          </a:xfrm>
          <a:custGeom>
            <a:avLst/>
            <a:gdLst>
              <a:gd name="T0" fmla="*/ 923925 w 2154"/>
              <a:gd name="T1" fmla="*/ 0 h 181"/>
              <a:gd name="T2" fmla="*/ 375747 w 2154"/>
              <a:gd name="T3" fmla="*/ 301537 h 181"/>
              <a:gd name="T4" fmla="*/ 0 w 2154"/>
              <a:gd name="T5" fmla="*/ 10051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3" name="Group 83">
            <a:extLst>
              <a:ext uri="{FF2B5EF4-FFF2-40B4-BE49-F238E27FC236}">
                <a16:creationId xmlns:a16="http://schemas.microsoft.com/office/drawing/2014/main" id="{3B4E4746-71F7-4FDC-8F10-38503E581C26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3097213"/>
            <a:ext cx="8543925" cy="361950"/>
            <a:chOff x="228" y="3400"/>
            <a:chExt cx="5382" cy="228"/>
          </a:xfrm>
        </p:grpSpPr>
        <p:grpSp>
          <p:nvGrpSpPr>
            <p:cNvPr id="35880" name="Group 84">
              <a:extLst>
                <a:ext uri="{FF2B5EF4-FFF2-40B4-BE49-F238E27FC236}">
                  <a16:creationId xmlns:a16="http://schemas.microsoft.com/office/drawing/2014/main" id="{CE3E1826-B30B-4A4F-8CCA-E2059BCF8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5893" name="Rectangle 85">
                <a:extLst>
                  <a:ext uri="{FF2B5EF4-FFF2-40B4-BE49-F238E27FC236}">
                    <a16:creationId xmlns:a16="http://schemas.microsoft.com/office/drawing/2014/main" id="{F2313E02-B559-48BC-A1B7-73028559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5894" name="Rectangle 86">
                <a:extLst>
                  <a:ext uri="{FF2B5EF4-FFF2-40B4-BE49-F238E27FC236}">
                    <a16:creationId xmlns:a16="http://schemas.microsoft.com/office/drawing/2014/main" id="{A178D4A2-7D7C-4E2F-B00F-AEB8E1F7C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5895" name="Rectangle 87">
                <a:extLst>
                  <a:ext uri="{FF2B5EF4-FFF2-40B4-BE49-F238E27FC236}">
                    <a16:creationId xmlns:a16="http://schemas.microsoft.com/office/drawing/2014/main" id="{240FEEF9-FA40-4117-91AD-6273FA32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5896" name="Rectangle 88">
                <a:extLst>
                  <a:ext uri="{FF2B5EF4-FFF2-40B4-BE49-F238E27FC236}">
                    <a16:creationId xmlns:a16="http://schemas.microsoft.com/office/drawing/2014/main" id="{F9F56674-4067-4D68-A7F4-B920F74C8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5897" name="Rectangle 89">
                <a:extLst>
                  <a:ext uri="{FF2B5EF4-FFF2-40B4-BE49-F238E27FC236}">
                    <a16:creationId xmlns:a16="http://schemas.microsoft.com/office/drawing/2014/main" id="{94D63103-5F61-41CA-B031-31A3E4347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5898" name="Rectangle 90">
                <a:extLst>
                  <a:ext uri="{FF2B5EF4-FFF2-40B4-BE49-F238E27FC236}">
                    <a16:creationId xmlns:a16="http://schemas.microsoft.com/office/drawing/2014/main" id="{ACB2A368-6857-45B1-88A4-5A35DD6E4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5899" name="Rectangle 91">
                <a:extLst>
                  <a:ext uri="{FF2B5EF4-FFF2-40B4-BE49-F238E27FC236}">
                    <a16:creationId xmlns:a16="http://schemas.microsoft.com/office/drawing/2014/main" id="{675BC602-2025-45F1-AA20-FB87A0295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5900" name="Rectangle 92">
                <a:extLst>
                  <a:ext uri="{FF2B5EF4-FFF2-40B4-BE49-F238E27FC236}">
                    <a16:creationId xmlns:a16="http://schemas.microsoft.com/office/drawing/2014/main" id="{84E75CB0-CA3C-45EC-930C-21AC2018D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5881" name="Rectangle 93">
              <a:extLst>
                <a:ext uri="{FF2B5EF4-FFF2-40B4-BE49-F238E27FC236}">
                  <a16:creationId xmlns:a16="http://schemas.microsoft.com/office/drawing/2014/main" id="{2F5A6967-50F9-4283-A7B9-9189C4AB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5882" name="Rectangle 94">
              <a:extLst>
                <a:ext uri="{FF2B5EF4-FFF2-40B4-BE49-F238E27FC236}">
                  <a16:creationId xmlns:a16="http://schemas.microsoft.com/office/drawing/2014/main" id="{3DFEC7B9-CFA9-4950-9339-9E01FF9F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5883" name="Rectangle 95">
              <a:extLst>
                <a:ext uri="{FF2B5EF4-FFF2-40B4-BE49-F238E27FC236}">
                  <a16:creationId xmlns:a16="http://schemas.microsoft.com/office/drawing/2014/main" id="{D96905C5-E4DD-4559-8E1B-F46DD232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5884" name="Group 96">
              <a:extLst>
                <a:ext uri="{FF2B5EF4-FFF2-40B4-BE49-F238E27FC236}">
                  <a16:creationId xmlns:a16="http://schemas.microsoft.com/office/drawing/2014/main" id="{067377F1-9584-4C9B-A01C-B78597DB7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5885" name="Rectangle 97">
                <a:extLst>
                  <a:ext uri="{FF2B5EF4-FFF2-40B4-BE49-F238E27FC236}">
                    <a16:creationId xmlns:a16="http://schemas.microsoft.com/office/drawing/2014/main" id="{8289BFC6-53C5-4CEA-9970-1B35350C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5886" name="Rectangle 98">
                <a:extLst>
                  <a:ext uri="{FF2B5EF4-FFF2-40B4-BE49-F238E27FC236}">
                    <a16:creationId xmlns:a16="http://schemas.microsoft.com/office/drawing/2014/main" id="{9C7E9D08-9E9B-46C1-8271-C27ADFE07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5887" name="Rectangle 99">
                <a:extLst>
                  <a:ext uri="{FF2B5EF4-FFF2-40B4-BE49-F238E27FC236}">
                    <a16:creationId xmlns:a16="http://schemas.microsoft.com/office/drawing/2014/main" id="{E07ABF98-07FB-4179-8E17-961757D90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5888" name="Rectangle 100">
                <a:extLst>
                  <a:ext uri="{FF2B5EF4-FFF2-40B4-BE49-F238E27FC236}">
                    <a16:creationId xmlns:a16="http://schemas.microsoft.com/office/drawing/2014/main" id="{8B011078-0068-44CF-B392-DDFB161E8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5889" name="Rectangle 101">
                <a:extLst>
                  <a:ext uri="{FF2B5EF4-FFF2-40B4-BE49-F238E27FC236}">
                    <a16:creationId xmlns:a16="http://schemas.microsoft.com/office/drawing/2014/main" id="{C1051611-B257-4C85-87DA-E7B4C84B8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5890" name="Rectangle 102">
                <a:extLst>
                  <a:ext uri="{FF2B5EF4-FFF2-40B4-BE49-F238E27FC236}">
                    <a16:creationId xmlns:a16="http://schemas.microsoft.com/office/drawing/2014/main" id="{D8CC7BEC-14C6-4BCE-8C72-34B91F973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5891" name="Rectangle 103">
                <a:extLst>
                  <a:ext uri="{FF2B5EF4-FFF2-40B4-BE49-F238E27FC236}">
                    <a16:creationId xmlns:a16="http://schemas.microsoft.com/office/drawing/2014/main" id="{7E604C1D-CE2A-4AB6-9B9C-DF94F4DD5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5892" name="Rectangle 104">
                <a:extLst>
                  <a:ext uri="{FF2B5EF4-FFF2-40B4-BE49-F238E27FC236}">
                    <a16:creationId xmlns:a16="http://schemas.microsoft.com/office/drawing/2014/main" id="{8B3A80E5-7A9F-433F-8F6B-BC706831D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5854" name="Freeform 105">
            <a:extLst>
              <a:ext uri="{FF2B5EF4-FFF2-40B4-BE49-F238E27FC236}">
                <a16:creationId xmlns:a16="http://schemas.microsoft.com/office/drawing/2014/main" id="{D4D6C344-D1BA-4964-AA2E-B0F2251AAFD2}"/>
              </a:ext>
            </a:extLst>
          </p:cNvPr>
          <p:cNvSpPr>
            <a:spLocks/>
          </p:cNvSpPr>
          <p:nvPr/>
        </p:nvSpPr>
        <p:spPr bwMode="auto">
          <a:xfrm>
            <a:off x="1506538" y="3533775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Freeform 107">
            <a:extLst>
              <a:ext uri="{FF2B5EF4-FFF2-40B4-BE49-F238E27FC236}">
                <a16:creationId xmlns:a16="http://schemas.microsoft.com/office/drawing/2014/main" id="{717BB64F-8F30-4F7A-96D2-457BA200A0AF}"/>
              </a:ext>
            </a:extLst>
          </p:cNvPr>
          <p:cNvSpPr>
            <a:spLocks/>
          </p:cNvSpPr>
          <p:nvPr/>
        </p:nvSpPr>
        <p:spPr bwMode="auto">
          <a:xfrm>
            <a:off x="958850" y="3576638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Freeform 108">
            <a:extLst>
              <a:ext uri="{FF2B5EF4-FFF2-40B4-BE49-F238E27FC236}">
                <a16:creationId xmlns:a16="http://schemas.microsoft.com/office/drawing/2014/main" id="{8A44F240-5DBA-4BE8-85FE-AE6D59DF859B}"/>
              </a:ext>
            </a:extLst>
          </p:cNvPr>
          <p:cNvSpPr>
            <a:spLocks/>
          </p:cNvSpPr>
          <p:nvPr/>
        </p:nvSpPr>
        <p:spPr bwMode="auto">
          <a:xfrm rot="10800000">
            <a:off x="1031875" y="3908425"/>
            <a:ext cx="430213" cy="420688"/>
          </a:xfrm>
          <a:custGeom>
            <a:avLst/>
            <a:gdLst>
              <a:gd name="T0" fmla="*/ 430213 w 2154"/>
              <a:gd name="T1" fmla="*/ 0 h 181"/>
              <a:gd name="T2" fmla="*/ 174961 w 2154"/>
              <a:gd name="T3" fmla="*/ 418364 h 181"/>
              <a:gd name="T4" fmla="*/ 0 w 2154"/>
              <a:gd name="T5" fmla="*/ 1394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7" name="Group 109">
            <a:extLst>
              <a:ext uri="{FF2B5EF4-FFF2-40B4-BE49-F238E27FC236}">
                <a16:creationId xmlns:a16="http://schemas.microsoft.com/office/drawing/2014/main" id="{DF67F787-4FDF-4D64-B18C-134B84B8E75F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4375150"/>
            <a:ext cx="8543925" cy="361950"/>
            <a:chOff x="228" y="3400"/>
            <a:chExt cx="5382" cy="228"/>
          </a:xfrm>
        </p:grpSpPr>
        <p:grpSp>
          <p:nvGrpSpPr>
            <p:cNvPr id="35859" name="Group 110">
              <a:extLst>
                <a:ext uri="{FF2B5EF4-FFF2-40B4-BE49-F238E27FC236}">
                  <a16:creationId xmlns:a16="http://schemas.microsoft.com/office/drawing/2014/main" id="{5D0E3C90-39A2-473F-AE99-1A57A8D9A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5872" name="Rectangle 111">
                <a:extLst>
                  <a:ext uri="{FF2B5EF4-FFF2-40B4-BE49-F238E27FC236}">
                    <a16:creationId xmlns:a16="http://schemas.microsoft.com/office/drawing/2014/main" id="{DD339DC6-18FF-490B-A3AC-C4402E87F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5873" name="Rectangle 112">
                <a:extLst>
                  <a:ext uri="{FF2B5EF4-FFF2-40B4-BE49-F238E27FC236}">
                    <a16:creationId xmlns:a16="http://schemas.microsoft.com/office/drawing/2014/main" id="{339DA88C-FA54-403F-9C23-A5A0F1629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5874" name="Rectangle 113">
                <a:extLst>
                  <a:ext uri="{FF2B5EF4-FFF2-40B4-BE49-F238E27FC236}">
                    <a16:creationId xmlns:a16="http://schemas.microsoft.com/office/drawing/2014/main" id="{E1636732-0732-420E-949E-03B7EFFF9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5875" name="Rectangle 114">
                <a:extLst>
                  <a:ext uri="{FF2B5EF4-FFF2-40B4-BE49-F238E27FC236}">
                    <a16:creationId xmlns:a16="http://schemas.microsoft.com/office/drawing/2014/main" id="{06BFDB3D-2B7C-48FC-929B-49C5C7855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5876" name="Rectangle 115">
                <a:extLst>
                  <a:ext uri="{FF2B5EF4-FFF2-40B4-BE49-F238E27FC236}">
                    <a16:creationId xmlns:a16="http://schemas.microsoft.com/office/drawing/2014/main" id="{21A39CFB-A3C5-4974-9336-41FA5D7B1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5877" name="Rectangle 116">
                <a:extLst>
                  <a:ext uri="{FF2B5EF4-FFF2-40B4-BE49-F238E27FC236}">
                    <a16:creationId xmlns:a16="http://schemas.microsoft.com/office/drawing/2014/main" id="{D459B492-5413-4558-9A13-6C314F713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5878" name="Rectangle 117">
                <a:extLst>
                  <a:ext uri="{FF2B5EF4-FFF2-40B4-BE49-F238E27FC236}">
                    <a16:creationId xmlns:a16="http://schemas.microsoft.com/office/drawing/2014/main" id="{D649A76E-4F9D-44B3-BF36-B826D0456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5879" name="Rectangle 118">
                <a:extLst>
                  <a:ext uri="{FF2B5EF4-FFF2-40B4-BE49-F238E27FC236}">
                    <a16:creationId xmlns:a16="http://schemas.microsoft.com/office/drawing/2014/main" id="{1A0A7DD7-8979-4CF6-A38D-84E1EECCA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5860" name="Rectangle 119">
              <a:extLst>
                <a:ext uri="{FF2B5EF4-FFF2-40B4-BE49-F238E27FC236}">
                  <a16:creationId xmlns:a16="http://schemas.microsoft.com/office/drawing/2014/main" id="{E1FF8AC6-A898-410A-A28A-41C37DE93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5861" name="Rectangle 120">
              <a:extLst>
                <a:ext uri="{FF2B5EF4-FFF2-40B4-BE49-F238E27FC236}">
                  <a16:creationId xmlns:a16="http://schemas.microsoft.com/office/drawing/2014/main" id="{37F79EE3-5D63-49BD-88B0-A3BE8FA9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5862" name="Rectangle 121">
              <a:extLst>
                <a:ext uri="{FF2B5EF4-FFF2-40B4-BE49-F238E27FC236}">
                  <a16:creationId xmlns:a16="http://schemas.microsoft.com/office/drawing/2014/main" id="{82CB3A35-220D-48E6-9AEE-BB832AEF3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5863" name="Group 122">
              <a:extLst>
                <a:ext uri="{FF2B5EF4-FFF2-40B4-BE49-F238E27FC236}">
                  <a16:creationId xmlns:a16="http://schemas.microsoft.com/office/drawing/2014/main" id="{75CC19B5-569F-4621-B320-D567E2475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5864" name="Rectangle 123">
                <a:extLst>
                  <a:ext uri="{FF2B5EF4-FFF2-40B4-BE49-F238E27FC236}">
                    <a16:creationId xmlns:a16="http://schemas.microsoft.com/office/drawing/2014/main" id="{FE665300-32C8-477C-8EF8-12B87B613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5865" name="Rectangle 124">
                <a:extLst>
                  <a:ext uri="{FF2B5EF4-FFF2-40B4-BE49-F238E27FC236}">
                    <a16:creationId xmlns:a16="http://schemas.microsoft.com/office/drawing/2014/main" id="{A5DA7AF6-FA06-4D74-BEDB-29D1C2627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5866" name="Rectangle 125">
                <a:extLst>
                  <a:ext uri="{FF2B5EF4-FFF2-40B4-BE49-F238E27FC236}">
                    <a16:creationId xmlns:a16="http://schemas.microsoft.com/office/drawing/2014/main" id="{D41C47A9-8AC3-4473-816A-7B4D40AAB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5867" name="Rectangle 126">
                <a:extLst>
                  <a:ext uri="{FF2B5EF4-FFF2-40B4-BE49-F238E27FC236}">
                    <a16:creationId xmlns:a16="http://schemas.microsoft.com/office/drawing/2014/main" id="{C4EE4E9C-961A-4CA1-ACD6-99C5696D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5868" name="Rectangle 127">
                <a:extLst>
                  <a:ext uri="{FF2B5EF4-FFF2-40B4-BE49-F238E27FC236}">
                    <a16:creationId xmlns:a16="http://schemas.microsoft.com/office/drawing/2014/main" id="{4A866C6C-D27D-4E9E-B322-C19F06394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5869" name="Rectangle 128">
                <a:extLst>
                  <a:ext uri="{FF2B5EF4-FFF2-40B4-BE49-F238E27FC236}">
                    <a16:creationId xmlns:a16="http://schemas.microsoft.com/office/drawing/2014/main" id="{0ECA1ECF-0565-4312-A217-29A76F4BA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5870" name="Rectangle 129">
                <a:extLst>
                  <a:ext uri="{FF2B5EF4-FFF2-40B4-BE49-F238E27FC236}">
                    <a16:creationId xmlns:a16="http://schemas.microsoft.com/office/drawing/2014/main" id="{5962CA52-B1AB-4D99-8765-CC1329261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5871" name="Rectangle 130">
                <a:extLst>
                  <a:ext uri="{FF2B5EF4-FFF2-40B4-BE49-F238E27FC236}">
                    <a16:creationId xmlns:a16="http://schemas.microsoft.com/office/drawing/2014/main" id="{C53747D6-2AFA-4E25-95DC-5C28F4CAE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5858" name="Freeform 132">
            <a:extLst>
              <a:ext uri="{FF2B5EF4-FFF2-40B4-BE49-F238E27FC236}">
                <a16:creationId xmlns:a16="http://schemas.microsoft.com/office/drawing/2014/main" id="{8374BD04-59B0-42A4-856D-89DC7B536BC2}"/>
              </a:ext>
            </a:extLst>
          </p:cNvPr>
          <p:cNvSpPr>
            <a:spLocks/>
          </p:cNvSpPr>
          <p:nvPr/>
        </p:nvSpPr>
        <p:spPr bwMode="auto">
          <a:xfrm>
            <a:off x="958850" y="4854575"/>
            <a:ext cx="428625" cy="144463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Veri Yer Tutucusu 3">
            <a:extLst>
              <a:ext uri="{FF2B5EF4-FFF2-40B4-BE49-F238E27FC236}">
                <a16:creationId xmlns:a16="http://schemas.microsoft.com/office/drawing/2014/main" id="{9F0A3197-8B17-4A61-A2B8-B7575F7C41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A4DE34-3946-416E-AAF8-BBB1BA48F403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6867" name="Alt Bilgi Yer Tutucusu 4">
            <a:extLst>
              <a:ext uri="{FF2B5EF4-FFF2-40B4-BE49-F238E27FC236}">
                <a16:creationId xmlns:a16="http://schemas.microsoft.com/office/drawing/2014/main" id="{AE4760A1-234E-4C10-A0B1-DA151343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6868" name="Slayt Numarası Yer Tutucusu 5">
            <a:extLst>
              <a:ext uri="{FF2B5EF4-FFF2-40B4-BE49-F238E27FC236}">
                <a16:creationId xmlns:a16="http://schemas.microsoft.com/office/drawing/2014/main" id="{F1EB36DF-D7AB-4770-B0F0-8AF0D991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98A328-710D-47DE-9C31-7830365E943C}" type="slidenum">
              <a:rPr lang="en-US" altLang="en-US" b="0"/>
              <a:pPr/>
              <a:t>32</a:t>
            </a:fld>
            <a:endParaRPr lang="en-US" altLang="en-US" b="0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217FB0DD-80F1-4194-B751-EA45F4073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en-US"/>
              <a:t>Heaps</a:t>
            </a:r>
            <a:r>
              <a:rPr lang="en-US" altLang="en-US"/>
              <a:t>ort Example</a:t>
            </a:r>
          </a:p>
        </p:txBody>
      </p:sp>
      <p:sp>
        <p:nvSpPr>
          <p:cNvPr id="36870" name="Freeform 55">
            <a:extLst>
              <a:ext uri="{FF2B5EF4-FFF2-40B4-BE49-F238E27FC236}">
                <a16:creationId xmlns:a16="http://schemas.microsoft.com/office/drawing/2014/main" id="{E7DD6964-3AF4-47A2-8D93-56FABBE4C82C}"/>
              </a:ext>
            </a:extLst>
          </p:cNvPr>
          <p:cNvSpPr>
            <a:spLocks/>
          </p:cNvSpPr>
          <p:nvPr/>
        </p:nvSpPr>
        <p:spPr bwMode="auto">
          <a:xfrm rot="10800000">
            <a:off x="1017588" y="1179513"/>
            <a:ext cx="430212" cy="420687"/>
          </a:xfrm>
          <a:custGeom>
            <a:avLst/>
            <a:gdLst>
              <a:gd name="T0" fmla="*/ 430212 w 2154"/>
              <a:gd name="T1" fmla="*/ 0 h 181"/>
              <a:gd name="T2" fmla="*/ 174961 w 2154"/>
              <a:gd name="T3" fmla="*/ 418363 h 181"/>
              <a:gd name="T4" fmla="*/ 0 w 2154"/>
              <a:gd name="T5" fmla="*/ 13945 h 1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4" h="181">
                <a:moveTo>
                  <a:pt x="2154" y="0"/>
                </a:moveTo>
                <a:cubicBezTo>
                  <a:pt x="1694" y="89"/>
                  <a:pt x="1235" y="179"/>
                  <a:pt x="876" y="180"/>
                </a:cubicBezTo>
                <a:cubicBezTo>
                  <a:pt x="517" y="181"/>
                  <a:pt x="258" y="93"/>
                  <a:pt x="0" y="6"/>
                </a:cubicBezTo>
              </a:path>
            </a:pathLst>
          </a:custGeom>
          <a:noFill/>
          <a:ln w="63500" cap="flat">
            <a:solidFill>
              <a:srgbClr val="339966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1" name="Group 56">
            <a:extLst>
              <a:ext uri="{FF2B5EF4-FFF2-40B4-BE49-F238E27FC236}">
                <a16:creationId xmlns:a16="http://schemas.microsoft.com/office/drawing/2014/main" id="{5F468FF6-5E67-423D-9D62-60D39346ED68}"/>
              </a:ext>
            </a:extLst>
          </p:cNvPr>
          <p:cNvGrpSpPr>
            <a:grpSpLocks/>
          </p:cNvGrpSpPr>
          <p:nvPr/>
        </p:nvGrpSpPr>
        <p:grpSpPr bwMode="auto">
          <a:xfrm>
            <a:off x="307975" y="1646238"/>
            <a:ext cx="8543925" cy="361950"/>
            <a:chOff x="228" y="3400"/>
            <a:chExt cx="5382" cy="228"/>
          </a:xfrm>
        </p:grpSpPr>
        <p:grpSp>
          <p:nvGrpSpPr>
            <p:cNvPr id="36918" name="Group 57">
              <a:extLst>
                <a:ext uri="{FF2B5EF4-FFF2-40B4-BE49-F238E27FC236}">
                  <a16:creationId xmlns:a16="http://schemas.microsoft.com/office/drawing/2014/main" id="{4FBBEC29-C93F-4EA0-9409-CF98B8AA5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6931" name="Rectangle 58">
                <a:extLst>
                  <a:ext uri="{FF2B5EF4-FFF2-40B4-BE49-F238E27FC236}">
                    <a16:creationId xmlns:a16="http://schemas.microsoft.com/office/drawing/2014/main" id="{26300A23-8F3F-451D-882C-B8CA0E00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6932" name="Rectangle 59">
                <a:extLst>
                  <a:ext uri="{FF2B5EF4-FFF2-40B4-BE49-F238E27FC236}">
                    <a16:creationId xmlns:a16="http://schemas.microsoft.com/office/drawing/2014/main" id="{A970FB7E-5F80-45EB-AF13-1126AAF3D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6933" name="Rectangle 60">
                <a:extLst>
                  <a:ext uri="{FF2B5EF4-FFF2-40B4-BE49-F238E27FC236}">
                    <a16:creationId xmlns:a16="http://schemas.microsoft.com/office/drawing/2014/main" id="{E70DBDFC-759A-4D4B-9BC0-085F5CA1F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6934" name="Rectangle 61">
                <a:extLst>
                  <a:ext uri="{FF2B5EF4-FFF2-40B4-BE49-F238E27FC236}">
                    <a16:creationId xmlns:a16="http://schemas.microsoft.com/office/drawing/2014/main" id="{2161A058-A8BD-4FC4-9979-BAB0BAD2D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6935" name="Rectangle 62">
                <a:extLst>
                  <a:ext uri="{FF2B5EF4-FFF2-40B4-BE49-F238E27FC236}">
                    <a16:creationId xmlns:a16="http://schemas.microsoft.com/office/drawing/2014/main" id="{9E7C6428-FCF1-4793-A278-FC6AA4EE9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6936" name="Rectangle 63">
                <a:extLst>
                  <a:ext uri="{FF2B5EF4-FFF2-40B4-BE49-F238E27FC236}">
                    <a16:creationId xmlns:a16="http://schemas.microsoft.com/office/drawing/2014/main" id="{A329A016-0F6D-42BE-9750-E0B1AA5DA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6937" name="Rectangle 64">
                <a:extLst>
                  <a:ext uri="{FF2B5EF4-FFF2-40B4-BE49-F238E27FC236}">
                    <a16:creationId xmlns:a16="http://schemas.microsoft.com/office/drawing/2014/main" id="{3342C8C3-F561-4387-BFE6-6E3233165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6938" name="Rectangle 65">
                <a:extLst>
                  <a:ext uri="{FF2B5EF4-FFF2-40B4-BE49-F238E27FC236}">
                    <a16:creationId xmlns:a16="http://schemas.microsoft.com/office/drawing/2014/main" id="{4BA0F6AD-76CA-48FE-B8DE-2AB78792C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6919" name="Rectangle 66">
              <a:extLst>
                <a:ext uri="{FF2B5EF4-FFF2-40B4-BE49-F238E27FC236}">
                  <a16:creationId xmlns:a16="http://schemas.microsoft.com/office/drawing/2014/main" id="{D857E452-F734-4EFD-82A2-2A416AD7F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6920" name="Rectangle 67">
              <a:extLst>
                <a:ext uri="{FF2B5EF4-FFF2-40B4-BE49-F238E27FC236}">
                  <a16:creationId xmlns:a16="http://schemas.microsoft.com/office/drawing/2014/main" id="{CFDA6297-3022-4B61-8C80-AB3C08609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6921" name="Rectangle 68">
              <a:extLst>
                <a:ext uri="{FF2B5EF4-FFF2-40B4-BE49-F238E27FC236}">
                  <a16:creationId xmlns:a16="http://schemas.microsoft.com/office/drawing/2014/main" id="{DCF9CDA8-4D67-43FF-A047-4BFF08789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6922" name="Group 69">
              <a:extLst>
                <a:ext uri="{FF2B5EF4-FFF2-40B4-BE49-F238E27FC236}">
                  <a16:creationId xmlns:a16="http://schemas.microsoft.com/office/drawing/2014/main" id="{F8BA5300-CC20-4296-ADA2-759477F22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6923" name="Rectangle 70">
                <a:extLst>
                  <a:ext uri="{FF2B5EF4-FFF2-40B4-BE49-F238E27FC236}">
                    <a16:creationId xmlns:a16="http://schemas.microsoft.com/office/drawing/2014/main" id="{06955AD7-B983-4F7D-81AD-BE151C254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6924" name="Rectangle 71">
                <a:extLst>
                  <a:ext uri="{FF2B5EF4-FFF2-40B4-BE49-F238E27FC236}">
                    <a16:creationId xmlns:a16="http://schemas.microsoft.com/office/drawing/2014/main" id="{EA11D144-A52A-43C2-872C-6A8B7AD2B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6925" name="Rectangle 72">
                <a:extLst>
                  <a:ext uri="{FF2B5EF4-FFF2-40B4-BE49-F238E27FC236}">
                    <a16:creationId xmlns:a16="http://schemas.microsoft.com/office/drawing/2014/main" id="{7658A2ED-6206-4938-9804-556694C03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6926" name="Rectangle 73">
                <a:extLst>
                  <a:ext uri="{FF2B5EF4-FFF2-40B4-BE49-F238E27FC236}">
                    <a16:creationId xmlns:a16="http://schemas.microsoft.com/office/drawing/2014/main" id="{E1CD5311-6BA5-4D96-AC0C-7635882B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6927" name="Rectangle 74">
                <a:extLst>
                  <a:ext uri="{FF2B5EF4-FFF2-40B4-BE49-F238E27FC236}">
                    <a16:creationId xmlns:a16="http://schemas.microsoft.com/office/drawing/2014/main" id="{36F97177-1364-43A4-BA16-5BB2ABDE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6928" name="Rectangle 75">
                <a:extLst>
                  <a:ext uri="{FF2B5EF4-FFF2-40B4-BE49-F238E27FC236}">
                    <a16:creationId xmlns:a16="http://schemas.microsoft.com/office/drawing/2014/main" id="{F60C7B4A-0CB1-4D78-BFBD-9E4E542D0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6929" name="Rectangle 76">
                <a:extLst>
                  <a:ext uri="{FF2B5EF4-FFF2-40B4-BE49-F238E27FC236}">
                    <a16:creationId xmlns:a16="http://schemas.microsoft.com/office/drawing/2014/main" id="{A72CB140-F6B8-4748-86FC-B5A9CBD49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6930" name="Rectangle 77">
                <a:extLst>
                  <a:ext uri="{FF2B5EF4-FFF2-40B4-BE49-F238E27FC236}">
                    <a16:creationId xmlns:a16="http://schemas.microsoft.com/office/drawing/2014/main" id="{F6A449F9-4BD8-499A-8F24-F296B043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6872" name="Freeform 78">
            <a:extLst>
              <a:ext uri="{FF2B5EF4-FFF2-40B4-BE49-F238E27FC236}">
                <a16:creationId xmlns:a16="http://schemas.microsoft.com/office/drawing/2014/main" id="{AC313A12-96ED-44BB-AE4D-788CE4EFAB0A}"/>
              </a:ext>
            </a:extLst>
          </p:cNvPr>
          <p:cNvSpPr>
            <a:spLocks/>
          </p:cNvSpPr>
          <p:nvPr/>
        </p:nvSpPr>
        <p:spPr bwMode="auto">
          <a:xfrm>
            <a:off x="944563" y="2125663"/>
            <a:ext cx="428625" cy="144462"/>
          </a:xfrm>
          <a:custGeom>
            <a:avLst/>
            <a:gdLst>
              <a:gd name="T0" fmla="*/ 428625 w 270"/>
              <a:gd name="T1" fmla="*/ 9525 h 91"/>
              <a:gd name="T2" fmla="*/ 171450 w 270"/>
              <a:gd name="T3" fmla="*/ 142875 h 91"/>
              <a:gd name="T4" fmla="*/ 0 w 270"/>
              <a:gd name="T5" fmla="*/ 0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0" h="91">
                <a:moveTo>
                  <a:pt x="270" y="6"/>
                </a:moveTo>
                <a:cubicBezTo>
                  <a:pt x="211" y="48"/>
                  <a:pt x="153" y="91"/>
                  <a:pt x="108" y="90"/>
                </a:cubicBezTo>
                <a:cubicBezTo>
                  <a:pt x="63" y="89"/>
                  <a:pt x="31" y="44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3" name="Group 80">
            <a:extLst>
              <a:ext uri="{FF2B5EF4-FFF2-40B4-BE49-F238E27FC236}">
                <a16:creationId xmlns:a16="http://schemas.microsoft.com/office/drawing/2014/main" id="{D9EB0F53-63A7-4269-9F1D-AC8F3EE8CC1C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3111500"/>
            <a:ext cx="8543925" cy="361950"/>
            <a:chOff x="228" y="3400"/>
            <a:chExt cx="5382" cy="228"/>
          </a:xfrm>
        </p:grpSpPr>
        <p:grpSp>
          <p:nvGrpSpPr>
            <p:cNvPr id="36897" name="Group 81">
              <a:extLst>
                <a:ext uri="{FF2B5EF4-FFF2-40B4-BE49-F238E27FC236}">
                  <a16:creationId xmlns:a16="http://schemas.microsoft.com/office/drawing/2014/main" id="{BB0EABEA-B840-408A-B6A6-73F8EB173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6910" name="Rectangle 82">
                <a:extLst>
                  <a:ext uri="{FF2B5EF4-FFF2-40B4-BE49-F238E27FC236}">
                    <a16:creationId xmlns:a16="http://schemas.microsoft.com/office/drawing/2014/main" id="{1FF0E711-6C31-43C1-96FA-C84E35B5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6911" name="Rectangle 83">
                <a:extLst>
                  <a:ext uri="{FF2B5EF4-FFF2-40B4-BE49-F238E27FC236}">
                    <a16:creationId xmlns:a16="http://schemas.microsoft.com/office/drawing/2014/main" id="{684727C6-C2A0-4576-881B-860AE37F9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6912" name="Rectangle 84">
                <a:extLst>
                  <a:ext uri="{FF2B5EF4-FFF2-40B4-BE49-F238E27FC236}">
                    <a16:creationId xmlns:a16="http://schemas.microsoft.com/office/drawing/2014/main" id="{0D7101F4-A9E6-48CF-ACB5-274F9C8FA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6913" name="Rectangle 85">
                <a:extLst>
                  <a:ext uri="{FF2B5EF4-FFF2-40B4-BE49-F238E27FC236}">
                    <a16:creationId xmlns:a16="http://schemas.microsoft.com/office/drawing/2014/main" id="{AA48E18D-1194-47B8-B4A5-F3CDD1457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6914" name="Rectangle 86">
                <a:extLst>
                  <a:ext uri="{FF2B5EF4-FFF2-40B4-BE49-F238E27FC236}">
                    <a16:creationId xmlns:a16="http://schemas.microsoft.com/office/drawing/2014/main" id="{EA1D546C-2F3E-467F-8983-34FDEE358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6915" name="Rectangle 87">
                <a:extLst>
                  <a:ext uri="{FF2B5EF4-FFF2-40B4-BE49-F238E27FC236}">
                    <a16:creationId xmlns:a16="http://schemas.microsoft.com/office/drawing/2014/main" id="{CA0EA293-7CF9-45A1-8846-E18AEF68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6916" name="Rectangle 88">
                <a:extLst>
                  <a:ext uri="{FF2B5EF4-FFF2-40B4-BE49-F238E27FC236}">
                    <a16:creationId xmlns:a16="http://schemas.microsoft.com/office/drawing/2014/main" id="{EC4138E2-6BBF-4E34-8B66-97A4625C2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6917" name="Rectangle 89">
                <a:extLst>
                  <a:ext uri="{FF2B5EF4-FFF2-40B4-BE49-F238E27FC236}">
                    <a16:creationId xmlns:a16="http://schemas.microsoft.com/office/drawing/2014/main" id="{45DADF89-8066-4071-9F5F-2CAC26D41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6898" name="Rectangle 90">
              <a:extLst>
                <a:ext uri="{FF2B5EF4-FFF2-40B4-BE49-F238E27FC236}">
                  <a16:creationId xmlns:a16="http://schemas.microsoft.com/office/drawing/2014/main" id="{8E5988AB-7FE2-4418-8BFA-3DEA27C9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6899" name="Rectangle 91">
              <a:extLst>
                <a:ext uri="{FF2B5EF4-FFF2-40B4-BE49-F238E27FC236}">
                  <a16:creationId xmlns:a16="http://schemas.microsoft.com/office/drawing/2014/main" id="{A9F7CA8E-47F8-458B-92BC-5ACCFC75C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6900" name="Rectangle 92">
              <a:extLst>
                <a:ext uri="{FF2B5EF4-FFF2-40B4-BE49-F238E27FC236}">
                  <a16:creationId xmlns:a16="http://schemas.microsoft.com/office/drawing/2014/main" id="{B11E6D6F-F217-4EA1-8BB2-C7DB6C5C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6901" name="Group 93">
              <a:extLst>
                <a:ext uri="{FF2B5EF4-FFF2-40B4-BE49-F238E27FC236}">
                  <a16:creationId xmlns:a16="http://schemas.microsoft.com/office/drawing/2014/main" id="{FAEFB1BA-5DF9-48C2-93EB-773CD67D2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6902" name="Rectangle 94">
                <a:extLst>
                  <a:ext uri="{FF2B5EF4-FFF2-40B4-BE49-F238E27FC236}">
                    <a16:creationId xmlns:a16="http://schemas.microsoft.com/office/drawing/2014/main" id="{5AB0C325-8D56-4C34-816E-863AA1B15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6903" name="Rectangle 95">
                <a:extLst>
                  <a:ext uri="{FF2B5EF4-FFF2-40B4-BE49-F238E27FC236}">
                    <a16:creationId xmlns:a16="http://schemas.microsoft.com/office/drawing/2014/main" id="{C9A7F704-8040-46F3-BB69-080704CB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6904" name="Rectangle 96">
                <a:extLst>
                  <a:ext uri="{FF2B5EF4-FFF2-40B4-BE49-F238E27FC236}">
                    <a16:creationId xmlns:a16="http://schemas.microsoft.com/office/drawing/2014/main" id="{8750DD0C-E3DF-4249-B0B7-368119A5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6905" name="Rectangle 97">
                <a:extLst>
                  <a:ext uri="{FF2B5EF4-FFF2-40B4-BE49-F238E27FC236}">
                    <a16:creationId xmlns:a16="http://schemas.microsoft.com/office/drawing/2014/main" id="{807624D4-4FDF-47EB-B197-5054E3A9D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6906" name="Rectangle 98">
                <a:extLst>
                  <a:ext uri="{FF2B5EF4-FFF2-40B4-BE49-F238E27FC236}">
                    <a16:creationId xmlns:a16="http://schemas.microsoft.com/office/drawing/2014/main" id="{590B52BE-E636-48FC-90D9-931ADACBD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6907" name="Rectangle 99">
                <a:extLst>
                  <a:ext uri="{FF2B5EF4-FFF2-40B4-BE49-F238E27FC236}">
                    <a16:creationId xmlns:a16="http://schemas.microsoft.com/office/drawing/2014/main" id="{D55A9691-C9DD-4364-B992-4A016548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6908" name="Rectangle 100">
                <a:extLst>
                  <a:ext uri="{FF2B5EF4-FFF2-40B4-BE49-F238E27FC236}">
                    <a16:creationId xmlns:a16="http://schemas.microsoft.com/office/drawing/2014/main" id="{BC0E653A-F3F2-41D9-BE60-53070DEA5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6909" name="Rectangle 101">
                <a:extLst>
                  <a:ext uri="{FF2B5EF4-FFF2-40B4-BE49-F238E27FC236}">
                    <a16:creationId xmlns:a16="http://schemas.microsoft.com/office/drawing/2014/main" id="{8005B830-9AF6-414B-99FD-FDEF519CE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grpSp>
        <p:nvGrpSpPr>
          <p:cNvPr id="36874" name="Group 103">
            <a:extLst>
              <a:ext uri="{FF2B5EF4-FFF2-40B4-BE49-F238E27FC236}">
                <a16:creationId xmlns:a16="http://schemas.microsoft.com/office/drawing/2014/main" id="{C83F8C91-7BC8-4114-B05C-7B726177699B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4662488"/>
            <a:ext cx="8543925" cy="361950"/>
            <a:chOff x="228" y="3400"/>
            <a:chExt cx="5382" cy="228"/>
          </a:xfrm>
        </p:grpSpPr>
        <p:grpSp>
          <p:nvGrpSpPr>
            <p:cNvPr id="36876" name="Group 104">
              <a:extLst>
                <a:ext uri="{FF2B5EF4-FFF2-40B4-BE49-F238E27FC236}">
                  <a16:creationId xmlns:a16="http://schemas.microsoft.com/office/drawing/2014/main" id="{6A6D497C-A11D-4597-8091-25E10AAE2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3400"/>
              <a:ext cx="2265" cy="228"/>
              <a:chOff x="228" y="3400"/>
              <a:chExt cx="2265" cy="228"/>
            </a:xfrm>
          </p:grpSpPr>
          <p:sp>
            <p:nvSpPr>
              <p:cNvPr id="36889" name="Rectangle 105">
                <a:extLst>
                  <a:ext uri="{FF2B5EF4-FFF2-40B4-BE49-F238E27FC236}">
                    <a16:creationId xmlns:a16="http://schemas.microsoft.com/office/drawing/2014/main" id="{CE00E6B8-4CFC-4516-A462-A0CFDFCCB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D6F5F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 sz="1100"/>
                  <a:t>Empty</a:t>
                </a:r>
              </a:p>
            </p:txBody>
          </p:sp>
          <p:sp>
            <p:nvSpPr>
              <p:cNvPr id="36890" name="Rectangle 106">
                <a:extLst>
                  <a:ext uri="{FF2B5EF4-FFF2-40B4-BE49-F238E27FC236}">
                    <a16:creationId xmlns:a16="http://schemas.microsoft.com/office/drawing/2014/main" id="{3251F7D4-839C-4CCB-9B8F-41F155872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116</a:t>
                </a:r>
              </a:p>
            </p:txBody>
          </p:sp>
          <p:sp>
            <p:nvSpPr>
              <p:cNvPr id="36891" name="Rectangle 107">
                <a:extLst>
                  <a:ext uri="{FF2B5EF4-FFF2-40B4-BE49-F238E27FC236}">
                    <a16:creationId xmlns:a16="http://schemas.microsoft.com/office/drawing/2014/main" id="{68594E11-96E0-4AD3-B5AA-9CDCA6AAD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111</a:t>
                </a:r>
              </a:p>
            </p:txBody>
          </p:sp>
          <p:sp>
            <p:nvSpPr>
              <p:cNvPr id="36892" name="Rectangle 108">
                <a:extLst>
                  <a:ext uri="{FF2B5EF4-FFF2-40B4-BE49-F238E27FC236}">
                    <a16:creationId xmlns:a16="http://schemas.microsoft.com/office/drawing/2014/main" id="{56339EF8-578E-4AE1-A76A-A425F22DC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98</a:t>
                </a:r>
              </a:p>
            </p:txBody>
          </p:sp>
          <p:sp>
            <p:nvSpPr>
              <p:cNvPr id="36893" name="Rectangle 109">
                <a:extLst>
                  <a:ext uri="{FF2B5EF4-FFF2-40B4-BE49-F238E27FC236}">
                    <a16:creationId xmlns:a16="http://schemas.microsoft.com/office/drawing/2014/main" id="{0DC0BA3A-A583-427A-B1BC-E4329D72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95</a:t>
                </a:r>
              </a:p>
            </p:txBody>
          </p:sp>
          <p:sp>
            <p:nvSpPr>
              <p:cNvPr id="36894" name="Rectangle 110">
                <a:extLst>
                  <a:ext uri="{FF2B5EF4-FFF2-40B4-BE49-F238E27FC236}">
                    <a16:creationId xmlns:a16="http://schemas.microsoft.com/office/drawing/2014/main" id="{D0481B62-123A-4711-A303-4577E5A17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93</a:t>
                </a:r>
              </a:p>
            </p:txBody>
          </p:sp>
          <p:sp>
            <p:nvSpPr>
              <p:cNvPr id="36895" name="Rectangle 111">
                <a:extLst>
                  <a:ext uri="{FF2B5EF4-FFF2-40B4-BE49-F238E27FC236}">
                    <a16:creationId xmlns:a16="http://schemas.microsoft.com/office/drawing/2014/main" id="{FAEF4433-2E6A-4C01-9CF8-2BB5E69B3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92</a:t>
                </a:r>
              </a:p>
            </p:txBody>
          </p:sp>
          <p:sp>
            <p:nvSpPr>
              <p:cNvPr id="36896" name="Rectangle 112">
                <a:extLst>
                  <a:ext uri="{FF2B5EF4-FFF2-40B4-BE49-F238E27FC236}">
                    <a16:creationId xmlns:a16="http://schemas.microsoft.com/office/drawing/2014/main" id="{53F7DD42-61F0-49C1-9D48-AAB0E54C0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87</a:t>
                </a:r>
              </a:p>
            </p:txBody>
          </p:sp>
        </p:grpSp>
        <p:sp>
          <p:nvSpPr>
            <p:cNvPr id="36877" name="Rectangle 113">
              <a:extLst>
                <a:ext uri="{FF2B5EF4-FFF2-40B4-BE49-F238E27FC236}">
                  <a16:creationId xmlns:a16="http://schemas.microsoft.com/office/drawing/2014/main" id="{C0121373-F1F9-4674-8F27-A5C737B10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21</a:t>
              </a:r>
            </a:p>
          </p:txBody>
        </p:sp>
        <p:sp>
          <p:nvSpPr>
            <p:cNvPr id="36878" name="Rectangle 114">
              <a:extLst>
                <a:ext uri="{FF2B5EF4-FFF2-40B4-BE49-F238E27FC236}">
                  <a16:creationId xmlns:a16="http://schemas.microsoft.com/office/drawing/2014/main" id="{BD3207E6-93F5-4323-9F1C-D62579077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15</a:t>
              </a:r>
            </a:p>
          </p:txBody>
        </p:sp>
        <p:sp>
          <p:nvSpPr>
            <p:cNvPr id="36879" name="Rectangle 115">
              <a:extLst>
                <a:ext uri="{FF2B5EF4-FFF2-40B4-BE49-F238E27FC236}">
                  <a16:creationId xmlns:a16="http://schemas.microsoft.com/office/drawing/2014/main" id="{6DE85D04-78CA-435C-9CEE-9A9B372F0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" y="3400"/>
              <a:ext cx="283" cy="227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/>
                <a:t>8</a:t>
              </a:r>
            </a:p>
          </p:txBody>
        </p:sp>
        <p:grpSp>
          <p:nvGrpSpPr>
            <p:cNvPr id="36880" name="Group 116">
              <a:extLst>
                <a:ext uri="{FF2B5EF4-FFF2-40B4-BE49-F238E27FC236}">
                  <a16:creationId xmlns:a16="http://schemas.microsoft.com/office/drawing/2014/main" id="{F0C96DC2-CB90-419E-A777-61BDB8551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3" y="3400"/>
              <a:ext cx="2265" cy="228"/>
              <a:chOff x="228" y="3400"/>
              <a:chExt cx="2265" cy="228"/>
            </a:xfrm>
          </p:grpSpPr>
          <p:sp>
            <p:nvSpPr>
              <p:cNvPr id="36881" name="Rectangle 117">
                <a:extLst>
                  <a:ext uri="{FF2B5EF4-FFF2-40B4-BE49-F238E27FC236}">
                    <a16:creationId xmlns:a16="http://schemas.microsoft.com/office/drawing/2014/main" id="{31B52BCA-8790-488A-B753-95A8A4C24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66</a:t>
                </a:r>
              </a:p>
            </p:txBody>
          </p:sp>
          <p:sp>
            <p:nvSpPr>
              <p:cNvPr id="36882" name="Rectangle 118">
                <a:extLst>
                  <a:ext uri="{FF2B5EF4-FFF2-40B4-BE49-F238E27FC236}">
                    <a16:creationId xmlns:a16="http://schemas.microsoft.com/office/drawing/2014/main" id="{01AD97C2-E53B-43F8-9BFE-C465DCB9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46</a:t>
                </a:r>
              </a:p>
            </p:txBody>
          </p:sp>
          <p:sp>
            <p:nvSpPr>
              <p:cNvPr id="36883" name="Rectangle 119">
                <a:extLst>
                  <a:ext uri="{FF2B5EF4-FFF2-40B4-BE49-F238E27FC236}">
                    <a16:creationId xmlns:a16="http://schemas.microsoft.com/office/drawing/2014/main" id="{ABB127C9-8D34-4423-ABC4-58F04DF29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45</a:t>
                </a:r>
              </a:p>
            </p:txBody>
          </p:sp>
          <p:sp>
            <p:nvSpPr>
              <p:cNvPr id="36884" name="Rectangle 120">
                <a:extLst>
                  <a:ext uri="{FF2B5EF4-FFF2-40B4-BE49-F238E27FC236}">
                    <a16:creationId xmlns:a16="http://schemas.microsoft.com/office/drawing/2014/main" id="{C70C0187-40EC-4F0A-A980-A0073DF39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42</a:t>
                </a:r>
              </a:p>
            </p:txBody>
          </p:sp>
          <p:sp>
            <p:nvSpPr>
              <p:cNvPr id="36885" name="Rectangle 121">
                <a:extLst>
                  <a:ext uri="{FF2B5EF4-FFF2-40B4-BE49-F238E27FC236}">
                    <a16:creationId xmlns:a16="http://schemas.microsoft.com/office/drawing/2014/main" id="{01585210-E565-4267-8A5E-8B3723302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0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37</a:t>
                </a:r>
              </a:p>
            </p:txBody>
          </p:sp>
          <p:sp>
            <p:nvSpPr>
              <p:cNvPr id="36886" name="Rectangle 122">
                <a:extLst>
                  <a:ext uri="{FF2B5EF4-FFF2-40B4-BE49-F238E27FC236}">
                    <a16:creationId xmlns:a16="http://schemas.microsoft.com/office/drawing/2014/main" id="{51477AB7-61A9-4690-9AD2-43A6E9527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3400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34</a:t>
                </a:r>
              </a:p>
            </p:txBody>
          </p:sp>
          <p:sp>
            <p:nvSpPr>
              <p:cNvPr id="36887" name="Rectangle 123">
                <a:extLst>
                  <a:ext uri="{FF2B5EF4-FFF2-40B4-BE49-F238E27FC236}">
                    <a16:creationId xmlns:a16="http://schemas.microsoft.com/office/drawing/2014/main" id="{C9C65C1C-D1A2-45E6-B885-3132FAD4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27</a:t>
                </a:r>
              </a:p>
            </p:txBody>
          </p:sp>
          <p:sp>
            <p:nvSpPr>
              <p:cNvPr id="36888" name="Rectangle 124">
                <a:extLst>
                  <a:ext uri="{FF2B5EF4-FFF2-40B4-BE49-F238E27FC236}">
                    <a16:creationId xmlns:a16="http://schemas.microsoft.com/office/drawing/2014/main" id="{A9751C5E-5061-46EA-B1E8-C572625A2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401"/>
                <a:ext cx="283" cy="227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en-US"/>
                  <a:t>23</a:t>
                </a:r>
              </a:p>
            </p:txBody>
          </p:sp>
        </p:grpSp>
      </p:grpSp>
      <p:sp>
        <p:nvSpPr>
          <p:cNvPr id="36875" name="Text Box 125">
            <a:extLst>
              <a:ext uri="{FF2B5EF4-FFF2-40B4-BE49-F238E27FC236}">
                <a16:creationId xmlns:a16="http://schemas.microsoft.com/office/drawing/2014/main" id="{DC78B38F-BCB1-4CBE-8021-D99091273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4087813"/>
            <a:ext cx="509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800" i="1"/>
              <a:t>Sequence in the array is sorted in descending order!</a:t>
            </a:r>
            <a:endParaRPr lang="en-US" altLang="en-US" sz="1800"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Veri Yer Tutucusu 3">
            <a:extLst>
              <a:ext uri="{FF2B5EF4-FFF2-40B4-BE49-F238E27FC236}">
                <a16:creationId xmlns:a16="http://schemas.microsoft.com/office/drawing/2014/main" id="{2FB9D637-2891-4DA8-A3A6-40B8327A50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46DF89-0F27-43D0-AD90-FC0062B09A31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7891" name="Alt Bilgi Yer Tutucusu 4">
            <a:extLst>
              <a:ext uri="{FF2B5EF4-FFF2-40B4-BE49-F238E27FC236}">
                <a16:creationId xmlns:a16="http://schemas.microsoft.com/office/drawing/2014/main" id="{D503BC7C-447E-4660-8F5A-4A64031E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7892" name="Slayt Numarası Yer Tutucusu 5">
            <a:extLst>
              <a:ext uri="{FF2B5EF4-FFF2-40B4-BE49-F238E27FC236}">
                <a16:creationId xmlns:a16="http://schemas.microsoft.com/office/drawing/2014/main" id="{62CF4905-96DB-4C66-9223-090AB702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92B12A-8132-4C07-9424-424DD54C083D}" type="slidenum">
              <a:rPr lang="en-US" altLang="en-US" b="0"/>
              <a:pPr/>
              <a:t>33</a:t>
            </a:fld>
            <a:endParaRPr lang="en-US" altLang="en-US" b="0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20462689-5A06-401E-B662-EE78DC641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Analysis of </a:t>
            </a:r>
            <a:r>
              <a:rPr lang="tr-TR" altLang="en-US"/>
              <a:t>H</a:t>
            </a:r>
            <a:r>
              <a:rPr lang="en-US" altLang="en-US"/>
              <a:t>e</a:t>
            </a:r>
            <a:r>
              <a:rPr lang="tr-TR" altLang="en-US"/>
              <a:t>ap</a:t>
            </a:r>
            <a:r>
              <a:rPr lang="en-US" altLang="en-US"/>
              <a:t> Sort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8D0BBC32-316A-4C65-8DF8-B4D53D50A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11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800"/>
              <a:t>Every turn of the for loop: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/>
              <a:t>One delete_min is performed, </a:t>
            </a:r>
            <a:r>
              <a:rPr lang="tr-TR" altLang="en-US" sz="2400" i="1">
                <a:solidFill>
                  <a:srgbClr val="FF0000"/>
                </a:solidFill>
              </a:rPr>
              <a:t>O(lg n)</a:t>
            </a:r>
            <a:r>
              <a:rPr lang="tr-TR" altLang="en-US" sz="240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/>
              <a:t>Key in the root is placed in last element of the current queue, </a:t>
            </a:r>
            <a:r>
              <a:rPr lang="tr-TR" altLang="en-US" sz="2400" i="1">
                <a:solidFill>
                  <a:srgbClr val="FF0000"/>
                </a:solidFill>
              </a:rPr>
              <a:t>O(1)</a:t>
            </a:r>
            <a:r>
              <a:rPr lang="tr-TR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/>
              <a:t>For loop is executed </a:t>
            </a:r>
            <a:r>
              <a:rPr lang="tr-TR" altLang="en-US" sz="2800" i="1">
                <a:solidFill>
                  <a:srgbClr val="FF0000"/>
                </a:solidFill>
              </a:rPr>
              <a:t>n</a:t>
            </a:r>
            <a:r>
              <a:rPr lang="tr-TR" altLang="en-US" sz="2800"/>
              <a:t> times for a heap with </a:t>
            </a:r>
            <a:r>
              <a:rPr lang="tr-TR" altLang="en-US" sz="2800" i="1">
                <a:solidFill>
                  <a:srgbClr val="FF0000"/>
                </a:solidFill>
              </a:rPr>
              <a:t>n</a:t>
            </a:r>
            <a:r>
              <a:rPr lang="tr-TR" altLang="en-US" sz="2800"/>
              <a:t> elements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/>
              <a:t>Hence, running time of heap sort is </a:t>
            </a:r>
            <a:r>
              <a:rPr lang="tr-TR" altLang="en-US" sz="2800" i="1">
                <a:solidFill>
                  <a:srgbClr val="FF0000"/>
                </a:solidFill>
              </a:rPr>
              <a:t>O(n lgn)</a:t>
            </a:r>
            <a:r>
              <a:rPr lang="tr-TR" altLang="en-US" sz="2800" i="1"/>
              <a:t>.</a:t>
            </a:r>
            <a:endParaRPr lang="en-US" altLang="en-US" sz="2800"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Veri Yer Tutucusu 5">
            <a:extLst>
              <a:ext uri="{FF2B5EF4-FFF2-40B4-BE49-F238E27FC236}">
                <a16:creationId xmlns:a16="http://schemas.microsoft.com/office/drawing/2014/main" id="{BC8B67E0-62D5-4E62-A95E-60E84F2125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1CE2A3-4D87-4868-B8DF-24E465E06E5D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8915" name="Alt Bilgi Yer Tutucusu 6">
            <a:extLst>
              <a:ext uri="{FF2B5EF4-FFF2-40B4-BE49-F238E27FC236}">
                <a16:creationId xmlns:a16="http://schemas.microsoft.com/office/drawing/2014/main" id="{7F6FF3DC-A9FF-47DC-BC27-FFAC5811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8916" name="Slayt Numarası Yer Tutucusu 7">
            <a:extLst>
              <a:ext uri="{FF2B5EF4-FFF2-40B4-BE49-F238E27FC236}">
                <a16:creationId xmlns:a16="http://schemas.microsoft.com/office/drawing/2014/main" id="{66A5FB0D-63F8-49FF-A4A8-B555E78F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99A93E-4168-4C29-AA88-441F7A170D09}" type="slidenum">
              <a:rPr lang="en-US" altLang="en-US" b="0"/>
              <a:pPr/>
              <a:t>34</a:t>
            </a:fld>
            <a:endParaRPr lang="en-US" altLang="en-US" b="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581DCC6E-51AD-4FAD-902F-1B8EAA585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Merging two sorted lists</a:t>
            </a:r>
            <a:endParaRPr lang="en-US" altLang="en-US"/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2C7A9599-4582-4388-9585-742F74A070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58150" cy="4525963"/>
          </a:xfrm>
        </p:spPr>
        <p:txBody>
          <a:bodyPr/>
          <a:lstStyle/>
          <a:p>
            <a:pPr eaLnBrk="1" hangingPunct="1"/>
            <a:r>
              <a:rPr lang="tr-TR" altLang="en-US" sz="2800"/>
              <a:t>Consider two sorted lists L1, L2 and an empty list R.</a:t>
            </a:r>
          </a:p>
          <a:p>
            <a:pPr eaLnBrk="1" hangingPunct="1"/>
            <a:r>
              <a:rPr lang="tr-TR" altLang="en-US" sz="2800"/>
              <a:t>The following algorithm merges L1 and L2 in R:</a:t>
            </a:r>
          </a:p>
          <a:p>
            <a:pPr lvl="1" eaLnBrk="1" hangingPunct="1"/>
            <a:r>
              <a:rPr lang="tr-TR" altLang="en-US" sz="2400">
                <a:latin typeface="Tahoma" panose="020B0604030504040204" pitchFamily="34" charset="0"/>
              </a:rPr>
              <a:t>a and b point to first element of L1 and L2, respectively, </a:t>
            </a:r>
          </a:p>
          <a:p>
            <a:pPr lvl="1" eaLnBrk="1" hangingPunct="1"/>
            <a:r>
              <a:rPr lang="tr-TR" altLang="en-US" sz="2400">
                <a:latin typeface="Tahoma" panose="020B0604030504040204" pitchFamily="34" charset="0"/>
              </a:rPr>
              <a:t>c points to the empty resulting list;</a:t>
            </a:r>
          </a:p>
          <a:p>
            <a:pPr lvl="1" eaLnBrk="1" hangingPunct="1"/>
            <a:r>
              <a:rPr lang="tr-TR" altLang="en-US" sz="2400">
                <a:latin typeface="Tahoma" panose="020B0604030504040204" pitchFamily="34" charset="0"/>
              </a:rPr>
              <a:t>while both lists have elements left </a:t>
            </a:r>
          </a:p>
          <a:p>
            <a:pPr lvl="2" eaLnBrk="1" hangingPunct="1"/>
            <a:r>
              <a:rPr lang="tr-TR" altLang="en-US" sz="2000">
                <a:latin typeface="Tahoma" panose="020B0604030504040204" pitchFamily="34" charset="0"/>
              </a:rPr>
              <a:t>select as the next element of resulting list min(L1[a],L2[b]);</a:t>
            </a:r>
          </a:p>
          <a:p>
            <a:pPr lvl="2" eaLnBrk="1" hangingPunct="1"/>
            <a:r>
              <a:rPr lang="tr-TR" altLang="en-US" sz="2000">
                <a:latin typeface="Tahoma" panose="020B0604030504040204" pitchFamily="34" charset="0"/>
              </a:rPr>
              <a:t>advance the pointers or indices of the result list and the input list with the smaller element</a:t>
            </a:r>
          </a:p>
          <a:p>
            <a:pPr lvl="1" eaLnBrk="1" hangingPunct="1"/>
            <a:r>
              <a:rPr lang="tr-TR" altLang="en-US" sz="2400">
                <a:latin typeface="Tahoma" panose="020B0604030504040204" pitchFamily="34" charset="0"/>
              </a:rPr>
              <a:t>Append rest of longer list (among L1 and L2) to 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Veri Yer Tutucusu 5">
            <a:extLst>
              <a:ext uri="{FF2B5EF4-FFF2-40B4-BE49-F238E27FC236}">
                <a16:creationId xmlns:a16="http://schemas.microsoft.com/office/drawing/2014/main" id="{582D94A9-C3A7-4F8F-BAB2-93D743947D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F2EC85-0A69-433F-8F51-CE905A029F65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39939" name="Alt Bilgi Yer Tutucusu 6">
            <a:extLst>
              <a:ext uri="{FF2B5EF4-FFF2-40B4-BE49-F238E27FC236}">
                <a16:creationId xmlns:a16="http://schemas.microsoft.com/office/drawing/2014/main" id="{9C327D48-B3B7-4DB1-A0CF-8527673D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9940" name="Slayt Numarası Yer Tutucusu 7">
            <a:extLst>
              <a:ext uri="{FF2B5EF4-FFF2-40B4-BE49-F238E27FC236}">
                <a16:creationId xmlns:a16="http://schemas.microsoft.com/office/drawing/2014/main" id="{62318F9E-4D0E-4FD8-893E-6A5FA7AB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0700CF-2876-4BAE-82DF-01AFBE47F11F}" type="slidenum">
              <a:rPr lang="en-US" altLang="en-US" b="0"/>
              <a:pPr/>
              <a:t>35</a:t>
            </a:fld>
            <a:endParaRPr lang="en-US" altLang="en-US" b="0"/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EB0CE229-AC2E-417B-A0E4-EE38CF451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Merging two sorted lists: Algorithm</a:t>
            </a:r>
            <a:endParaRPr lang="en-US" altLang="en-US" sz="4000"/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CFEBEB2E-8769-4E0B-B1C3-884071EA02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515937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struct nodetype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	int 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	struct node * next;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typedef struct nodetype nodetype;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typedef nodetype * nodeptrtype;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int N,M; nodeptrtype z;</a:t>
            </a:r>
            <a:r>
              <a:rPr lang="tr-TR" altLang="en-US" sz="1600">
                <a:latin typeface="Tahoma" panose="020B0604030504040204" pitchFamily="34" charset="0"/>
              </a:rPr>
              <a:t>// z is a special header</a:t>
            </a:r>
            <a:endParaRPr lang="en-US" altLang="en-US" sz="160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nodeptrtype merge (nodeptrtype a</a:t>
            </a:r>
            <a:r>
              <a:rPr lang="tr-TR" altLang="en-US" sz="1600">
                <a:latin typeface="Tahoma" panose="020B0604030504040204" pitchFamily="34" charset="0"/>
              </a:rPr>
              <a:t>,</a:t>
            </a:r>
            <a:r>
              <a:rPr lang="en-US" altLang="en-US" sz="1600">
                <a:latin typeface="Tahoma" panose="020B0604030504040204" pitchFamily="34" charset="0"/>
              </a:rPr>
              <a:t>  nodeptrtype b)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1600">
                <a:latin typeface="Tahoma" panose="020B0604030504040204" pitchFamily="34" charset="0"/>
              </a:rPr>
              <a:t>     </a:t>
            </a:r>
            <a:r>
              <a:rPr lang="en-US" altLang="en-US" sz="1600">
                <a:latin typeface="Tahoma" panose="020B0604030504040204" pitchFamily="34" charset="0"/>
              </a:rPr>
              <a:t>nodeptrtype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1600">
                <a:latin typeface="Tahoma" panose="020B0604030504040204" pitchFamily="34" charset="0"/>
              </a:rPr>
              <a:t>     </a:t>
            </a:r>
            <a:r>
              <a:rPr lang="en-US" altLang="en-US" sz="1600">
                <a:latin typeface="Tahoma" panose="020B0604030504040204" pitchFamily="34" charset="0"/>
              </a:rPr>
              <a:t>c=z;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1600">
                <a:latin typeface="Tahoma" panose="020B0604030504040204" pitchFamily="34" charset="0"/>
              </a:rPr>
              <a:t>     </a:t>
            </a:r>
            <a:r>
              <a:rPr lang="en-US" altLang="en-US" sz="1600">
                <a:latin typeface="Tahoma" panose="020B0604030504040204" pitchFamily="34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1600">
                <a:latin typeface="Tahoma" panose="020B0604030504040204" pitchFamily="34" charset="0"/>
              </a:rPr>
              <a:t>       </a:t>
            </a:r>
            <a:r>
              <a:rPr lang="en-US" altLang="en-US" sz="1600">
                <a:latin typeface="Tahoma" panose="020B0604030504040204" pitchFamily="34" charset="0"/>
              </a:rPr>
              <a:t>if (a-&gt;k &lt;=b-&gt;k) {c-&gt;next=a; c=a; a=a-</a:t>
            </a:r>
            <a:r>
              <a:rPr lang="tr-TR" altLang="en-US" sz="1600">
                <a:latin typeface="Tahoma" panose="020B0604030504040204" pitchFamily="34" charset="0"/>
              </a:rPr>
              <a:t>&gt;</a:t>
            </a:r>
            <a:r>
              <a:rPr lang="en-US" altLang="en-US" sz="1600">
                <a:latin typeface="Tahoma" panose="020B0604030504040204" pitchFamily="34" charset="0"/>
              </a:rPr>
              <a:t>next;}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1600">
                <a:latin typeface="Tahoma" panose="020B0604030504040204" pitchFamily="34" charset="0"/>
              </a:rPr>
              <a:t>       </a:t>
            </a:r>
            <a:r>
              <a:rPr lang="en-US" altLang="en-US" sz="1600">
                <a:latin typeface="Tahoma" panose="020B0604030504040204" pitchFamily="34" charset="0"/>
              </a:rPr>
              <a:t>else {c-&gt;next=b; c=b; b=b-&gt;next;}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1600">
                <a:latin typeface="Tahoma" panose="020B0604030504040204" pitchFamily="34" charset="0"/>
              </a:rPr>
              <a:t>     </a:t>
            </a:r>
            <a:r>
              <a:rPr lang="en-US" altLang="en-US" sz="1600">
                <a:latin typeface="Tahoma" panose="020B0604030504040204" pitchFamily="34" charset="0"/>
              </a:rPr>
              <a:t>while (c-&gt;k &lt; maxint);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1600">
                <a:latin typeface="Tahoma" panose="020B0604030504040204" pitchFamily="34" charset="0"/>
              </a:rPr>
              <a:t>     </a:t>
            </a:r>
            <a:r>
              <a:rPr lang="en-US" altLang="en-US" sz="1600">
                <a:latin typeface="Tahoma" panose="020B0604030504040204" pitchFamily="34" charset="0"/>
              </a:rPr>
              <a:t>merge=z-&gt;next; z-&gt;next=z;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39943" name="Rectangle 4">
            <a:extLst>
              <a:ext uri="{FF2B5EF4-FFF2-40B4-BE49-F238E27FC236}">
                <a16:creationId xmlns:a16="http://schemas.microsoft.com/office/drawing/2014/main" id="{31F58A56-859A-4B62-99B5-D517F8A0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2035175"/>
            <a:ext cx="45180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main(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 b="0">
                <a:latin typeface="Tahoma" panose="020B0604030504040204" pitchFamily="34" charset="0"/>
              </a:rPr>
              <a:t>   </a:t>
            </a:r>
            <a:r>
              <a:rPr lang="en-US" altLang="en-US" sz="2400" b="0">
                <a:latin typeface="Tahoma" panose="020B0604030504040204" pitchFamily="34" charset="0"/>
              </a:rPr>
              <a:t>scanf (“%d %d”, &amp;M, &amp;N);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 b="0">
                <a:latin typeface="Tahoma" panose="020B0604030504040204" pitchFamily="34" charset="0"/>
              </a:rPr>
              <a:t>   </a:t>
            </a:r>
            <a:r>
              <a:rPr lang="en-US" altLang="en-US" sz="2400" b="0">
                <a:latin typeface="Tahoma" panose="020B0604030504040204" pitchFamily="34" charset="0"/>
              </a:rPr>
              <a:t>z=malloc(nodetype);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 b="0">
                <a:latin typeface="Tahoma" panose="020B0604030504040204" pitchFamily="34" charset="0"/>
              </a:rPr>
              <a:t>   </a:t>
            </a:r>
            <a:r>
              <a:rPr lang="en-US" altLang="en-US" sz="2400" b="0">
                <a:latin typeface="Tahoma" panose="020B0604030504040204" pitchFamily="34" charset="0"/>
              </a:rPr>
              <a:t>z-&gt;k=maxint; z-&gt;next=z;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 b="0">
                <a:latin typeface="Tahoma" panose="020B0604030504040204" pitchFamily="34" charset="0"/>
              </a:rPr>
              <a:t>   </a:t>
            </a:r>
            <a:r>
              <a:rPr lang="en-US" altLang="en-US" sz="2400" b="0">
                <a:latin typeface="Tahoma" panose="020B0604030504040204" pitchFamily="34" charset="0"/>
              </a:rPr>
              <a:t>…	/* Lists a and b are constructed here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 b="0">
                <a:latin typeface="Tahoma" panose="020B0604030504040204" pitchFamily="34" charset="0"/>
              </a:rPr>
              <a:t>   </a:t>
            </a:r>
            <a:r>
              <a:rPr lang="en-US" altLang="en-US" sz="2400" b="0">
                <a:latin typeface="Tahoma" panose="020B0604030504040204" pitchFamily="34" charset="0"/>
              </a:rPr>
              <a:t>merge (a,b);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0">
                <a:latin typeface="Tahoma" panose="020B0604030504040204" pitchFamily="34" charset="0"/>
              </a:rPr>
              <a:t>}</a:t>
            </a:r>
            <a:endParaRPr lang="tr-TR" altLang="en-US" sz="2400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Veri Yer Tutucusu 5">
            <a:extLst>
              <a:ext uri="{FF2B5EF4-FFF2-40B4-BE49-F238E27FC236}">
                <a16:creationId xmlns:a16="http://schemas.microsoft.com/office/drawing/2014/main" id="{A4A19F39-7F87-4E5F-A51E-7B85E511C1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862D30-6469-4F8F-AB2D-D41473A2DD62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40963" name="Alt Bilgi Yer Tutucusu 6">
            <a:extLst>
              <a:ext uri="{FF2B5EF4-FFF2-40B4-BE49-F238E27FC236}">
                <a16:creationId xmlns:a16="http://schemas.microsoft.com/office/drawing/2014/main" id="{0BD5BC0F-1766-442F-A780-1CDAE7AE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0964" name="Slayt Numarası Yer Tutucusu 7">
            <a:extLst>
              <a:ext uri="{FF2B5EF4-FFF2-40B4-BE49-F238E27FC236}">
                <a16:creationId xmlns:a16="http://schemas.microsoft.com/office/drawing/2014/main" id="{6E9C9C90-A5F1-4483-9C97-7FFD83CE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4062EB-A0F4-428A-A705-95A7421DD269}" type="slidenum">
              <a:rPr lang="en-US" altLang="en-US" b="0"/>
              <a:pPr/>
              <a:t>36</a:t>
            </a:fld>
            <a:endParaRPr lang="en-US" altLang="en-US" b="0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41162659-207A-4B86-B918-40B9498EB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Merging two sorted lists: Example</a:t>
            </a:r>
            <a:endParaRPr lang="en-US" altLang="en-US"/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B04422A9-8021-4DF1-A8D3-4C860CD2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2EE2462E-5137-41DA-ABCD-1884ADBD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cxnSp>
        <p:nvCxnSpPr>
          <p:cNvPr id="40968" name="AutoShape 7">
            <a:extLst>
              <a:ext uri="{FF2B5EF4-FFF2-40B4-BE49-F238E27FC236}">
                <a16:creationId xmlns:a16="http://schemas.microsoft.com/office/drawing/2014/main" id="{45F06C28-A033-41A8-A4DC-8AB4D6F55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Rectangle 10">
            <a:extLst>
              <a:ext uri="{FF2B5EF4-FFF2-40B4-BE49-F238E27FC236}">
                <a16:creationId xmlns:a16="http://schemas.microsoft.com/office/drawing/2014/main" id="{112606CF-95E7-426A-8AEC-C13FE53C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40970" name="Rectangle 11">
            <a:extLst>
              <a:ext uri="{FF2B5EF4-FFF2-40B4-BE49-F238E27FC236}">
                <a16:creationId xmlns:a16="http://schemas.microsoft.com/office/drawing/2014/main" id="{E5D55FB3-DC59-451B-AA39-7A986020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cxnSp>
        <p:nvCxnSpPr>
          <p:cNvPr id="40971" name="AutoShape 12">
            <a:extLst>
              <a:ext uri="{FF2B5EF4-FFF2-40B4-BE49-F238E27FC236}">
                <a16:creationId xmlns:a16="http://schemas.microsoft.com/office/drawing/2014/main" id="{1C8CF0B8-5866-4B23-9F43-C84EF1F7F9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AutoShape 16">
            <a:extLst>
              <a:ext uri="{FF2B5EF4-FFF2-40B4-BE49-F238E27FC236}">
                <a16:creationId xmlns:a16="http://schemas.microsoft.com/office/drawing/2014/main" id="{F60D8429-836A-4426-BFE0-4A49F39CEB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3" name="Rectangle 17">
            <a:extLst>
              <a:ext uri="{FF2B5EF4-FFF2-40B4-BE49-F238E27FC236}">
                <a16:creationId xmlns:a16="http://schemas.microsoft.com/office/drawing/2014/main" id="{BA99B1EE-4F18-44A2-8C85-799ED1605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0974" name="Rectangle 18">
            <a:extLst>
              <a:ext uri="{FF2B5EF4-FFF2-40B4-BE49-F238E27FC236}">
                <a16:creationId xmlns:a16="http://schemas.microsoft.com/office/drawing/2014/main" id="{D24801E2-54A3-409D-9B76-C057CE5F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40975" name="AutoShape 19">
            <a:extLst>
              <a:ext uri="{FF2B5EF4-FFF2-40B4-BE49-F238E27FC236}">
                <a16:creationId xmlns:a16="http://schemas.microsoft.com/office/drawing/2014/main" id="{22681CFA-711A-46E6-B982-51A26E4670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6" name="Rectangle 23">
            <a:extLst>
              <a:ext uri="{FF2B5EF4-FFF2-40B4-BE49-F238E27FC236}">
                <a16:creationId xmlns:a16="http://schemas.microsoft.com/office/drawing/2014/main" id="{FA994FCE-174B-4373-951B-E3138536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0977" name="Rectangle 24">
            <a:extLst>
              <a:ext uri="{FF2B5EF4-FFF2-40B4-BE49-F238E27FC236}">
                <a16:creationId xmlns:a16="http://schemas.microsoft.com/office/drawing/2014/main" id="{C748408B-3389-439D-94F3-FDA8A883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cxnSp>
        <p:nvCxnSpPr>
          <p:cNvPr id="40978" name="AutoShape 25">
            <a:extLst>
              <a:ext uri="{FF2B5EF4-FFF2-40B4-BE49-F238E27FC236}">
                <a16:creationId xmlns:a16="http://schemas.microsoft.com/office/drawing/2014/main" id="{84F71FDE-7409-4F9E-8C35-DE38329033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9" name="AutoShape 28">
            <a:extLst>
              <a:ext uri="{FF2B5EF4-FFF2-40B4-BE49-F238E27FC236}">
                <a16:creationId xmlns:a16="http://schemas.microsoft.com/office/drawing/2014/main" id="{B2A8479D-DCA2-4783-B079-EF42F09933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0" name="Text Box 30">
            <a:extLst>
              <a:ext uri="{FF2B5EF4-FFF2-40B4-BE49-F238E27FC236}">
                <a16:creationId xmlns:a16="http://schemas.microsoft.com/office/drawing/2014/main" id="{C568CD60-6E61-41D1-AD57-B8C837A8C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1641475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L1</a:t>
            </a:r>
            <a:endParaRPr lang="en-US" altLang="en-US" sz="2400"/>
          </a:p>
        </p:txBody>
      </p:sp>
      <p:sp>
        <p:nvSpPr>
          <p:cNvPr id="40981" name="Text Box 31">
            <a:extLst>
              <a:ext uri="{FF2B5EF4-FFF2-40B4-BE49-F238E27FC236}">
                <a16:creationId xmlns:a16="http://schemas.microsoft.com/office/drawing/2014/main" id="{BDFA532B-78EA-40C8-BAB2-ADA677F7D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3397250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L2</a:t>
            </a:r>
            <a:endParaRPr lang="en-US" altLang="en-US" sz="2400"/>
          </a:p>
        </p:txBody>
      </p:sp>
      <p:sp>
        <p:nvSpPr>
          <p:cNvPr id="40982" name="Text Box 32">
            <a:extLst>
              <a:ext uri="{FF2B5EF4-FFF2-40B4-BE49-F238E27FC236}">
                <a16:creationId xmlns:a16="http://schemas.microsoft.com/office/drawing/2014/main" id="{013E93EE-8C2D-44B5-9771-3F447732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4776788"/>
            <a:ext cx="46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R</a:t>
            </a:r>
            <a:endParaRPr lang="en-US" altLang="en-US" sz="2400"/>
          </a:p>
        </p:txBody>
      </p:sp>
      <p:sp>
        <p:nvSpPr>
          <p:cNvPr id="40983" name="Rectangle 33">
            <a:extLst>
              <a:ext uri="{FF2B5EF4-FFF2-40B4-BE49-F238E27FC236}">
                <a16:creationId xmlns:a16="http://schemas.microsoft.com/office/drawing/2014/main" id="{2105CCC7-CB34-45A9-BA7C-C362B3CD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4791075"/>
            <a:ext cx="719138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cxnSp>
        <p:nvCxnSpPr>
          <p:cNvPr id="40984" name="AutoShape 34">
            <a:extLst>
              <a:ext uri="{FF2B5EF4-FFF2-40B4-BE49-F238E27FC236}">
                <a16:creationId xmlns:a16="http://schemas.microsoft.com/office/drawing/2014/main" id="{9259D84D-6B95-4630-BACB-3E9469D9F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400" y="4254500"/>
            <a:ext cx="404813" cy="809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5" name="AutoShape 35">
            <a:extLst>
              <a:ext uri="{FF2B5EF4-FFF2-40B4-BE49-F238E27FC236}">
                <a16:creationId xmlns:a16="http://schemas.microsoft.com/office/drawing/2014/main" id="{B6ABB8DB-7D5A-44FB-AAAF-46FE257A18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2788" y="5310188"/>
            <a:ext cx="366712" cy="28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86" name="Text Box 36">
            <a:extLst>
              <a:ext uri="{FF2B5EF4-FFF2-40B4-BE49-F238E27FC236}">
                <a16:creationId xmlns:a16="http://schemas.microsoft.com/office/drawing/2014/main" id="{456FFCC7-95B8-4130-A805-C57A93D5A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4257675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c</a:t>
            </a:r>
            <a:endParaRPr lang="en-US" altLang="en-US" sz="2400"/>
          </a:p>
        </p:txBody>
      </p:sp>
      <p:sp>
        <p:nvSpPr>
          <p:cNvPr id="40987" name="Text Box 37">
            <a:extLst>
              <a:ext uri="{FF2B5EF4-FFF2-40B4-BE49-F238E27FC236}">
                <a16:creationId xmlns:a16="http://schemas.microsoft.com/office/drawing/2014/main" id="{FCA1C0CD-CBE9-4D61-A020-D31A05E5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214938"/>
            <a:ext cx="319088" cy="457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z</a:t>
            </a:r>
            <a:endParaRPr lang="en-US" altLang="en-US" sz="2400"/>
          </a:p>
        </p:txBody>
      </p:sp>
      <p:cxnSp>
        <p:nvCxnSpPr>
          <p:cNvPr id="40988" name="AutoShape 38">
            <a:extLst>
              <a:ext uri="{FF2B5EF4-FFF2-40B4-BE49-F238E27FC236}">
                <a16:creationId xmlns:a16="http://schemas.microsoft.com/office/drawing/2014/main" id="{5EDF982E-6862-43BE-93CB-4FBBE6943A08}"/>
              </a:ext>
            </a:extLst>
          </p:cNvPr>
          <p:cNvCxnSpPr>
            <a:cxnSpLocks noChangeShapeType="1"/>
            <a:stCxn id="40983" idx="3"/>
            <a:endCxn id="40983" idx="0"/>
          </p:cNvCxnSpPr>
          <p:nvPr/>
        </p:nvCxnSpPr>
        <p:spPr bwMode="auto">
          <a:xfrm flipH="1" flipV="1">
            <a:off x="1439863" y="4791075"/>
            <a:ext cx="358775" cy="360363"/>
          </a:xfrm>
          <a:prstGeom prst="bentConnector4">
            <a:avLst>
              <a:gd name="adj1" fmla="val -63718"/>
              <a:gd name="adj2" fmla="val 16343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Veri Yer Tutucusu 5">
            <a:extLst>
              <a:ext uri="{FF2B5EF4-FFF2-40B4-BE49-F238E27FC236}">
                <a16:creationId xmlns:a16="http://schemas.microsoft.com/office/drawing/2014/main" id="{1E92D523-642F-409F-B553-6021584666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4A6EAF-6E27-4B5C-963E-3A9B1790B58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41987" name="Alt Bilgi Yer Tutucusu 6">
            <a:extLst>
              <a:ext uri="{FF2B5EF4-FFF2-40B4-BE49-F238E27FC236}">
                <a16:creationId xmlns:a16="http://schemas.microsoft.com/office/drawing/2014/main" id="{91E3546A-7043-48DD-A960-91EF7AE2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988" name="Slayt Numarası Yer Tutucusu 7">
            <a:extLst>
              <a:ext uri="{FF2B5EF4-FFF2-40B4-BE49-F238E27FC236}">
                <a16:creationId xmlns:a16="http://schemas.microsoft.com/office/drawing/2014/main" id="{47BDB297-96EA-47EB-A564-25B57953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575472-B400-4CA8-9577-4FC3FAD6FD35}" type="slidenum">
              <a:rPr lang="en-US" altLang="en-US" b="0"/>
              <a:pPr/>
              <a:t>37</a:t>
            </a:fld>
            <a:endParaRPr lang="en-US" altLang="en-US" b="0"/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40B09DF7-101A-45B3-8380-14A58B18E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Merging two sorted lists: Example</a:t>
            </a:r>
            <a:endParaRPr lang="en-US" altLang="en-US"/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8667DA75-BC35-4D99-9E0A-316C3E25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1991" name="Rectangle 4">
            <a:extLst>
              <a:ext uri="{FF2B5EF4-FFF2-40B4-BE49-F238E27FC236}">
                <a16:creationId xmlns:a16="http://schemas.microsoft.com/office/drawing/2014/main" id="{FA2EDBD5-40F3-4931-9B36-ABFEE6F2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cxnSp>
        <p:nvCxnSpPr>
          <p:cNvPr id="41992" name="AutoShape 5">
            <a:extLst>
              <a:ext uri="{FF2B5EF4-FFF2-40B4-BE49-F238E27FC236}">
                <a16:creationId xmlns:a16="http://schemas.microsoft.com/office/drawing/2014/main" id="{0378D252-1DAC-4EA9-88B1-920F29CD89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3" name="Rectangle 9">
            <a:extLst>
              <a:ext uri="{FF2B5EF4-FFF2-40B4-BE49-F238E27FC236}">
                <a16:creationId xmlns:a16="http://schemas.microsoft.com/office/drawing/2014/main" id="{AE66BC8C-8125-4440-8B64-C76F706D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82F46271-58B9-44B3-8E70-38085BB3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cxnSp>
        <p:nvCxnSpPr>
          <p:cNvPr id="41995" name="AutoShape 11">
            <a:extLst>
              <a:ext uri="{FF2B5EF4-FFF2-40B4-BE49-F238E27FC236}">
                <a16:creationId xmlns:a16="http://schemas.microsoft.com/office/drawing/2014/main" id="{71B27C4B-C39A-4877-AA57-94197E6F71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6" name="AutoShape 14">
            <a:extLst>
              <a:ext uri="{FF2B5EF4-FFF2-40B4-BE49-F238E27FC236}">
                <a16:creationId xmlns:a16="http://schemas.microsoft.com/office/drawing/2014/main" id="{8B2D84F5-0402-4F59-802A-7D9F24ABFA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7" name="Rectangle 15">
            <a:extLst>
              <a:ext uri="{FF2B5EF4-FFF2-40B4-BE49-F238E27FC236}">
                <a16:creationId xmlns:a16="http://schemas.microsoft.com/office/drawing/2014/main" id="{5849B4FF-D903-438D-9AC8-10892873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1998" name="Rectangle 16">
            <a:extLst>
              <a:ext uri="{FF2B5EF4-FFF2-40B4-BE49-F238E27FC236}">
                <a16:creationId xmlns:a16="http://schemas.microsoft.com/office/drawing/2014/main" id="{DC572571-396B-45BF-9705-6A3A3033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41999" name="AutoShape 17">
            <a:extLst>
              <a:ext uri="{FF2B5EF4-FFF2-40B4-BE49-F238E27FC236}">
                <a16:creationId xmlns:a16="http://schemas.microsoft.com/office/drawing/2014/main" id="{06C027F2-BAED-45B9-A65B-2D5282A88C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0" name="Rectangle 20">
            <a:extLst>
              <a:ext uri="{FF2B5EF4-FFF2-40B4-BE49-F238E27FC236}">
                <a16:creationId xmlns:a16="http://schemas.microsoft.com/office/drawing/2014/main" id="{A184F8A4-C969-406B-8ED7-7EF6D09F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2001" name="Rectangle 21">
            <a:extLst>
              <a:ext uri="{FF2B5EF4-FFF2-40B4-BE49-F238E27FC236}">
                <a16:creationId xmlns:a16="http://schemas.microsoft.com/office/drawing/2014/main" id="{F48E5E5F-9CFD-4537-AD46-D178BED0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cxnSp>
        <p:nvCxnSpPr>
          <p:cNvPr id="42002" name="AutoShape 22">
            <a:extLst>
              <a:ext uri="{FF2B5EF4-FFF2-40B4-BE49-F238E27FC236}">
                <a16:creationId xmlns:a16="http://schemas.microsoft.com/office/drawing/2014/main" id="{F8EA2BC1-08DB-4747-AF44-E6BB5D034C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3" name="AutoShape 25">
            <a:extLst>
              <a:ext uri="{FF2B5EF4-FFF2-40B4-BE49-F238E27FC236}">
                <a16:creationId xmlns:a16="http://schemas.microsoft.com/office/drawing/2014/main" id="{548266A2-B9B7-4971-A70C-76B18FE085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4" name="Text Box 26">
            <a:extLst>
              <a:ext uri="{FF2B5EF4-FFF2-40B4-BE49-F238E27FC236}">
                <a16:creationId xmlns:a16="http://schemas.microsoft.com/office/drawing/2014/main" id="{39E37382-E42A-42B5-9402-A7DDC4B5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19062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L1</a:t>
            </a:r>
            <a:endParaRPr lang="en-US" altLang="en-US" sz="2400"/>
          </a:p>
        </p:txBody>
      </p:sp>
      <p:sp>
        <p:nvSpPr>
          <p:cNvPr id="42005" name="Text Box 27">
            <a:extLst>
              <a:ext uri="{FF2B5EF4-FFF2-40B4-BE49-F238E27FC236}">
                <a16:creationId xmlns:a16="http://schemas.microsoft.com/office/drawing/2014/main" id="{42F950E2-BB5B-4AAE-A992-8433A9FE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614738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L2</a:t>
            </a:r>
            <a:endParaRPr lang="en-US" altLang="en-US" sz="2400"/>
          </a:p>
        </p:txBody>
      </p:sp>
      <p:sp>
        <p:nvSpPr>
          <p:cNvPr id="42006" name="Text Box 28">
            <a:extLst>
              <a:ext uri="{FF2B5EF4-FFF2-40B4-BE49-F238E27FC236}">
                <a16:creationId xmlns:a16="http://schemas.microsoft.com/office/drawing/2014/main" id="{9F0F7DB4-8B23-4291-BC7D-692C89689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5197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R</a:t>
            </a:r>
            <a:endParaRPr lang="en-US" altLang="en-US" sz="2400"/>
          </a:p>
        </p:txBody>
      </p:sp>
      <p:sp>
        <p:nvSpPr>
          <p:cNvPr id="42007" name="Rectangle 29">
            <a:extLst>
              <a:ext uri="{FF2B5EF4-FFF2-40B4-BE49-F238E27FC236}">
                <a16:creationId xmlns:a16="http://schemas.microsoft.com/office/drawing/2014/main" id="{8B4D34EE-100A-4CD9-A08D-B2B1675E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2008" name="Text Box 30">
            <a:extLst>
              <a:ext uri="{FF2B5EF4-FFF2-40B4-BE49-F238E27FC236}">
                <a16:creationId xmlns:a16="http://schemas.microsoft.com/office/drawing/2014/main" id="{19D2F06C-21D2-4420-9F1E-30FE5674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155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42009" name="Text Box 31">
            <a:extLst>
              <a:ext uri="{FF2B5EF4-FFF2-40B4-BE49-F238E27FC236}">
                <a16:creationId xmlns:a16="http://schemas.microsoft.com/office/drawing/2014/main" id="{A0128FD8-419D-46ED-87BC-1E8A4ECE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735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42010" name="AutoShape 32">
            <a:extLst>
              <a:ext uri="{FF2B5EF4-FFF2-40B4-BE49-F238E27FC236}">
                <a16:creationId xmlns:a16="http://schemas.microsoft.com/office/drawing/2014/main" id="{34B8C5F5-CB26-46D9-90AC-A59EAB4A3AA2}"/>
              </a:ext>
            </a:extLst>
          </p:cNvPr>
          <p:cNvCxnSpPr>
            <a:cxnSpLocks noChangeShapeType="1"/>
            <a:stCxn id="42008" idx="3"/>
            <a:endCxn id="41990" idx="1"/>
          </p:cNvCxnSpPr>
          <p:nvPr/>
        </p:nvCxnSpPr>
        <p:spPr bwMode="auto">
          <a:xfrm flipV="1">
            <a:off x="665163" y="1798638"/>
            <a:ext cx="414337" cy="5857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1" name="AutoShape 33">
            <a:extLst>
              <a:ext uri="{FF2B5EF4-FFF2-40B4-BE49-F238E27FC236}">
                <a16:creationId xmlns:a16="http://schemas.microsoft.com/office/drawing/2014/main" id="{C6707DB2-2E84-4032-A148-C2AE581A62BA}"/>
              </a:ext>
            </a:extLst>
          </p:cNvPr>
          <p:cNvCxnSpPr>
            <a:cxnSpLocks noChangeShapeType="1"/>
            <a:stCxn id="42009" idx="3"/>
            <a:endCxn id="41997" idx="1"/>
          </p:cNvCxnSpPr>
          <p:nvPr/>
        </p:nvCxnSpPr>
        <p:spPr bwMode="auto">
          <a:xfrm>
            <a:off x="682625" y="2963863"/>
            <a:ext cx="396875" cy="635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2" name="Text Box 34">
            <a:extLst>
              <a:ext uri="{FF2B5EF4-FFF2-40B4-BE49-F238E27FC236}">
                <a16:creationId xmlns:a16="http://schemas.microsoft.com/office/drawing/2014/main" id="{03688789-6ECD-4A22-9D10-F51D25040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592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c</a:t>
            </a:r>
            <a:endParaRPr lang="en-US" altLang="en-US" sz="2400"/>
          </a:p>
        </p:txBody>
      </p:sp>
      <p:cxnSp>
        <p:nvCxnSpPr>
          <p:cNvPr id="42013" name="AutoShape 35">
            <a:extLst>
              <a:ext uri="{FF2B5EF4-FFF2-40B4-BE49-F238E27FC236}">
                <a16:creationId xmlns:a16="http://schemas.microsoft.com/office/drawing/2014/main" id="{23CFFD0D-67DD-4F30-A3BF-568977AB10A9}"/>
              </a:ext>
            </a:extLst>
          </p:cNvPr>
          <p:cNvCxnSpPr>
            <a:cxnSpLocks noChangeShapeType="1"/>
            <a:stCxn id="42012" idx="3"/>
            <a:endCxn id="42007" idx="1"/>
          </p:cNvCxnSpPr>
          <p:nvPr/>
        </p:nvCxnSpPr>
        <p:spPr bwMode="auto">
          <a:xfrm>
            <a:off x="674688" y="4587875"/>
            <a:ext cx="404812" cy="809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4" name="Text Box 36">
            <a:extLst>
              <a:ext uri="{FF2B5EF4-FFF2-40B4-BE49-F238E27FC236}">
                <a16:creationId xmlns:a16="http://schemas.microsoft.com/office/drawing/2014/main" id="{61E9FCD3-F8DA-4EE1-B909-B49DE986D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44633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a&lt;b</a:t>
            </a:r>
            <a:endParaRPr lang="en-US" altLang="en-US" sz="2400"/>
          </a:p>
        </p:txBody>
      </p:sp>
      <p:cxnSp>
        <p:nvCxnSpPr>
          <p:cNvPr id="42015" name="AutoShape 37">
            <a:extLst>
              <a:ext uri="{FF2B5EF4-FFF2-40B4-BE49-F238E27FC236}">
                <a16:creationId xmlns:a16="http://schemas.microsoft.com/office/drawing/2014/main" id="{96269163-5E3C-42D8-BF09-B4ED46A32644}"/>
              </a:ext>
            </a:extLst>
          </p:cNvPr>
          <p:cNvCxnSpPr>
            <a:cxnSpLocks noChangeShapeType="1"/>
            <a:stCxn id="42008" idx="3"/>
            <a:endCxn id="41991" idx="1"/>
          </p:cNvCxnSpPr>
          <p:nvPr/>
        </p:nvCxnSpPr>
        <p:spPr bwMode="auto">
          <a:xfrm flipV="1">
            <a:off x="665163" y="1798638"/>
            <a:ext cx="2212975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6" name="AutoShape 38">
            <a:extLst>
              <a:ext uri="{FF2B5EF4-FFF2-40B4-BE49-F238E27FC236}">
                <a16:creationId xmlns:a16="http://schemas.microsoft.com/office/drawing/2014/main" id="{94BC8D11-57AF-4D66-AF90-AEEF55E95C36}"/>
              </a:ext>
            </a:extLst>
          </p:cNvPr>
          <p:cNvCxnSpPr>
            <a:cxnSpLocks noChangeShapeType="1"/>
            <a:stCxn id="42004" idx="3"/>
            <a:endCxn id="41990" idx="1"/>
          </p:cNvCxnSpPr>
          <p:nvPr/>
        </p:nvCxnSpPr>
        <p:spPr bwMode="auto">
          <a:xfrm>
            <a:off x="893763" y="1419225"/>
            <a:ext cx="185737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7" name="AutoShape 39">
            <a:extLst>
              <a:ext uri="{FF2B5EF4-FFF2-40B4-BE49-F238E27FC236}">
                <a16:creationId xmlns:a16="http://schemas.microsoft.com/office/drawing/2014/main" id="{39D03F6E-3B90-425F-9725-14AE61FA99B9}"/>
              </a:ext>
            </a:extLst>
          </p:cNvPr>
          <p:cNvCxnSpPr>
            <a:cxnSpLocks noChangeShapeType="1"/>
            <a:stCxn id="42005" idx="3"/>
            <a:endCxn id="41997" idx="1"/>
          </p:cNvCxnSpPr>
          <p:nvPr/>
        </p:nvCxnSpPr>
        <p:spPr bwMode="auto">
          <a:xfrm flipV="1">
            <a:off x="822325" y="3598863"/>
            <a:ext cx="2571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8" name="AutoShape 40">
            <a:extLst>
              <a:ext uri="{FF2B5EF4-FFF2-40B4-BE49-F238E27FC236}">
                <a16:creationId xmlns:a16="http://schemas.microsoft.com/office/drawing/2014/main" id="{B0504259-526D-4342-A9DD-B571EA4399B4}"/>
              </a:ext>
            </a:extLst>
          </p:cNvPr>
          <p:cNvCxnSpPr>
            <a:cxnSpLocks noChangeShapeType="1"/>
            <a:stCxn id="42020" idx="3"/>
            <a:endCxn id="42007" idx="1"/>
          </p:cNvCxnSpPr>
          <p:nvPr/>
        </p:nvCxnSpPr>
        <p:spPr bwMode="auto">
          <a:xfrm flipV="1">
            <a:off x="747713" y="5397500"/>
            <a:ext cx="331787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9" name="Line 41">
            <a:extLst>
              <a:ext uri="{FF2B5EF4-FFF2-40B4-BE49-F238E27FC236}">
                <a16:creationId xmlns:a16="http://schemas.microsoft.com/office/drawing/2014/main" id="{C0C3CFA0-92BD-42E1-ABFE-AA8BA7C98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4325938"/>
            <a:ext cx="8288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Text Box 42">
            <a:extLst>
              <a:ext uri="{FF2B5EF4-FFF2-40B4-BE49-F238E27FC236}">
                <a16:creationId xmlns:a16="http://schemas.microsoft.com/office/drawing/2014/main" id="{A875A61C-2404-46D6-A7C9-EFACA38E2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519738"/>
            <a:ext cx="319088" cy="457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z</a:t>
            </a:r>
            <a:endParaRPr lang="en-US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Veri Yer Tutucusu 5">
            <a:extLst>
              <a:ext uri="{FF2B5EF4-FFF2-40B4-BE49-F238E27FC236}">
                <a16:creationId xmlns:a16="http://schemas.microsoft.com/office/drawing/2014/main" id="{0D686B66-D60E-4F9E-90B4-D4690C8A0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CBB76F-9DAF-4DD5-AD1F-3A2D752E5C1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43011" name="Alt Bilgi Yer Tutucusu 6">
            <a:extLst>
              <a:ext uri="{FF2B5EF4-FFF2-40B4-BE49-F238E27FC236}">
                <a16:creationId xmlns:a16="http://schemas.microsoft.com/office/drawing/2014/main" id="{1A28F35A-D413-405E-BAEE-19AD1FBD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3012" name="Slayt Numarası Yer Tutucusu 7">
            <a:extLst>
              <a:ext uri="{FF2B5EF4-FFF2-40B4-BE49-F238E27FC236}">
                <a16:creationId xmlns:a16="http://schemas.microsoft.com/office/drawing/2014/main" id="{54DC349C-F1FF-4021-BE48-A61E3C71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2A57A0-E775-4D6E-93A6-DB9668A1B1BB}" type="slidenum">
              <a:rPr lang="en-US" altLang="en-US" b="0"/>
              <a:pPr/>
              <a:t>38</a:t>
            </a:fld>
            <a:endParaRPr lang="en-US" altLang="en-US" b="0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3AC4FE28-3BA5-4E41-AA8B-697DBF0E6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Merging two sorted lists: Example</a:t>
            </a:r>
            <a:endParaRPr lang="en-US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7BDC8964-5D22-419C-99A4-680F6BF1E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3015" name="Rectangle 4">
            <a:extLst>
              <a:ext uri="{FF2B5EF4-FFF2-40B4-BE49-F238E27FC236}">
                <a16:creationId xmlns:a16="http://schemas.microsoft.com/office/drawing/2014/main" id="{AE5B0726-6F27-4028-A32E-E0D25DAB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cxnSp>
        <p:nvCxnSpPr>
          <p:cNvPr id="43016" name="AutoShape 5">
            <a:extLst>
              <a:ext uri="{FF2B5EF4-FFF2-40B4-BE49-F238E27FC236}">
                <a16:creationId xmlns:a16="http://schemas.microsoft.com/office/drawing/2014/main" id="{5A0A6085-4FF2-4387-8A6E-2B54ADE908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7" name="Rectangle 9">
            <a:extLst>
              <a:ext uri="{FF2B5EF4-FFF2-40B4-BE49-F238E27FC236}">
                <a16:creationId xmlns:a16="http://schemas.microsoft.com/office/drawing/2014/main" id="{7E1818D5-4B33-408E-8AA2-C5CA495C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A7037372-FC3C-482E-84D5-96381CF6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cxnSp>
        <p:nvCxnSpPr>
          <p:cNvPr id="43019" name="AutoShape 11">
            <a:extLst>
              <a:ext uri="{FF2B5EF4-FFF2-40B4-BE49-F238E27FC236}">
                <a16:creationId xmlns:a16="http://schemas.microsoft.com/office/drawing/2014/main" id="{705B7446-40C3-47F3-B448-5AE60D0DF8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0" name="AutoShape 14">
            <a:extLst>
              <a:ext uri="{FF2B5EF4-FFF2-40B4-BE49-F238E27FC236}">
                <a16:creationId xmlns:a16="http://schemas.microsoft.com/office/drawing/2014/main" id="{6F4CEADF-510C-456F-A820-3E4EB98052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1" name="Rectangle 15">
            <a:extLst>
              <a:ext uri="{FF2B5EF4-FFF2-40B4-BE49-F238E27FC236}">
                <a16:creationId xmlns:a16="http://schemas.microsoft.com/office/drawing/2014/main" id="{D1F7976A-35A6-4ED7-9522-03154806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3022" name="Rectangle 16">
            <a:extLst>
              <a:ext uri="{FF2B5EF4-FFF2-40B4-BE49-F238E27FC236}">
                <a16:creationId xmlns:a16="http://schemas.microsoft.com/office/drawing/2014/main" id="{FC3AC072-C238-46C4-B94B-8ACC83F0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43023" name="AutoShape 17">
            <a:extLst>
              <a:ext uri="{FF2B5EF4-FFF2-40B4-BE49-F238E27FC236}">
                <a16:creationId xmlns:a16="http://schemas.microsoft.com/office/drawing/2014/main" id="{3639FA7E-AAB6-4B11-AC51-852501B102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4" name="Rectangle 20">
            <a:extLst>
              <a:ext uri="{FF2B5EF4-FFF2-40B4-BE49-F238E27FC236}">
                <a16:creationId xmlns:a16="http://schemas.microsoft.com/office/drawing/2014/main" id="{A71627A8-DEBD-4349-A0FE-F1626EF91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3025" name="Rectangle 21">
            <a:extLst>
              <a:ext uri="{FF2B5EF4-FFF2-40B4-BE49-F238E27FC236}">
                <a16:creationId xmlns:a16="http://schemas.microsoft.com/office/drawing/2014/main" id="{7AA9E77A-5E40-4663-937D-5403AFC1B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cxnSp>
        <p:nvCxnSpPr>
          <p:cNvPr id="43026" name="AutoShape 22">
            <a:extLst>
              <a:ext uri="{FF2B5EF4-FFF2-40B4-BE49-F238E27FC236}">
                <a16:creationId xmlns:a16="http://schemas.microsoft.com/office/drawing/2014/main" id="{FBD52440-784D-4164-B6D2-C650FAFD6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7" name="AutoShape 25">
            <a:extLst>
              <a:ext uri="{FF2B5EF4-FFF2-40B4-BE49-F238E27FC236}">
                <a16:creationId xmlns:a16="http://schemas.microsoft.com/office/drawing/2014/main" id="{C397EF01-9393-46F6-A9ED-BEEE552796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8" name="Text Box 26">
            <a:extLst>
              <a:ext uri="{FF2B5EF4-FFF2-40B4-BE49-F238E27FC236}">
                <a16:creationId xmlns:a16="http://schemas.microsoft.com/office/drawing/2014/main" id="{D2DF69C1-8761-4B62-BA19-DC83D65E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19062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L1</a:t>
            </a:r>
            <a:endParaRPr lang="en-US" altLang="en-US" sz="2400"/>
          </a:p>
        </p:txBody>
      </p:sp>
      <p:sp>
        <p:nvSpPr>
          <p:cNvPr id="43029" name="Text Box 27">
            <a:extLst>
              <a:ext uri="{FF2B5EF4-FFF2-40B4-BE49-F238E27FC236}">
                <a16:creationId xmlns:a16="http://schemas.microsoft.com/office/drawing/2014/main" id="{B1D68136-EE4B-4C83-9CD2-32519FEAF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614738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L2</a:t>
            </a:r>
            <a:endParaRPr lang="en-US" altLang="en-US" sz="2400"/>
          </a:p>
        </p:txBody>
      </p:sp>
      <p:sp>
        <p:nvSpPr>
          <p:cNvPr id="43030" name="Text Box 28">
            <a:extLst>
              <a:ext uri="{FF2B5EF4-FFF2-40B4-BE49-F238E27FC236}">
                <a16:creationId xmlns:a16="http://schemas.microsoft.com/office/drawing/2014/main" id="{F212340D-B300-43CB-BF63-A75CC7A4B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48926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R</a:t>
            </a:r>
            <a:endParaRPr lang="en-US" altLang="en-US" sz="2400"/>
          </a:p>
        </p:txBody>
      </p:sp>
      <p:sp>
        <p:nvSpPr>
          <p:cNvPr id="43031" name="Rectangle 29">
            <a:extLst>
              <a:ext uri="{FF2B5EF4-FFF2-40B4-BE49-F238E27FC236}">
                <a16:creationId xmlns:a16="http://schemas.microsoft.com/office/drawing/2014/main" id="{3B2CF859-8DAA-46E8-8A53-4476105E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3032" name="Text Box 30">
            <a:extLst>
              <a:ext uri="{FF2B5EF4-FFF2-40B4-BE49-F238E27FC236}">
                <a16:creationId xmlns:a16="http://schemas.microsoft.com/office/drawing/2014/main" id="{2161100C-FF72-4A7D-8F88-C42A8E7E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155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43033" name="Text Box 31">
            <a:extLst>
              <a:ext uri="{FF2B5EF4-FFF2-40B4-BE49-F238E27FC236}">
                <a16:creationId xmlns:a16="http://schemas.microsoft.com/office/drawing/2014/main" id="{C097722F-8559-405D-9C37-0C5817FE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735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43034" name="AutoShape 33">
            <a:extLst>
              <a:ext uri="{FF2B5EF4-FFF2-40B4-BE49-F238E27FC236}">
                <a16:creationId xmlns:a16="http://schemas.microsoft.com/office/drawing/2014/main" id="{C79BE46F-29C1-4C31-8A87-DC20AB7D194A}"/>
              </a:ext>
            </a:extLst>
          </p:cNvPr>
          <p:cNvCxnSpPr>
            <a:cxnSpLocks noChangeShapeType="1"/>
            <a:stCxn id="43033" idx="3"/>
            <a:endCxn id="43021" idx="1"/>
          </p:cNvCxnSpPr>
          <p:nvPr/>
        </p:nvCxnSpPr>
        <p:spPr bwMode="auto">
          <a:xfrm>
            <a:off x="682625" y="2963863"/>
            <a:ext cx="396875" cy="635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5" name="Text Box 34">
            <a:extLst>
              <a:ext uri="{FF2B5EF4-FFF2-40B4-BE49-F238E27FC236}">
                <a16:creationId xmlns:a16="http://schemas.microsoft.com/office/drawing/2014/main" id="{3094036D-5756-42CD-90FE-54571AB6E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592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c</a:t>
            </a:r>
            <a:endParaRPr lang="en-US" altLang="en-US" sz="2400"/>
          </a:p>
        </p:txBody>
      </p:sp>
      <p:cxnSp>
        <p:nvCxnSpPr>
          <p:cNvPr id="43036" name="AutoShape 35">
            <a:extLst>
              <a:ext uri="{FF2B5EF4-FFF2-40B4-BE49-F238E27FC236}">
                <a16:creationId xmlns:a16="http://schemas.microsoft.com/office/drawing/2014/main" id="{4F12BB6D-7E7A-4342-AFD9-6A75D46373B9}"/>
              </a:ext>
            </a:extLst>
          </p:cNvPr>
          <p:cNvCxnSpPr>
            <a:cxnSpLocks noChangeShapeType="1"/>
            <a:stCxn id="43035" idx="3"/>
            <a:endCxn id="43042" idx="1"/>
          </p:cNvCxnSpPr>
          <p:nvPr/>
        </p:nvCxnSpPr>
        <p:spPr bwMode="auto">
          <a:xfrm>
            <a:off x="674688" y="4587875"/>
            <a:ext cx="1484312" cy="809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7" name="Text Box 36">
            <a:extLst>
              <a:ext uri="{FF2B5EF4-FFF2-40B4-BE49-F238E27FC236}">
                <a16:creationId xmlns:a16="http://schemas.microsoft.com/office/drawing/2014/main" id="{AA51B470-9FDA-4103-8F56-0A4F4834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44633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a&lt;b</a:t>
            </a:r>
            <a:endParaRPr lang="en-US" altLang="en-US" sz="2400"/>
          </a:p>
        </p:txBody>
      </p:sp>
      <p:cxnSp>
        <p:nvCxnSpPr>
          <p:cNvPr id="43038" name="AutoShape 37">
            <a:extLst>
              <a:ext uri="{FF2B5EF4-FFF2-40B4-BE49-F238E27FC236}">
                <a16:creationId xmlns:a16="http://schemas.microsoft.com/office/drawing/2014/main" id="{9FFD23BE-86C0-4CFD-B229-65003196D535}"/>
              </a:ext>
            </a:extLst>
          </p:cNvPr>
          <p:cNvCxnSpPr>
            <a:cxnSpLocks noChangeShapeType="1"/>
            <a:stCxn id="43032" idx="3"/>
            <a:endCxn id="43015" idx="1"/>
          </p:cNvCxnSpPr>
          <p:nvPr/>
        </p:nvCxnSpPr>
        <p:spPr bwMode="auto">
          <a:xfrm flipV="1">
            <a:off x="665163" y="1798638"/>
            <a:ext cx="2212975" cy="5857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9" name="AutoShape 38">
            <a:extLst>
              <a:ext uri="{FF2B5EF4-FFF2-40B4-BE49-F238E27FC236}">
                <a16:creationId xmlns:a16="http://schemas.microsoft.com/office/drawing/2014/main" id="{57FB58F7-B20C-4F3D-8D75-FB681791EFEB}"/>
              </a:ext>
            </a:extLst>
          </p:cNvPr>
          <p:cNvCxnSpPr>
            <a:cxnSpLocks noChangeShapeType="1"/>
            <a:stCxn id="43028" idx="3"/>
            <a:endCxn id="43014" idx="1"/>
          </p:cNvCxnSpPr>
          <p:nvPr/>
        </p:nvCxnSpPr>
        <p:spPr bwMode="auto">
          <a:xfrm>
            <a:off x="893763" y="1419225"/>
            <a:ext cx="185737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0" name="AutoShape 39">
            <a:extLst>
              <a:ext uri="{FF2B5EF4-FFF2-40B4-BE49-F238E27FC236}">
                <a16:creationId xmlns:a16="http://schemas.microsoft.com/office/drawing/2014/main" id="{9073BBB9-593C-478F-A5E6-D5AB3D92294E}"/>
              </a:ext>
            </a:extLst>
          </p:cNvPr>
          <p:cNvCxnSpPr>
            <a:cxnSpLocks noChangeShapeType="1"/>
            <a:stCxn id="43029" idx="3"/>
            <a:endCxn id="43021" idx="1"/>
          </p:cNvCxnSpPr>
          <p:nvPr/>
        </p:nvCxnSpPr>
        <p:spPr bwMode="auto">
          <a:xfrm flipV="1">
            <a:off x="822325" y="3598863"/>
            <a:ext cx="2571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1" name="AutoShape 40">
            <a:extLst>
              <a:ext uri="{FF2B5EF4-FFF2-40B4-BE49-F238E27FC236}">
                <a16:creationId xmlns:a16="http://schemas.microsoft.com/office/drawing/2014/main" id="{B365F4A0-E33A-4260-9201-ECF58CB0562E}"/>
              </a:ext>
            </a:extLst>
          </p:cNvPr>
          <p:cNvCxnSpPr>
            <a:cxnSpLocks noChangeShapeType="1"/>
            <a:stCxn id="43046" idx="3"/>
            <a:endCxn id="43031" idx="1"/>
          </p:cNvCxnSpPr>
          <p:nvPr/>
        </p:nvCxnSpPr>
        <p:spPr bwMode="auto">
          <a:xfrm flipV="1">
            <a:off x="688975" y="5397500"/>
            <a:ext cx="390525" cy="16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2" name="Rectangle 41">
            <a:extLst>
              <a:ext uri="{FF2B5EF4-FFF2-40B4-BE49-F238E27FC236}">
                <a16:creationId xmlns:a16="http://schemas.microsoft.com/office/drawing/2014/main" id="{9CED0E28-8CDC-4B75-9713-238EA70FD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cxnSp>
        <p:nvCxnSpPr>
          <p:cNvPr id="43043" name="AutoShape 44">
            <a:extLst>
              <a:ext uri="{FF2B5EF4-FFF2-40B4-BE49-F238E27FC236}">
                <a16:creationId xmlns:a16="http://schemas.microsoft.com/office/drawing/2014/main" id="{38CB5006-74CA-4DE9-8AD0-1B59C93D44BC}"/>
              </a:ext>
            </a:extLst>
          </p:cNvPr>
          <p:cNvCxnSpPr>
            <a:cxnSpLocks noChangeShapeType="1"/>
            <a:stCxn id="43033" idx="3"/>
            <a:endCxn id="43022" idx="1"/>
          </p:cNvCxnSpPr>
          <p:nvPr/>
        </p:nvCxnSpPr>
        <p:spPr bwMode="auto">
          <a:xfrm>
            <a:off x="682625" y="2963863"/>
            <a:ext cx="2195513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4" name="Line 45">
            <a:extLst>
              <a:ext uri="{FF2B5EF4-FFF2-40B4-BE49-F238E27FC236}">
                <a16:creationId xmlns:a16="http://schemas.microsoft.com/office/drawing/2014/main" id="{28775C3C-F6EE-48B7-A173-5BE0FA113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51085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46">
            <a:extLst>
              <a:ext uri="{FF2B5EF4-FFF2-40B4-BE49-F238E27FC236}">
                <a16:creationId xmlns:a16="http://schemas.microsoft.com/office/drawing/2014/main" id="{E289BFDA-C466-44B3-9BC1-8E5F6D87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4325938"/>
            <a:ext cx="8288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Text Box 47">
            <a:extLst>
              <a:ext uri="{FF2B5EF4-FFF2-40B4-BE49-F238E27FC236}">
                <a16:creationId xmlns:a16="http://schemas.microsoft.com/office/drawing/2014/main" id="{FFBF2F21-B29D-4576-9000-0652C7E29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5330825"/>
            <a:ext cx="319087" cy="457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z</a:t>
            </a:r>
            <a:endParaRPr lang="en-US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Veri Yer Tutucusu 5">
            <a:extLst>
              <a:ext uri="{FF2B5EF4-FFF2-40B4-BE49-F238E27FC236}">
                <a16:creationId xmlns:a16="http://schemas.microsoft.com/office/drawing/2014/main" id="{C1113C01-41A4-4749-964C-F7D0BE6753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2ACB11-4E6E-422E-A36B-D153663FF942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44035" name="Alt Bilgi Yer Tutucusu 6">
            <a:extLst>
              <a:ext uri="{FF2B5EF4-FFF2-40B4-BE49-F238E27FC236}">
                <a16:creationId xmlns:a16="http://schemas.microsoft.com/office/drawing/2014/main" id="{01FE4B77-9014-4B17-8F64-F0006672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4036" name="Slayt Numarası Yer Tutucusu 7">
            <a:extLst>
              <a:ext uri="{FF2B5EF4-FFF2-40B4-BE49-F238E27FC236}">
                <a16:creationId xmlns:a16="http://schemas.microsoft.com/office/drawing/2014/main" id="{5677905C-4E70-461C-A69A-A42A152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AC81A1-849F-4FDD-B2EE-5FB76FA6EDE1}" type="slidenum">
              <a:rPr lang="en-US" altLang="en-US" b="0"/>
              <a:pPr/>
              <a:t>39</a:t>
            </a:fld>
            <a:endParaRPr lang="en-US" altLang="en-US" b="0"/>
          </a:p>
        </p:txBody>
      </p:sp>
      <p:sp>
        <p:nvSpPr>
          <p:cNvPr id="44037" name="Rectangle 31">
            <a:extLst>
              <a:ext uri="{FF2B5EF4-FFF2-40B4-BE49-F238E27FC236}">
                <a16:creationId xmlns:a16="http://schemas.microsoft.com/office/drawing/2014/main" id="{5FAE5519-B3CD-49ED-B4D9-0F495E5B5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6F5C24FE-8529-439D-8109-51B205D92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Merging two sorted lists: Example</a:t>
            </a:r>
            <a:endParaRPr lang="en-US" altLang="en-US"/>
          </a:p>
        </p:txBody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2BBEC597-4DD2-4F3E-B0EE-6E7FFC8F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4040" name="Rectangle 4">
            <a:extLst>
              <a:ext uri="{FF2B5EF4-FFF2-40B4-BE49-F238E27FC236}">
                <a16:creationId xmlns:a16="http://schemas.microsoft.com/office/drawing/2014/main" id="{BDBD183C-28E6-480F-983C-A24856138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cxnSp>
        <p:nvCxnSpPr>
          <p:cNvPr id="44041" name="AutoShape 5">
            <a:extLst>
              <a:ext uri="{FF2B5EF4-FFF2-40B4-BE49-F238E27FC236}">
                <a16:creationId xmlns:a16="http://schemas.microsoft.com/office/drawing/2014/main" id="{EC87B255-C0EE-4B83-B3E9-5C3C32EA8E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2" name="Rectangle 6">
            <a:extLst>
              <a:ext uri="{FF2B5EF4-FFF2-40B4-BE49-F238E27FC236}">
                <a16:creationId xmlns:a16="http://schemas.microsoft.com/office/drawing/2014/main" id="{378E10C2-E965-4D61-A9AA-16C9BBA9E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44043" name="Rectangle 7">
            <a:extLst>
              <a:ext uri="{FF2B5EF4-FFF2-40B4-BE49-F238E27FC236}">
                <a16:creationId xmlns:a16="http://schemas.microsoft.com/office/drawing/2014/main" id="{8D547A29-CDF0-470E-8230-83C2E69B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cxnSp>
        <p:nvCxnSpPr>
          <p:cNvPr id="44044" name="AutoShape 8">
            <a:extLst>
              <a:ext uri="{FF2B5EF4-FFF2-40B4-BE49-F238E27FC236}">
                <a16:creationId xmlns:a16="http://schemas.microsoft.com/office/drawing/2014/main" id="{6198D7A0-3897-4842-80BD-17055B44B8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AutoShape 9">
            <a:extLst>
              <a:ext uri="{FF2B5EF4-FFF2-40B4-BE49-F238E27FC236}">
                <a16:creationId xmlns:a16="http://schemas.microsoft.com/office/drawing/2014/main" id="{2E3406CF-6A9A-447E-BDDC-1A4CDD638D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6" name="Rectangle 10">
            <a:extLst>
              <a:ext uri="{FF2B5EF4-FFF2-40B4-BE49-F238E27FC236}">
                <a16:creationId xmlns:a16="http://schemas.microsoft.com/office/drawing/2014/main" id="{6DB55AAB-37A5-4D2C-B59D-759318523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4047" name="Rectangle 11">
            <a:extLst>
              <a:ext uri="{FF2B5EF4-FFF2-40B4-BE49-F238E27FC236}">
                <a16:creationId xmlns:a16="http://schemas.microsoft.com/office/drawing/2014/main" id="{6F54F5A5-0483-457A-8A77-05FBA6673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44048" name="AutoShape 12">
            <a:extLst>
              <a:ext uri="{FF2B5EF4-FFF2-40B4-BE49-F238E27FC236}">
                <a16:creationId xmlns:a16="http://schemas.microsoft.com/office/drawing/2014/main" id="{5D946637-08DC-4F44-9DDF-9D51DBFE03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Rectangle 13">
            <a:extLst>
              <a:ext uri="{FF2B5EF4-FFF2-40B4-BE49-F238E27FC236}">
                <a16:creationId xmlns:a16="http://schemas.microsoft.com/office/drawing/2014/main" id="{FDE7F304-5663-45EF-9B8E-A1863FC0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4050" name="Rectangle 14">
            <a:extLst>
              <a:ext uri="{FF2B5EF4-FFF2-40B4-BE49-F238E27FC236}">
                <a16:creationId xmlns:a16="http://schemas.microsoft.com/office/drawing/2014/main" id="{0A2983B6-9D77-4294-A20A-1EB66A100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cxnSp>
        <p:nvCxnSpPr>
          <p:cNvPr id="44051" name="AutoShape 15">
            <a:extLst>
              <a:ext uri="{FF2B5EF4-FFF2-40B4-BE49-F238E27FC236}">
                <a16:creationId xmlns:a16="http://schemas.microsoft.com/office/drawing/2014/main" id="{5FE9A77F-00D6-4541-A2A3-259BB7C860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2" name="AutoShape 16">
            <a:extLst>
              <a:ext uri="{FF2B5EF4-FFF2-40B4-BE49-F238E27FC236}">
                <a16:creationId xmlns:a16="http://schemas.microsoft.com/office/drawing/2014/main" id="{F6B88406-0F98-4333-9EDC-E7D1648F2A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53" name="Text Box 17">
            <a:extLst>
              <a:ext uri="{FF2B5EF4-FFF2-40B4-BE49-F238E27FC236}">
                <a16:creationId xmlns:a16="http://schemas.microsoft.com/office/drawing/2014/main" id="{498B6462-6C7A-426C-BD52-6F7B2BAD2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19062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L1</a:t>
            </a:r>
            <a:endParaRPr lang="en-US" altLang="en-US" sz="2400"/>
          </a:p>
        </p:txBody>
      </p:sp>
      <p:sp>
        <p:nvSpPr>
          <p:cNvPr id="44054" name="Text Box 18">
            <a:extLst>
              <a:ext uri="{FF2B5EF4-FFF2-40B4-BE49-F238E27FC236}">
                <a16:creationId xmlns:a16="http://schemas.microsoft.com/office/drawing/2014/main" id="{431AC6FE-819C-4BB0-9450-C69F485C5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614738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L2</a:t>
            </a:r>
            <a:endParaRPr lang="en-US" altLang="en-US" sz="2400"/>
          </a:p>
        </p:txBody>
      </p:sp>
      <p:sp>
        <p:nvSpPr>
          <p:cNvPr id="44055" name="Text Box 19">
            <a:extLst>
              <a:ext uri="{FF2B5EF4-FFF2-40B4-BE49-F238E27FC236}">
                <a16:creationId xmlns:a16="http://schemas.microsoft.com/office/drawing/2014/main" id="{000E4E50-2CC5-4EDC-BD38-137F3BA0F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466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R</a:t>
            </a:r>
            <a:endParaRPr lang="en-US" altLang="en-US" sz="2400"/>
          </a:p>
        </p:txBody>
      </p:sp>
      <p:sp>
        <p:nvSpPr>
          <p:cNvPr id="44056" name="Rectangle 20">
            <a:extLst>
              <a:ext uri="{FF2B5EF4-FFF2-40B4-BE49-F238E27FC236}">
                <a16:creationId xmlns:a16="http://schemas.microsoft.com/office/drawing/2014/main" id="{88A1C9FE-19F6-4ED8-A5CD-EA5D938BB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4057" name="Text Box 21">
            <a:extLst>
              <a:ext uri="{FF2B5EF4-FFF2-40B4-BE49-F238E27FC236}">
                <a16:creationId xmlns:a16="http://schemas.microsoft.com/office/drawing/2014/main" id="{DCB7F948-435A-468A-A6E4-3B8FF0522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155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44058" name="Text Box 22">
            <a:extLst>
              <a:ext uri="{FF2B5EF4-FFF2-40B4-BE49-F238E27FC236}">
                <a16:creationId xmlns:a16="http://schemas.microsoft.com/office/drawing/2014/main" id="{2A0C7740-95C8-417C-8DE9-A58A4543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735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44059" name="AutoShape 23">
            <a:extLst>
              <a:ext uri="{FF2B5EF4-FFF2-40B4-BE49-F238E27FC236}">
                <a16:creationId xmlns:a16="http://schemas.microsoft.com/office/drawing/2014/main" id="{7210B8C4-9180-4CC6-9611-3D541F7BADD0}"/>
              </a:ext>
            </a:extLst>
          </p:cNvPr>
          <p:cNvCxnSpPr>
            <a:cxnSpLocks noChangeShapeType="1"/>
            <a:stCxn id="44058" idx="3"/>
            <a:endCxn id="44047" idx="1"/>
          </p:cNvCxnSpPr>
          <p:nvPr/>
        </p:nvCxnSpPr>
        <p:spPr bwMode="auto">
          <a:xfrm>
            <a:off x="682625" y="2963863"/>
            <a:ext cx="2195513" cy="635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0" name="Text Box 24">
            <a:extLst>
              <a:ext uri="{FF2B5EF4-FFF2-40B4-BE49-F238E27FC236}">
                <a16:creationId xmlns:a16="http://schemas.microsoft.com/office/drawing/2014/main" id="{40DA991B-99A9-42AA-89E5-144AF9541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592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c</a:t>
            </a:r>
            <a:endParaRPr lang="en-US" altLang="en-US" sz="2400"/>
          </a:p>
        </p:txBody>
      </p:sp>
      <p:cxnSp>
        <p:nvCxnSpPr>
          <p:cNvPr id="44061" name="AutoShape 25">
            <a:extLst>
              <a:ext uri="{FF2B5EF4-FFF2-40B4-BE49-F238E27FC236}">
                <a16:creationId xmlns:a16="http://schemas.microsoft.com/office/drawing/2014/main" id="{38E50456-D73A-4848-BFB4-63B1B88E406E}"/>
              </a:ext>
            </a:extLst>
          </p:cNvPr>
          <p:cNvCxnSpPr>
            <a:cxnSpLocks noChangeShapeType="1"/>
            <a:stCxn id="44060" idx="3"/>
            <a:endCxn id="44068" idx="1"/>
          </p:cNvCxnSpPr>
          <p:nvPr/>
        </p:nvCxnSpPr>
        <p:spPr bwMode="auto">
          <a:xfrm>
            <a:off x="674688" y="4587875"/>
            <a:ext cx="2563812" cy="809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2" name="Text Box 26">
            <a:extLst>
              <a:ext uri="{FF2B5EF4-FFF2-40B4-BE49-F238E27FC236}">
                <a16:creationId xmlns:a16="http://schemas.microsoft.com/office/drawing/2014/main" id="{4921300C-FF1A-40BE-8956-1A76DA0D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44633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a&lt;b</a:t>
            </a:r>
            <a:endParaRPr lang="en-US" altLang="en-US" sz="2400"/>
          </a:p>
        </p:txBody>
      </p:sp>
      <p:cxnSp>
        <p:nvCxnSpPr>
          <p:cNvPr id="44063" name="AutoShape 27">
            <a:extLst>
              <a:ext uri="{FF2B5EF4-FFF2-40B4-BE49-F238E27FC236}">
                <a16:creationId xmlns:a16="http://schemas.microsoft.com/office/drawing/2014/main" id="{D87757C4-9A33-403B-B363-2D40663D9F2E}"/>
              </a:ext>
            </a:extLst>
          </p:cNvPr>
          <p:cNvCxnSpPr>
            <a:cxnSpLocks noChangeShapeType="1"/>
            <a:stCxn id="44057" idx="3"/>
            <a:endCxn id="44040" idx="1"/>
          </p:cNvCxnSpPr>
          <p:nvPr/>
        </p:nvCxnSpPr>
        <p:spPr bwMode="auto">
          <a:xfrm flipV="1">
            <a:off x="665163" y="1798638"/>
            <a:ext cx="2212975" cy="5857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4" name="AutoShape 28">
            <a:extLst>
              <a:ext uri="{FF2B5EF4-FFF2-40B4-BE49-F238E27FC236}">
                <a16:creationId xmlns:a16="http://schemas.microsoft.com/office/drawing/2014/main" id="{5474C82E-D120-4D6A-9128-B14219D43CFD}"/>
              </a:ext>
            </a:extLst>
          </p:cNvPr>
          <p:cNvCxnSpPr>
            <a:cxnSpLocks noChangeShapeType="1"/>
            <a:stCxn id="44053" idx="3"/>
            <a:endCxn id="44039" idx="1"/>
          </p:cNvCxnSpPr>
          <p:nvPr/>
        </p:nvCxnSpPr>
        <p:spPr bwMode="auto">
          <a:xfrm>
            <a:off x="893763" y="1419225"/>
            <a:ext cx="185737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5" name="AutoShape 29">
            <a:extLst>
              <a:ext uri="{FF2B5EF4-FFF2-40B4-BE49-F238E27FC236}">
                <a16:creationId xmlns:a16="http://schemas.microsoft.com/office/drawing/2014/main" id="{F3BB3650-F13D-46CE-B7A7-60A719FECF75}"/>
              </a:ext>
            </a:extLst>
          </p:cNvPr>
          <p:cNvCxnSpPr>
            <a:cxnSpLocks noChangeShapeType="1"/>
            <a:stCxn id="44054" idx="3"/>
            <a:endCxn id="44046" idx="1"/>
          </p:cNvCxnSpPr>
          <p:nvPr/>
        </p:nvCxnSpPr>
        <p:spPr bwMode="auto">
          <a:xfrm flipV="1">
            <a:off x="822325" y="3598863"/>
            <a:ext cx="2571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6" name="AutoShape 30">
            <a:extLst>
              <a:ext uri="{FF2B5EF4-FFF2-40B4-BE49-F238E27FC236}">
                <a16:creationId xmlns:a16="http://schemas.microsoft.com/office/drawing/2014/main" id="{E89BDC74-49D1-4104-82C6-950B5C16FBF0}"/>
              </a:ext>
            </a:extLst>
          </p:cNvPr>
          <p:cNvCxnSpPr>
            <a:cxnSpLocks noChangeShapeType="1"/>
            <a:stCxn id="44072" idx="3"/>
            <a:endCxn id="44056" idx="1"/>
          </p:cNvCxnSpPr>
          <p:nvPr/>
        </p:nvCxnSpPr>
        <p:spPr bwMode="auto">
          <a:xfrm flipV="1">
            <a:off x="747713" y="5397500"/>
            <a:ext cx="331787" cy="46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7" name="AutoShape 33">
            <a:extLst>
              <a:ext uri="{FF2B5EF4-FFF2-40B4-BE49-F238E27FC236}">
                <a16:creationId xmlns:a16="http://schemas.microsoft.com/office/drawing/2014/main" id="{723FE337-018D-47B8-82CC-9E58A06CFB75}"/>
              </a:ext>
            </a:extLst>
          </p:cNvPr>
          <p:cNvCxnSpPr>
            <a:cxnSpLocks noChangeShapeType="1"/>
            <a:stCxn id="44057" idx="3"/>
            <a:endCxn id="44042" idx="1"/>
          </p:cNvCxnSpPr>
          <p:nvPr/>
        </p:nvCxnSpPr>
        <p:spPr bwMode="auto">
          <a:xfrm flipV="1">
            <a:off x="665163" y="1798638"/>
            <a:ext cx="4013200" cy="5857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8" name="Rectangle 34">
            <a:extLst>
              <a:ext uri="{FF2B5EF4-FFF2-40B4-BE49-F238E27FC236}">
                <a16:creationId xmlns:a16="http://schemas.microsoft.com/office/drawing/2014/main" id="{EFBC8433-54E0-4222-A41C-8BE22503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sp>
        <p:nvSpPr>
          <p:cNvPr id="44069" name="Line 35">
            <a:extLst>
              <a:ext uri="{FF2B5EF4-FFF2-40B4-BE49-F238E27FC236}">
                <a16:creationId xmlns:a16="http://schemas.microsoft.com/office/drawing/2014/main" id="{58519DE7-751B-4B75-AE2A-6007EDD40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51085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36">
            <a:extLst>
              <a:ext uri="{FF2B5EF4-FFF2-40B4-BE49-F238E27FC236}">
                <a16:creationId xmlns:a16="http://schemas.microsoft.com/office/drawing/2014/main" id="{E36D6719-766C-4A3E-846F-8008B0C2D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7663" y="51069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Line 37">
            <a:extLst>
              <a:ext uri="{FF2B5EF4-FFF2-40B4-BE49-F238E27FC236}">
                <a16:creationId xmlns:a16="http://schemas.microsoft.com/office/drawing/2014/main" id="{8F0E1307-A30F-495C-9C85-77369AA9B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25" y="4295775"/>
            <a:ext cx="8288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Text Box 38">
            <a:extLst>
              <a:ext uri="{FF2B5EF4-FFF2-40B4-BE49-F238E27FC236}">
                <a16:creationId xmlns:a16="http://schemas.microsoft.com/office/drawing/2014/main" id="{AAA69AE1-F4C6-4A47-8703-E7D0FE77F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214938"/>
            <a:ext cx="319088" cy="457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z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Veri Yer Tutucusu 3">
            <a:extLst>
              <a:ext uri="{FF2B5EF4-FFF2-40B4-BE49-F238E27FC236}">
                <a16:creationId xmlns:a16="http://schemas.microsoft.com/office/drawing/2014/main" id="{1ABF47B8-858E-4B27-A473-0B19D1EAF1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33C5F9-97C3-40D7-BBE5-70B7310B7435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195" name="Alt Bilgi Yer Tutucusu 4">
            <a:extLst>
              <a:ext uri="{FF2B5EF4-FFF2-40B4-BE49-F238E27FC236}">
                <a16:creationId xmlns:a16="http://schemas.microsoft.com/office/drawing/2014/main" id="{906B9E76-5A54-4BBE-B1CD-ACB92AB0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196" name="Slayt Numarası Yer Tutucusu 5">
            <a:extLst>
              <a:ext uri="{FF2B5EF4-FFF2-40B4-BE49-F238E27FC236}">
                <a16:creationId xmlns:a16="http://schemas.microsoft.com/office/drawing/2014/main" id="{AAB995D9-8FC9-4B8D-B5B9-F50079E5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1DC1C0-6308-41E3-B036-388CDE17034B}" type="slidenum">
              <a:rPr lang="en-US" altLang="en-US" b="0"/>
              <a:pPr/>
              <a:t>4</a:t>
            </a:fld>
            <a:endParaRPr lang="en-US" altLang="en-US" b="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BECF73F6-55C8-465A-8FB4-A16BC0C16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Motiva</a:t>
            </a:r>
            <a:r>
              <a:rPr lang="en-US" altLang="en-US"/>
              <a:t>tion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54B58C05-119C-4AE8-8E61-8BD0C4A95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is a </a:t>
            </a:r>
            <a:r>
              <a:rPr lang="tr-TR" altLang="en-US"/>
              <a:t>fundamental </a:t>
            </a:r>
            <a:r>
              <a:rPr lang="en-US" altLang="en-US"/>
              <a:t>task in many computer science problems.</a:t>
            </a:r>
          </a:p>
          <a:p>
            <a:pPr eaLnBrk="1" hangingPunct="1"/>
            <a:r>
              <a:rPr lang="en-US" altLang="en-US"/>
              <a:t>To </a:t>
            </a:r>
            <a:r>
              <a:rPr lang="en-US" altLang="en-US" i="1">
                <a:solidFill>
                  <a:srgbClr val="FF0000"/>
                </a:solidFill>
              </a:rPr>
              <a:t>sort a set of data</a:t>
            </a:r>
            <a:r>
              <a:rPr lang="en-US" altLang="en-US"/>
              <a:t> is to put the data points (or records) in some order with regard to some feature of data.</a:t>
            </a:r>
          </a:p>
          <a:p>
            <a:pPr eaLnBrk="1" hangingPunct="1"/>
            <a:r>
              <a:rPr lang="en-US" altLang="en-US"/>
              <a:t>In a student registration system, an </a:t>
            </a:r>
            <a:r>
              <a:rPr lang="en-US" altLang="en-US" i="1">
                <a:solidFill>
                  <a:srgbClr val="FF0000"/>
                </a:solidFill>
              </a:rPr>
              <a:t>example to sorting</a:t>
            </a:r>
            <a:r>
              <a:rPr lang="en-US" altLang="en-US"/>
              <a:t> would be to put the student records in ascending order with respect to students</a:t>
            </a:r>
            <a:r>
              <a:rPr lang="tr-TR" altLang="en-US"/>
              <a:t>’</a:t>
            </a:r>
            <a:r>
              <a:rPr lang="en-US" altLang="en-US"/>
              <a:t> IDs.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Veri Yer Tutucusu 5">
            <a:extLst>
              <a:ext uri="{FF2B5EF4-FFF2-40B4-BE49-F238E27FC236}">
                <a16:creationId xmlns:a16="http://schemas.microsoft.com/office/drawing/2014/main" id="{E592F9EA-5DB0-4466-BA4D-D579984724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4CF4B6-5676-4D10-AB33-D2A804BA67E4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45059" name="Alt Bilgi Yer Tutucusu 6">
            <a:extLst>
              <a:ext uri="{FF2B5EF4-FFF2-40B4-BE49-F238E27FC236}">
                <a16:creationId xmlns:a16="http://schemas.microsoft.com/office/drawing/2014/main" id="{6BA00620-FBE8-4C62-A377-B25053DB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5060" name="Slayt Numarası Yer Tutucusu 7">
            <a:extLst>
              <a:ext uri="{FF2B5EF4-FFF2-40B4-BE49-F238E27FC236}">
                <a16:creationId xmlns:a16="http://schemas.microsoft.com/office/drawing/2014/main" id="{D19F4DC6-28D5-4615-811D-FDE73E13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C06DAC-497D-4399-85C5-EECCB62CA131}" type="slidenum">
              <a:rPr lang="en-US" altLang="en-US" b="0"/>
              <a:pPr/>
              <a:t>40</a:t>
            </a:fld>
            <a:endParaRPr lang="en-US" altLang="en-US" b="0"/>
          </a:p>
        </p:txBody>
      </p:sp>
      <p:sp>
        <p:nvSpPr>
          <p:cNvPr id="45061" name="Rectangle 33">
            <a:extLst>
              <a:ext uri="{FF2B5EF4-FFF2-40B4-BE49-F238E27FC236}">
                <a16:creationId xmlns:a16="http://schemas.microsoft.com/office/drawing/2014/main" id="{CA3365CB-E601-46B7-B95D-668E9CD5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A8B53D7F-17B9-4F78-9E9B-BB7325F1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DF764C35-06EB-4E9A-BE30-EE0129FEF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Merging two sorted lists: Example</a:t>
            </a:r>
            <a:endParaRPr lang="en-US" altLang="en-US"/>
          </a:p>
        </p:txBody>
      </p:sp>
      <p:sp>
        <p:nvSpPr>
          <p:cNvPr id="45064" name="Rectangle 4">
            <a:extLst>
              <a:ext uri="{FF2B5EF4-FFF2-40B4-BE49-F238E27FC236}">
                <a16:creationId xmlns:a16="http://schemas.microsoft.com/office/drawing/2014/main" id="{46BD54B4-8DE1-4FF2-93ED-E4625CF9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5065" name="Rectangle 5">
            <a:extLst>
              <a:ext uri="{FF2B5EF4-FFF2-40B4-BE49-F238E27FC236}">
                <a16:creationId xmlns:a16="http://schemas.microsoft.com/office/drawing/2014/main" id="{E5AF8142-3F08-433E-9968-32523DED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cxnSp>
        <p:nvCxnSpPr>
          <p:cNvPr id="45066" name="AutoShape 6">
            <a:extLst>
              <a:ext uri="{FF2B5EF4-FFF2-40B4-BE49-F238E27FC236}">
                <a16:creationId xmlns:a16="http://schemas.microsoft.com/office/drawing/2014/main" id="{8C983A13-D1BD-49A9-9379-F500D2793E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7" name="Rectangle 7">
            <a:extLst>
              <a:ext uri="{FF2B5EF4-FFF2-40B4-BE49-F238E27FC236}">
                <a16:creationId xmlns:a16="http://schemas.microsoft.com/office/drawing/2014/main" id="{CFFA2051-440A-44D2-94EE-3CBDE061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45068" name="Rectangle 8">
            <a:extLst>
              <a:ext uri="{FF2B5EF4-FFF2-40B4-BE49-F238E27FC236}">
                <a16:creationId xmlns:a16="http://schemas.microsoft.com/office/drawing/2014/main" id="{7E0A1022-44A8-4FF3-AB30-E3EE084F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cxnSp>
        <p:nvCxnSpPr>
          <p:cNvPr id="45069" name="AutoShape 9">
            <a:extLst>
              <a:ext uri="{FF2B5EF4-FFF2-40B4-BE49-F238E27FC236}">
                <a16:creationId xmlns:a16="http://schemas.microsoft.com/office/drawing/2014/main" id="{16E7E51C-E975-49FD-94B9-248D1F7DB9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10">
            <a:extLst>
              <a:ext uri="{FF2B5EF4-FFF2-40B4-BE49-F238E27FC236}">
                <a16:creationId xmlns:a16="http://schemas.microsoft.com/office/drawing/2014/main" id="{F2E470A3-3CC4-466A-BD92-F21080309C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1" name="Rectangle 11">
            <a:extLst>
              <a:ext uri="{FF2B5EF4-FFF2-40B4-BE49-F238E27FC236}">
                <a16:creationId xmlns:a16="http://schemas.microsoft.com/office/drawing/2014/main" id="{1602E8FF-1481-48D3-9239-849A048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5072" name="Rectangle 12">
            <a:extLst>
              <a:ext uri="{FF2B5EF4-FFF2-40B4-BE49-F238E27FC236}">
                <a16:creationId xmlns:a16="http://schemas.microsoft.com/office/drawing/2014/main" id="{7F7F10CE-231C-4D15-AEEC-3EC8FB3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45073" name="AutoShape 13">
            <a:extLst>
              <a:ext uri="{FF2B5EF4-FFF2-40B4-BE49-F238E27FC236}">
                <a16:creationId xmlns:a16="http://schemas.microsoft.com/office/drawing/2014/main" id="{E78E3CD9-3D98-45FA-924B-B399983325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4" name="Rectangle 14">
            <a:extLst>
              <a:ext uri="{FF2B5EF4-FFF2-40B4-BE49-F238E27FC236}">
                <a16:creationId xmlns:a16="http://schemas.microsoft.com/office/drawing/2014/main" id="{E9DC7F3A-1468-4CE4-86F2-E85C7FB7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5075" name="Rectangle 15">
            <a:extLst>
              <a:ext uri="{FF2B5EF4-FFF2-40B4-BE49-F238E27FC236}">
                <a16:creationId xmlns:a16="http://schemas.microsoft.com/office/drawing/2014/main" id="{E627732A-0F67-49AE-BEE4-6D7E17A28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cxnSp>
        <p:nvCxnSpPr>
          <p:cNvPr id="45076" name="AutoShape 16">
            <a:extLst>
              <a:ext uri="{FF2B5EF4-FFF2-40B4-BE49-F238E27FC236}">
                <a16:creationId xmlns:a16="http://schemas.microsoft.com/office/drawing/2014/main" id="{3DCD6EE1-5B4B-48A2-9163-A2B930DDEB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7" name="AutoShape 17">
            <a:extLst>
              <a:ext uri="{FF2B5EF4-FFF2-40B4-BE49-F238E27FC236}">
                <a16:creationId xmlns:a16="http://schemas.microsoft.com/office/drawing/2014/main" id="{F1FDD9FA-0D31-455B-8E85-E6E0B53D6B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8" name="Text Box 18">
            <a:extLst>
              <a:ext uri="{FF2B5EF4-FFF2-40B4-BE49-F238E27FC236}">
                <a16:creationId xmlns:a16="http://schemas.microsoft.com/office/drawing/2014/main" id="{D852F1B8-294D-4816-A7EE-E912A7ECF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19062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L1</a:t>
            </a:r>
            <a:endParaRPr lang="en-US" altLang="en-US" sz="2400"/>
          </a:p>
        </p:txBody>
      </p:sp>
      <p:sp>
        <p:nvSpPr>
          <p:cNvPr id="45079" name="Text Box 19">
            <a:extLst>
              <a:ext uri="{FF2B5EF4-FFF2-40B4-BE49-F238E27FC236}">
                <a16:creationId xmlns:a16="http://schemas.microsoft.com/office/drawing/2014/main" id="{5D9FEA51-7025-451F-8432-D23828213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614738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L2</a:t>
            </a:r>
            <a:endParaRPr lang="en-US" altLang="en-US" sz="2400"/>
          </a:p>
        </p:txBody>
      </p:sp>
      <p:sp>
        <p:nvSpPr>
          <p:cNvPr id="45080" name="Text Box 20">
            <a:extLst>
              <a:ext uri="{FF2B5EF4-FFF2-40B4-BE49-F238E27FC236}">
                <a16:creationId xmlns:a16="http://schemas.microsoft.com/office/drawing/2014/main" id="{E361F7C9-A6BF-4FCA-99F2-640B9B49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5197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R</a:t>
            </a:r>
            <a:endParaRPr lang="en-US" altLang="en-US" sz="2400"/>
          </a:p>
        </p:txBody>
      </p:sp>
      <p:sp>
        <p:nvSpPr>
          <p:cNvPr id="45081" name="Rectangle 21">
            <a:extLst>
              <a:ext uri="{FF2B5EF4-FFF2-40B4-BE49-F238E27FC236}">
                <a16:creationId xmlns:a16="http://schemas.microsoft.com/office/drawing/2014/main" id="{7B84E5F7-F604-4D7F-B8CA-C8A1A08F5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5082" name="Text Box 22">
            <a:extLst>
              <a:ext uri="{FF2B5EF4-FFF2-40B4-BE49-F238E27FC236}">
                <a16:creationId xmlns:a16="http://schemas.microsoft.com/office/drawing/2014/main" id="{DCA18947-311A-4DB5-972A-662D4C548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155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45083" name="Text Box 23">
            <a:extLst>
              <a:ext uri="{FF2B5EF4-FFF2-40B4-BE49-F238E27FC236}">
                <a16:creationId xmlns:a16="http://schemas.microsoft.com/office/drawing/2014/main" id="{957170A4-05CD-406E-946E-783287650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735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45084" name="AutoShape 24">
            <a:extLst>
              <a:ext uri="{FF2B5EF4-FFF2-40B4-BE49-F238E27FC236}">
                <a16:creationId xmlns:a16="http://schemas.microsoft.com/office/drawing/2014/main" id="{9B6B31D7-3838-4223-9307-84B37406D73A}"/>
              </a:ext>
            </a:extLst>
          </p:cNvPr>
          <p:cNvCxnSpPr>
            <a:cxnSpLocks noChangeShapeType="1"/>
            <a:stCxn id="45083" idx="3"/>
            <a:endCxn id="45072" idx="1"/>
          </p:cNvCxnSpPr>
          <p:nvPr/>
        </p:nvCxnSpPr>
        <p:spPr bwMode="auto">
          <a:xfrm>
            <a:off x="682625" y="2963863"/>
            <a:ext cx="2195513" cy="635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5" name="Text Box 25">
            <a:extLst>
              <a:ext uri="{FF2B5EF4-FFF2-40B4-BE49-F238E27FC236}">
                <a16:creationId xmlns:a16="http://schemas.microsoft.com/office/drawing/2014/main" id="{E0650BF2-58BF-4AF0-AA81-4F47242C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592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c</a:t>
            </a:r>
            <a:endParaRPr lang="en-US" altLang="en-US" sz="2400"/>
          </a:p>
        </p:txBody>
      </p:sp>
      <p:cxnSp>
        <p:nvCxnSpPr>
          <p:cNvPr id="45086" name="AutoShape 26">
            <a:extLst>
              <a:ext uri="{FF2B5EF4-FFF2-40B4-BE49-F238E27FC236}">
                <a16:creationId xmlns:a16="http://schemas.microsoft.com/office/drawing/2014/main" id="{6ABEC023-FF30-4F26-B85C-FF09F389F0CD}"/>
              </a:ext>
            </a:extLst>
          </p:cNvPr>
          <p:cNvCxnSpPr>
            <a:cxnSpLocks noChangeShapeType="1"/>
            <a:stCxn id="45085" idx="3"/>
            <a:endCxn id="45094" idx="1"/>
          </p:cNvCxnSpPr>
          <p:nvPr/>
        </p:nvCxnSpPr>
        <p:spPr bwMode="auto">
          <a:xfrm>
            <a:off x="674688" y="4587875"/>
            <a:ext cx="3643312" cy="809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7" name="Text Box 27">
            <a:extLst>
              <a:ext uri="{FF2B5EF4-FFF2-40B4-BE49-F238E27FC236}">
                <a16:creationId xmlns:a16="http://schemas.microsoft.com/office/drawing/2014/main" id="{38B28C5A-14A9-49DC-AB08-523874633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44633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a&lt;b</a:t>
            </a:r>
            <a:endParaRPr lang="en-US" altLang="en-US" sz="2400"/>
          </a:p>
        </p:txBody>
      </p:sp>
      <p:cxnSp>
        <p:nvCxnSpPr>
          <p:cNvPr id="45088" name="AutoShape 28">
            <a:extLst>
              <a:ext uri="{FF2B5EF4-FFF2-40B4-BE49-F238E27FC236}">
                <a16:creationId xmlns:a16="http://schemas.microsoft.com/office/drawing/2014/main" id="{EC2278DC-AD33-40B8-9FC4-4158D23AE8F2}"/>
              </a:ext>
            </a:extLst>
          </p:cNvPr>
          <p:cNvCxnSpPr>
            <a:cxnSpLocks noChangeShapeType="1"/>
            <a:stCxn id="45082" idx="3"/>
            <a:endCxn id="45067" idx="1"/>
          </p:cNvCxnSpPr>
          <p:nvPr/>
        </p:nvCxnSpPr>
        <p:spPr bwMode="auto">
          <a:xfrm flipV="1">
            <a:off x="665163" y="1798638"/>
            <a:ext cx="4013200" cy="5857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9" name="AutoShape 29">
            <a:extLst>
              <a:ext uri="{FF2B5EF4-FFF2-40B4-BE49-F238E27FC236}">
                <a16:creationId xmlns:a16="http://schemas.microsoft.com/office/drawing/2014/main" id="{8C5DCE11-0E98-42E1-B5D3-CFE58B4E8D0B}"/>
              </a:ext>
            </a:extLst>
          </p:cNvPr>
          <p:cNvCxnSpPr>
            <a:cxnSpLocks noChangeShapeType="1"/>
            <a:stCxn id="45078" idx="3"/>
            <a:endCxn id="45064" idx="1"/>
          </p:cNvCxnSpPr>
          <p:nvPr/>
        </p:nvCxnSpPr>
        <p:spPr bwMode="auto">
          <a:xfrm>
            <a:off x="893763" y="1419225"/>
            <a:ext cx="185737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0" name="AutoShape 30">
            <a:extLst>
              <a:ext uri="{FF2B5EF4-FFF2-40B4-BE49-F238E27FC236}">
                <a16:creationId xmlns:a16="http://schemas.microsoft.com/office/drawing/2014/main" id="{0D91D7E7-300E-4D35-BF4A-664A7811DF15}"/>
              </a:ext>
            </a:extLst>
          </p:cNvPr>
          <p:cNvCxnSpPr>
            <a:cxnSpLocks noChangeShapeType="1"/>
            <a:stCxn id="45079" idx="3"/>
            <a:endCxn id="45071" idx="1"/>
          </p:cNvCxnSpPr>
          <p:nvPr/>
        </p:nvCxnSpPr>
        <p:spPr bwMode="auto">
          <a:xfrm flipV="1">
            <a:off x="822325" y="3598863"/>
            <a:ext cx="2571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1" name="AutoShape 31">
            <a:extLst>
              <a:ext uri="{FF2B5EF4-FFF2-40B4-BE49-F238E27FC236}">
                <a16:creationId xmlns:a16="http://schemas.microsoft.com/office/drawing/2014/main" id="{904850BA-505E-45E3-BED0-AB15AF2E7771}"/>
              </a:ext>
            </a:extLst>
          </p:cNvPr>
          <p:cNvCxnSpPr>
            <a:cxnSpLocks noChangeShapeType="1"/>
            <a:stCxn id="45098" idx="3"/>
            <a:endCxn id="45081" idx="1"/>
          </p:cNvCxnSpPr>
          <p:nvPr/>
        </p:nvCxnSpPr>
        <p:spPr bwMode="auto">
          <a:xfrm flipV="1">
            <a:off x="762000" y="5397500"/>
            <a:ext cx="31750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2" name="Line 34">
            <a:extLst>
              <a:ext uri="{FF2B5EF4-FFF2-40B4-BE49-F238E27FC236}">
                <a16:creationId xmlns:a16="http://schemas.microsoft.com/office/drawing/2014/main" id="{F8DB9C59-25D9-4DF5-9B97-F33C96F14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51085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Line 35">
            <a:extLst>
              <a:ext uri="{FF2B5EF4-FFF2-40B4-BE49-F238E27FC236}">
                <a16:creationId xmlns:a16="http://schemas.microsoft.com/office/drawing/2014/main" id="{1FF7CD5D-14EB-4934-9E60-4C5E300E8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7663" y="51069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4" name="Rectangle 36">
            <a:extLst>
              <a:ext uri="{FF2B5EF4-FFF2-40B4-BE49-F238E27FC236}">
                <a16:creationId xmlns:a16="http://schemas.microsoft.com/office/drawing/2014/main" id="{720123EB-914F-4A51-96B5-335D871E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sp>
        <p:nvSpPr>
          <p:cNvPr id="45095" name="Line 37">
            <a:extLst>
              <a:ext uri="{FF2B5EF4-FFF2-40B4-BE49-F238E27FC236}">
                <a16:creationId xmlns:a16="http://schemas.microsoft.com/office/drawing/2014/main" id="{C83248A3-4595-4285-B607-E7BAD6A94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51054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096" name="AutoShape 38">
            <a:extLst>
              <a:ext uri="{FF2B5EF4-FFF2-40B4-BE49-F238E27FC236}">
                <a16:creationId xmlns:a16="http://schemas.microsoft.com/office/drawing/2014/main" id="{F361A520-770E-4D12-944D-8FC2EE08DF64}"/>
              </a:ext>
            </a:extLst>
          </p:cNvPr>
          <p:cNvCxnSpPr>
            <a:cxnSpLocks noChangeShapeType="1"/>
            <a:stCxn id="45083" idx="3"/>
            <a:endCxn id="45074" idx="1"/>
          </p:cNvCxnSpPr>
          <p:nvPr/>
        </p:nvCxnSpPr>
        <p:spPr bwMode="auto">
          <a:xfrm>
            <a:off x="682625" y="2963863"/>
            <a:ext cx="3995738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7" name="Line 39">
            <a:extLst>
              <a:ext uri="{FF2B5EF4-FFF2-40B4-BE49-F238E27FC236}">
                <a16:creationId xmlns:a16="http://schemas.microsoft.com/office/drawing/2014/main" id="{27E8ED8C-3A57-4F74-AF33-5BFA509F0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4325938"/>
            <a:ext cx="8288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8" name="Text Box 40">
            <a:extLst>
              <a:ext uri="{FF2B5EF4-FFF2-40B4-BE49-F238E27FC236}">
                <a16:creationId xmlns:a16="http://schemas.microsoft.com/office/drawing/2014/main" id="{3ED0FB20-62FD-4277-973E-4EE4D9776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5635625"/>
            <a:ext cx="319087" cy="457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z</a:t>
            </a:r>
            <a:endParaRPr lang="en-US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Veri Yer Tutucusu 5">
            <a:extLst>
              <a:ext uri="{FF2B5EF4-FFF2-40B4-BE49-F238E27FC236}">
                <a16:creationId xmlns:a16="http://schemas.microsoft.com/office/drawing/2014/main" id="{0218B227-28FE-4476-849B-F47584DE0D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DCA6A3-D1BA-4AA9-897A-6242A2C9E615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46083" name="Alt Bilgi Yer Tutucusu 6">
            <a:extLst>
              <a:ext uri="{FF2B5EF4-FFF2-40B4-BE49-F238E27FC236}">
                <a16:creationId xmlns:a16="http://schemas.microsoft.com/office/drawing/2014/main" id="{D0C17E15-5FE4-40A9-B041-3A9B9596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6084" name="Slayt Numarası Yer Tutucusu 7">
            <a:extLst>
              <a:ext uri="{FF2B5EF4-FFF2-40B4-BE49-F238E27FC236}">
                <a16:creationId xmlns:a16="http://schemas.microsoft.com/office/drawing/2014/main" id="{0056BF3A-1BB6-4AF6-A645-0D9AA65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1DD8C0-17FB-4277-8EBB-102ADDB8E247}" type="slidenum">
              <a:rPr lang="en-US" altLang="en-US" b="0"/>
              <a:pPr/>
              <a:t>41</a:t>
            </a:fld>
            <a:endParaRPr lang="en-US" altLang="en-US" b="0"/>
          </a:p>
        </p:txBody>
      </p:sp>
      <p:sp>
        <p:nvSpPr>
          <p:cNvPr id="46085" name="Rectangle 35">
            <a:extLst>
              <a:ext uri="{FF2B5EF4-FFF2-40B4-BE49-F238E27FC236}">
                <a16:creationId xmlns:a16="http://schemas.microsoft.com/office/drawing/2014/main" id="{7558A4CF-A005-49DC-85AA-93C8D7A3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F7C68209-39E9-47EA-AD58-7E03F96E7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49E65C32-5D51-47D8-8CE0-03BCA5701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6088" name="Rectangle 4">
            <a:extLst>
              <a:ext uri="{FF2B5EF4-FFF2-40B4-BE49-F238E27FC236}">
                <a16:creationId xmlns:a16="http://schemas.microsoft.com/office/drawing/2014/main" id="{B96F4179-E7A5-452D-AE58-256EDEC64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Merging two sorted lists: Example</a:t>
            </a:r>
            <a:endParaRPr lang="en-US" altLang="en-US"/>
          </a:p>
        </p:txBody>
      </p:sp>
      <p:sp>
        <p:nvSpPr>
          <p:cNvPr id="46089" name="Rectangle 5">
            <a:extLst>
              <a:ext uri="{FF2B5EF4-FFF2-40B4-BE49-F238E27FC236}">
                <a16:creationId xmlns:a16="http://schemas.microsoft.com/office/drawing/2014/main" id="{7A4FC691-5BA8-4B99-A5BE-6B184265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6090" name="Rectangle 6">
            <a:extLst>
              <a:ext uri="{FF2B5EF4-FFF2-40B4-BE49-F238E27FC236}">
                <a16:creationId xmlns:a16="http://schemas.microsoft.com/office/drawing/2014/main" id="{699C46AE-4F70-462E-8CCD-D288043A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cxnSp>
        <p:nvCxnSpPr>
          <p:cNvPr id="46091" name="AutoShape 7">
            <a:extLst>
              <a:ext uri="{FF2B5EF4-FFF2-40B4-BE49-F238E27FC236}">
                <a16:creationId xmlns:a16="http://schemas.microsoft.com/office/drawing/2014/main" id="{EF47336C-9C70-4382-B936-2A9B87D05F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2" name="Rectangle 8">
            <a:extLst>
              <a:ext uri="{FF2B5EF4-FFF2-40B4-BE49-F238E27FC236}">
                <a16:creationId xmlns:a16="http://schemas.microsoft.com/office/drawing/2014/main" id="{F55D5D01-81F7-4EB3-BAA0-E30F7CA8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46093" name="Rectangle 9">
            <a:extLst>
              <a:ext uri="{FF2B5EF4-FFF2-40B4-BE49-F238E27FC236}">
                <a16:creationId xmlns:a16="http://schemas.microsoft.com/office/drawing/2014/main" id="{932B6E8B-228F-42A3-9EDE-BE7365E9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cxnSp>
        <p:nvCxnSpPr>
          <p:cNvPr id="46094" name="AutoShape 10">
            <a:extLst>
              <a:ext uri="{FF2B5EF4-FFF2-40B4-BE49-F238E27FC236}">
                <a16:creationId xmlns:a16="http://schemas.microsoft.com/office/drawing/2014/main" id="{F1472D3A-8800-415A-B115-944C766B4B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5" name="AutoShape 11">
            <a:extLst>
              <a:ext uri="{FF2B5EF4-FFF2-40B4-BE49-F238E27FC236}">
                <a16:creationId xmlns:a16="http://schemas.microsoft.com/office/drawing/2014/main" id="{8391B414-CF55-4AF2-BB3C-A54FE83DC0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6" name="Rectangle 12">
            <a:extLst>
              <a:ext uri="{FF2B5EF4-FFF2-40B4-BE49-F238E27FC236}">
                <a16:creationId xmlns:a16="http://schemas.microsoft.com/office/drawing/2014/main" id="{9C95E074-45A4-4BF5-9C6E-22FFE0630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6097" name="Rectangle 13">
            <a:extLst>
              <a:ext uri="{FF2B5EF4-FFF2-40B4-BE49-F238E27FC236}">
                <a16:creationId xmlns:a16="http://schemas.microsoft.com/office/drawing/2014/main" id="{B3E03015-D74B-4719-B9BE-2350B631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46098" name="AutoShape 14">
            <a:extLst>
              <a:ext uri="{FF2B5EF4-FFF2-40B4-BE49-F238E27FC236}">
                <a16:creationId xmlns:a16="http://schemas.microsoft.com/office/drawing/2014/main" id="{722D179E-C65E-4B72-A26A-81EDECEE0C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99" name="Rectangle 15">
            <a:extLst>
              <a:ext uri="{FF2B5EF4-FFF2-40B4-BE49-F238E27FC236}">
                <a16:creationId xmlns:a16="http://schemas.microsoft.com/office/drawing/2014/main" id="{B269121C-7079-4797-864C-F43B86AF9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6100" name="Rectangle 16">
            <a:extLst>
              <a:ext uri="{FF2B5EF4-FFF2-40B4-BE49-F238E27FC236}">
                <a16:creationId xmlns:a16="http://schemas.microsoft.com/office/drawing/2014/main" id="{852902D5-8E6C-4B4A-96BE-05A546EC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cxnSp>
        <p:nvCxnSpPr>
          <p:cNvPr id="46101" name="AutoShape 17">
            <a:extLst>
              <a:ext uri="{FF2B5EF4-FFF2-40B4-BE49-F238E27FC236}">
                <a16:creationId xmlns:a16="http://schemas.microsoft.com/office/drawing/2014/main" id="{E80DFAA6-85BF-4679-A9E3-DF782528D3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2" name="AutoShape 18">
            <a:extLst>
              <a:ext uri="{FF2B5EF4-FFF2-40B4-BE49-F238E27FC236}">
                <a16:creationId xmlns:a16="http://schemas.microsoft.com/office/drawing/2014/main" id="{F443471D-59DD-4AB3-87CA-CC5263C475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3" name="Text Box 19">
            <a:extLst>
              <a:ext uri="{FF2B5EF4-FFF2-40B4-BE49-F238E27FC236}">
                <a16:creationId xmlns:a16="http://schemas.microsoft.com/office/drawing/2014/main" id="{EDBE77D8-5BD6-4B21-83CE-E094FA2E3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19062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L1</a:t>
            </a:r>
            <a:endParaRPr lang="en-US" altLang="en-US" sz="2400"/>
          </a:p>
        </p:txBody>
      </p:sp>
      <p:sp>
        <p:nvSpPr>
          <p:cNvPr id="46104" name="Text Box 20">
            <a:extLst>
              <a:ext uri="{FF2B5EF4-FFF2-40B4-BE49-F238E27FC236}">
                <a16:creationId xmlns:a16="http://schemas.microsoft.com/office/drawing/2014/main" id="{58C5F42E-DEB5-4148-AC8D-9B4BB49A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614738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L2</a:t>
            </a:r>
            <a:endParaRPr lang="en-US" altLang="en-US" sz="2400"/>
          </a:p>
        </p:txBody>
      </p:sp>
      <p:sp>
        <p:nvSpPr>
          <p:cNvPr id="46105" name="Text Box 21">
            <a:extLst>
              <a:ext uri="{FF2B5EF4-FFF2-40B4-BE49-F238E27FC236}">
                <a16:creationId xmlns:a16="http://schemas.microsoft.com/office/drawing/2014/main" id="{851D1C88-10A9-4FFD-9504-937E7D01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5197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R</a:t>
            </a:r>
            <a:endParaRPr lang="en-US" altLang="en-US" sz="2400"/>
          </a:p>
        </p:txBody>
      </p:sp>
      <p:sp>
        <p:nvSpPr>
          <p:cNvPr id="46106" name="Rectangle 22">
            <a:extLst>
              <a:ext uri="{FF2B5EF4-FFF2-40B4-BE49-F238E27FC236}">
                <a16:creationId xmlns:a16="http://schemas.microsoft.com/office/drawing/2014/main" id="{BC53304C-0F1A-49AC-80C8-8DDD4F92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6107" name="Text Box 23">
            <a:extLst>
              <a:ext uri="{FF2B5EF4-FFF2-40B4-BE49-F238E27FC236}">
                <a16:creationId xmlns:a16="http://schemas.microsoft.com/office/drawing/2014/main" id="{97E37475-03EA-4558-B5AD-64C0D7B02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155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46108" name="Text Box 24">
            <a:extLst>
              <a:ext uri="{FF2B5EF4-FFF2-40B4-BE49-F238E27FC236}">
                <a16:creationId xmlns:a16="http://schemas.microsoft.com/office/drawing/2014/main" id="{6499D3B2-8596-4AD9-9C7F-6BAC9C736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735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46109" name="AutoShape 25">
            <a:extLst>
              <a:ext uri="{FF2B5EF4-FFF2-40B4-BE49-F238E27FC236}">
                <a16:creationId xmlns:a16="http://schemas.microsoft.com/office/drawing/2014/main" id="{2ECE92EC-E1DC-4887-9000-384AAAA0C108}"/>
              </a:ext>
            </a:extLst>
          </p:cNvPr>
          <p:cNvCxnSpPr>
            <a:cxnSpLocks noChangeShapeType="1"/>
            <a:stCxn id="46108" idx="3"/>
            <a:endCxn id="46099" idx="1"/>
          </p:cNvCxnSpPr>
          <p:nvPr/>
        </p:nvCxnSpPr>
        <p:spPr bwMode="auto">
          <a:xfrm>
            <a:off x="682625" y="2963863"/>
            <a:ext cx="3995738" cy="635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10" name="Text Box 26">
            <a:extLst>
              <a:ext uri="{FF2B5EF4-FFF2-40B4-BE49-F238E27FC236}">
                <a16:creationId xmlns:a16="http://schemas.microsoft.com/office/drawing/2014/main" id="{2D3F699C-A07D-4D10-BCA5-2C2801BF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592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c</a:t>
            </a:r>
            <a:endParaRPr lang="en-US" altLang="en-US" sz="2400"/>
          </a:p>
        </p:txBody>
      </p:sp>
      <p:cxnSp>
        <p:nvCxnSpPr>
          <p:cNvPr id="46111" name="AutoShape 27">
            <a:extLst>
              <a:ext uri="{FF2B5EF4-FFF2-40B4-BE49-F238E27FC236}">
                <a16:creationId xmlns:a16="http://schemas.microsoft.com/office/drawing/2014/main" id="{2AECFBF1-3D09-4D80-8F3E-3B388A6D5220}"/>
              </a:ext>
            </a:extLst>
          </p:cNvPr>
          <p:cNvCxnSpPr>
            <a:cxnSpLocks noChangeShapeType="1"/>
            <a:stCxn id="46110" idx="3"/>
            <a:endCxn id="46121" idx="1"/>
          </p:cNvCxnSpPr>
          <p:nvPr/>
        </p:nvCxnSpPr>
        <p:spPr bwMode="auto">
          <a:xfrm>
            <a:off x="674688" y="4587875"/>
            <a:ext cx="4722812" cy="809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12" name="Text Box 28">
            <a:extLst>
              <a:ext uri="{FF2B5EF4-FFF2-40B4-BE49-F238E27FC236}">
                <a16:creationId xmlns:a16="http://schemas.microsoft.com/office/drawing/2014/main" id="{057CD1F4-100E-4ABA-A876-67399A972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44633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a&lt;b</a:t>
            </a:r>
            <a:endParaRPr lang="en-US" altLang="en-US" sz="2400"/>
          </a:p>
        </p:txBody>
      </p:sp>
      <p:cxnSp>
        <p:nvCxnSpPr>
          <p:cNvPr id="46113" name="AutoShape 29">
            <a:extLst>
              <a:ext uri="{FF2B5EF4-FFF2-40B4-BE49-F238E27FC236}">
                <a16:creationId xmlns:a16="http://schemas.microsoft.com/office/drawing/2014/main" id="{1061EBD7-45C4-4656-8280-788EC8818BCD}"/>
              </a:ext>
            </a:extLst>
          </p:cNvPr>
          <p:cNvCxnSpPr>
            <a:cxnSpLocks noChangeShapeType="1"/>
            <a:stCxn id="46107" idx="3"/>
            <a:endCxn id="46092" idx="1"/>
          </p:cNvCxnSpPr>
          <p:nvPr/>
        </p:nvCxnSpPr>
        <p:spPr bwMode="auto">
          <a:xfrm flipV="1">
            <a:off x="665163" y="1798638"/>
            <a:ext cx="4013200" cy="5857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14" name="AutoShape 30">
            <a:extLst>
              <a:ext uri="{FF2B5EF4-FFF2-40B4-BE49-F238E27FC236}">
                <a16:creationId xmlns:a16="http://schemas.microsoft.com/office/drawing/2014/main" id="{1ACCF3DC-250F-492F-9DF2-8D1BD64E754E}"/>
              </a:ext>
            </a:extLst>
          </p:cNvPr>
          <p:cNvCxnSpPr>
            <a:cxnSpLocks noChangeShapeType="1"/>
            <a:stCxn id="46103" idx="3"/>
            <a:endCxn id="46089" idx="1"/>
          </p:cNvCxnSpPr>
          <p:nvPr/>
        </p:nvCxnSpPr>
        <p:spPr bwMode="auto">
          <a:xfrm>
            <a:off x="893763" y="1419225"/>
            <a:ext cx="185737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15" name="AutoShape 31">
            <a:extLst>
              <a:ext uri="{FF2B5EF4-FFF2-40B4-BE49-F238E27FC236}">
                <a16:creationId xmlns:a16="http://schemas.microsoft.com/office/drawing/2014/main" id="{5989D274-84F9-4E16-965E-26411011022A}"/>
              </a:ext>
            </a:extLst>
          </p:cNvPr>
          <p:cNvCxnSpPr>
            <a:cxnSpLocks noChangeShapeType="1"/>
            <a:stCxn id="46104" idx="3"/>
            <a:endCxn id="46096" idx="1"/>
          </p:cNvCxnSpPr>
          <p:nvPr/>
        </p:nvCxnSpPr>
        <p:spPr bwMode="auto">
          <a:xfrm flipV="1">
            <a:off x="822325" y="3598863"/>
            <a:ext cx="2571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16" name="AutoShape 32">
            <a:extLst>
              <a:ext uri="{FF2B5EF4-FFF2-40B4-BE49-F238E27FC236}">
                <a16:creationId xmlns:a16="http://schemas.microsoft.com/office/drawing/2014/main" id="{B1202AA0-A7AC-4464-8884-A2EBAB309F79}"/>
              </a:ext>
            </a:extLst>
          </p:cNvPr>
          <p:cNvCxnSpPr>
            <a:cxnSpLocks noChangeShapeType="1"/>
            <a:stCxn id="46124" idx="3"/>
            <a:endCxn id="46106" idx="1"/>
          </p:cNvCxnSpPr>
          <p:nvPr/>
        </p:nvCxnSpPr>
        <p:spPr bwMode="auto">
          <a:xfrm flipV="1">
            <a:off x="747713" y="5397500"/>
            <a:ext cx="331787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17" name="Line 33">
            <a:extLst>
              <a:ext uri="{FF2B5EF4-FFF2-40B4-BE49-F238E27FC236}">
                <a16:creationId xmlns:a16="http://schemas.microsoft.com/office/drawing/2014/main" id="{A28254E8-C0B6-4E2E-BD9D-80816CF3F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51085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34">
            <a:extLst>
              <a:ext uri="{FF2B5EF4-FFF2-40B4-BE49-F238E27FC236}">
                <a16:creationId xmlns:a16="http://schemas.microsoft.com/office/drawing/2014/main" id="{5F0F0774-EB7F-479A-800A-53CCDA40E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7663" y="51069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Line 36">
            <a:extLst>
              <a:ext uri="{FF2B5EF4-FFF2-40B4-BE49-F238E27FC236}">
                <a16:creationId xmlns:a16="http://schemas.microsoft.com/office/drawing/2014/main" id="{E552F8A3-6E17-47EF-8354-4F9BF9BF5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51054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6120" name="AutoShape 37">
            <a:extLst>
              <a:ext uri="{FF2B5EF4-FFF2-40B4-BE49-F238E27FC236}">
                <a16:creationId xmlns:a16="http://schemas.microsoft.com/office/drawing/2014/main" id="{5152E2CD-9F38-4377-BCA7-B57F664CEB1C}"/>
              </a:ext>
            </a:extLst>
          </p:cNvPr>
          <p:cNvCxnSpPr>
            <a:cxnSpLocks noChangeShapeType="1"/>
            <a:stCxn id="46108" idx="3"/>
            <a:endCxn id="46100" idx="1"/>
          </p:cNvCxnSpPr>
          <p:nvPr/>
        </p:nvCxnSpPr>
        <p:spPr bwMode="auto">
          <a:xfrm>
            <a:off x="682625" y="2963863"/>
            <a:ext cx="579437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21" name="Rectangle 38">
            <a:extLst>
              <a:ext uri="{FF2B5EF4-FFF2-40B4-BE49-F238E27FC236}">
                <a16:creationId xmlns:a16="http://schemas.microsoft.com/office/drawing/2014/main" id="{A3EA9F8A-EB59-4338-B9F9-AA2D46FB8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6122" name="Line 39">
            <a:extLst>
              <a:ext uri="{FF2B5EF4-FFF2-40B4-BE49-F238E27FC236}">
                <a16:creationId xmlns:a16="http://schemas.microsoft.com/office/drawing/2014/main" id="{41456475-25B5-40B5-869F-CF5DA2A1F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51196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Line 40">
            <a:extLst>
              <a:ext uri="{FF2B5EF4-FFF2-40B4-BE49-F238E27FC236}">
                <a16:creationId xmlns:a16="http://schemas.microsoft.com/office/drawing/2014/main" id="{F5A6F050-3A00-4284-B7DD-9BA57EBE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4325938"/>
            <a:ext cx="8288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Text Box 41">
            <a:extLst>
              <a:ext uri="{FF2B5EF4-FFF2-40B4-BE49-F238E27FC236}">
                <a16:creationId xmlns:a16="http://schemas.microsoft.com/office/drawing/2014/main" id="{0B562EBF-BAE9-4BD1-8BF0-9E16993A4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607050"/>
            <a:ext cx="319088" cy="457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z</a:t>
            </a: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Veri Yer Tutucusu 5">
            <a:extLst>
              <a:ext uri="{FF2B5EF4-FFF2-40B4-BE49-F238E27FC236}">
                <a16:creationId xmlns:a16="http://schemas.microsoft.com/office/drawing/2014/main" id="{066D43FA-FB3E-4506-BD93-2AF333C29A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3AFC05-5C49-49C8-B3CA-343C6765BA51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47107" name="Alt Bilgi Yer Tutucusu 6">
            <a:extLst>
              <a:ext uri="{FF2B5EF4-FFF2-40B4-BE49-F238E27FC236}">
                <a16:creationId xmlns:a16="http://schemas.microsoft.com/office/drawing/2014/main" id="{0841FF50-46CB-40F6-B27D-AC2886C1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7108" name="Slayt Numarası Yer Tutucusu 7">
            <a:extLst>
              <a:ext uri="{FF2B5EF4-FFF2-40B4-BE49-F238E27FC236}">
                <a16:creationId xmlns:a16="http://schemas.microsoft.com/office/drawing/2014/main" id="{82B01D69-5B13-4298-8357-BF192408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2F2248-B9D6-41AC-BF2C-76D5E210D0C4}" type="slidenum">
              <a:rPr lang="en-US" altLang="en-US" b="0"/>
              <a:pPr/>
              <a:t>42</a:t>
            </a:fld>
            <a:endParaRPr lang="en-US" altLang="en-US" b="0"/>
          </a:p>
        </p:txBody>
      </p:sp>
      <p:sp>
        <p:nvSpPr>
          <p:cNvPr id="47109" name="Oval 44">
            <a:extLst>
              <a:ext uri="{FF2B5EF4-FFF2-40B4-BE49-F238E27FC236}">
                <a16:creationId xmlns:a16="http://schemas.microsoft.com/office/drawing/2014/main" id="{B6595ED6-9C1B-40F5-B1F8-ACC7657B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192213"/>
            <a:ext cx="3222625" cy="1219200"/>
          </a:xfrm>
          <a:prstGeom prst="ellipse">
            <a:avLst/>
          </a:prstGeom>
          <a:solidFill>
            <a:srgbClr val="FFE5FB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Rectangle 38">
            <a:extLst>
              <a:ext uri="{FF2B5EF4-FFF2-40B4-BE49-F238E27FC236}">
                <a16:creationId xmlns:a16="http://schemas.microsoft.com/office/drawing/2014/main" id="{FD4E6D1D-E36A-408B-BE94-807984F20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7111" name="Rectangle 2">
            <a:extLst>
              <a:ext uri="{FF2B5EF4-FFF2-40B4-BE49-F238E27FC236}">
                <a16:creationId xmlns:a16="http://schemas.microsoft.com/office/drawing/2014/main" id="{D3F36CAC-3599-4A6C-9D4F-85979F927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sp>
        <p:nvSpPr>
          <p:cNvPr id="47112" name="Rectangle 3">
            <a:extLst>
              <a:ext uri="{FF2B5EF4-FFF2-40B4-BE49-F238E27FC236}">
                <a16:creationId xmlns:a16="http://schemas.microsoft.com/office/drawing/2014/main" id="{9932E0C8-B7DA-4D61-A379-209F2B52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sp>
        <p:nvSpPr>
          <p:cNvPr id="47113" name="Rectangle 4">
            <a:extLst>
              <a:ext uri="{FF2B5EF4-FFF2-40B4-BE49-F238E27FC236}">
                <a16:creationId xmlns:a16="http://schemas.microsoft.com/office/drawing/2014/main" id="{A6DBD619-3DCE-4D0F-86CE-C6B373A3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7114" name="Rectangle 5">
            <a:extLst>
              <a:ext uri="{FF2B5EF4-FFF2-40B4-BE49-F238E27FC236}">
                <a16:creationId xmlns:a16="http://schemas.microsoft.com/office/drawing/2014/main" id="{6DCE525C-50F9-434C-994A-46A1E2E49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Merging two sorted lists: Example</a:t>
            </a:r>
            <a:endParaRPr lang="en-US" altLang="en-US"/>
          </a:p>
        </p:txBody>
      </p:sp>
      <p:sp>
        <p:nvSpPr>
          <p:cNvPr id="47115" name="Rectangle 6">
            <a:extLst>
              <a:ext uri="{FF2B5EF4-FFF2-40B4-BE49-F238E27FC236}">
                <a16:creationId xmlns:a16="http://schemas.microsoft.com/office/drawing/2014/main" id="{9BE99753-98A8-4614-BB83-331D1140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7116" name="Rectangle 7">
            <a:extLst>
              <a:ext uri="{FF2B5EF4-FFF2-40B4-BE49-F238E27FC236}">
                <a16:creationId xmlns:a16="http://schemas.microsoft.com/office/drawing/2014/main" id="{A5240E41-E241-474C-85FD-864A435E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cxnSp>
        <p:nvCxnSpPr>
          <p:cNvPr id="47117" name="AutoShape 8">
            <a:extLst>
              <a:ext uri="{FF2B5EF4-FFF2-40B4-BE49-F238E27FC236}">
                <a16:creationId xmlns:a16="http://schemas.microsoft.com/office/drawing/2014/main" id="{3788E542-293E-4437-A882-1DB01CCFCA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18" name="Rectangle 9">
            <a:extLst>
              <a:ext uri="{FF2B5EF4-FFF2-40B4-BE49-F238E27FC236}">
                <a16:creationId xmlns:a16="http://schemas.microsoft.com/office/drawing/2014/main" id="{C4C50827-9F2A-447D-94F8-6F881C65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47119" name="Rectangle 10">
            <a:extLst>
              <a:ext uri="{FF2B5EF4-FFF2-40B4-BE49-F238E27FC236}">
                <a16:creationId xmlns:a16="http://schemas.microsoft.com/office/drawing/2014/main" id="{05767D14-E374-41E6-8BE8-E5FC6E64A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cxnSp>
        <p:nvCxnSpPr>
          <p:cNvPr id="47120" name="AutoShape 11">
            <a:extLst>
              <a:ext uri="{FF2B5EF4-FFF2-40B4-BE49-F238E27FC236}">
                <a16:creationId xmlns:a16="http://schemas.microsoft.com/office/drawing/2014/main" id="{1D40B671-CB25-4263-8CA4-53A0D5C694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1" name="AutoShape 12">
            <a:extLst>
              <a:ext uri="{FF2B5EF4-FFF2-40B4-BE49-F238E27FC236}">
                <a16:creationId xmlns:a16="http://schemas.microsoft.com/office/drawing/2014/main" id="{D43A858E-05C9-4751-A0EF-986A98AE8A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2" name="Rectangle 13">
            <a:extLst>
              <a:ext uri="{FF2B5EF4-FFF2-40B4-BE49-F238E27FC236}">
                <a16:creationId xmlns:a16="http://schemas.microsoft.com/office/drawing/2014/main" id="{4CD25A68-6229-41DE-95DC-875C2D861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7123" name="Rectangle 14">
            <a:extLst>
              <a:ext uri="{FF2B5EF4-FFF2-40B4-BE49-F238E27FC236}">
                <a16:creationId xmlns:a16="http://schemas.microsoft.com/office/drawing/2014/main" id="{A0DFD726-761D-4991-B519-0AC78358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47124" name="AutoShape 15">
            <a:extLst>
              <a:ext uri="{FF2B5EF4-FFF2-40B4-BE49-F238E27FC236}">
                <a16:creationId xmlns:a16="http://schemas.microsoft.com/office/drawing/2014/main" id="{E44F4632-14A1-4DF2-9C47-93AF25AE99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5" name="Rectangle 16">
            <a:extLst>
              <a:ext uri="{FF2B5EF4-FFF2-40B4-BE49-F238E27FC236}">
                <a16:creationId xmlns:a16="http://schemas.microsoft.com/office/drawing/2014/main" id="{FAE9A9FF-02E5-42D5-9103-E6A32C821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7126" name="Rectangle 17">
            <a:extLst>
              <a:ext uri="{FF2B5EF4-FFF2-40B4-BE49-F238E27FC236}">
                <a16:creationId xmlns:a16="http://schemas.microsoft.com/office/drawing/2014/main" id="{4DAE63F9-DE73-4295-A76D-86402200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cxnSp>
        <p:nvCxnSpPr>
          <p:cNvPr id="47127" name="AutoShape 18">
            <a:extLst>
              <a:ext uri="{FF2B5EF4-FFF2-40B4-BE49-F238E27FC236}">
                <a16:creationId xmlns:a16="http://schemas.microsoft.com/office/drawing/2014/main" id="{7B4A6635-5C9F-4E3A-9E1C-664688E18B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8" name="AutoShape 19">
            <a:extLst>
              <a:ext uri="{FF2B5EF4-FFF2-40B4-BE49-F238E27FC236}">
                <a16:creationId xmlns:a16="http://schemas.microsoft.com/office/drawing/2014/main" id="{5C2FB0DD-E03B-46DB-B926-ED7CA37CE9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9" name="Text Box 20">
            <a:extLst>
              <a:ext uri="{FF2B5EF4-FFF2-40B4-BE49-F238E27FC236}">
                <a16:creationId xmlns:a16="http://schemas.microsoft.com/office/drawing/2014/main" id="{7C7CF184-04B7-47EF-8021-160B10231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19062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L1</a:t>
            </a:r>
            <a:endParaRPr lang="en-US" altLang="en-US" sz="2400"/>
          </a:p>
        </p:txBody>
      </p:sp>
      <p:sp>
        <p:nvSpPr>
          <p:cNvPr id="47130" name="Text Box 21">
            <a:extLst>
              <a:ext uri="{FF2B5EF4-FFF2-40B4-BE49-F238E27FC236}">
                <a16:creationId xmlns:a16="http://schemas.microsoft.com/office/drawing/2014/main" id="{333B56CD-FB36-4D34-B419-BE5D4FF6B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614738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L2</a:t>
            </a:r>
            <a:endParaRPr lang="en-US" altLang="en-US" sz="2400"/>
          </a:p>
        </p:txBody>
      </p:sp>
      <p:sp>
        <p:nvSpPr>
          <p:cNvPr id="47131" name="Text Box 22">
            <a:extLst>
              <a:ext uri="{FF2B5EF4-FFF2-40B4-BE49-F238E27FC236}">
                <a16:creationId xmlns:a16="http://schemas.microsoft.com/office/drawing/2014/main" id="{AD7DBC9D-4B10-4B0A-BB70-A4D294E6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51974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R</a:t>
            </a:r>
            <a:endParaRPr lang="en-US" altLang="en-US" sz="2400"/>
          </a:p>
        </p:txBody>
      </p:sp>
      <p:sp>
        <p:nvSpPr>
          <p:cNvPr id="47132" name="Rectangle 23">
            <a:extLst>
              <a:ext uri="{FF2B5EF4-FFF2-40B4-BE49-F238E27FC236}">
                <a16:creationId xmlns:a16="http://schemas.microsoft.com/office/drawing/2014/main" id="{385A6DAA-6818-4C79-9A3E-CF61A574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50371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7133" name="Text Box 24">
            <a:extLst>
              <a:ext uri="{FF2B5EF4-FFF2-40B4-BE49-F238E27FC236}">
                <a16:creationId xmlns:a16="http://schemas.microsoft.com/office/drawing/2014/main" id="{3E8649F7-E360-4A50-BD92-4ED9061E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155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47134" name="Text Box 25">
            <a:extLst>
              <a:ext uri="{FF2B5EF4-FFF2-40B4-BE49-F238E27FC236}">
                <a16:creationId xmlns:a16="http://schemas.microsoft.com/office/drawing/2014/main" id="{3E2F8883-7CB7-4B26-A867-A24E2CEA5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735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47135" name="AutoShape 26">
            <a:extLst>
              <a:ext uri="{FF2B5EF4-FFF2-40B4-BE49-F238E27FC236}">
                <a16:creationId xmlns:a16="http://schemas.microsoft.com/office/drawing/2014/main" id="{FECD4ECB-03B9-4085-A986-2CF3BD37CA3C}"/>
              </a:ext>
            </a:extLst>
          </p:cNvPr>
          <p:cNvCxnSpPr>
            <a:cxnSpLocks noChangeShapeType="1"/>
            <a:stCxn id="47134" idx="3"/>
            <a:endCxn id="47126" idx="1"/>
          </p:cNvCxnSpPr>
          <p:nvPr/>
        </p:nvCxnSpPr>
        <p:spPr bwMode="auto">
          <a:xfrm>
            <a:off x="682625" y="2963863"/>
            <a:ext cx="5794375" cy="635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6" name="Text Box 27">
            <a:extLst>
              <a:ext uri="{FF2B5EF4-FFF2-40B4-BE49-F238E27FC236}">
                <a16:creationId xmlns:a16="http://schemas.microsoft.com/office/drawing/2014/main" id="{FD718DE6-7ED1-4270-BFC6-4393CA68F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592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c</a:t>
            </a:r>
            <a:endParaRPr lang="en-US" altLang="en-US" sz="2400"/>
          </a:p>
        </p:txBody>
      </p:sp>
      <p:cxnSp>
        <p:nvCxnSpPr>
          <p:cNvPr id="47137" name="AutoShape 28">
            <a:extLst>
              <a:ext uri="{FF2B5EF4-FFF2-40B4-BE49-F238E27FC236}">
                <a16:creationId xmlns:a16="http://schemas.microsoft.com/office/drawing/2014/main" id="{564174CB-4786-4827-B8DB-6431864F1365}"/>
              </a:ext>
            </a:extLst>
          </p:cNvPr>
          <p:cNvCxnSpPr>
            <a:cxnSpLocks noChangeShapeType="1"/>
            <a:stCxn id="47136" idx="3"/>
            <a:endCxn id="47147" idx="1"/>
          </p:cNvCxnSpPr>
          <p:nvPr/>
        </p:nvCxnSpPr>
        <p:spPr bwMode="auto">
          <a:xfrm>
            <a:off x="674688" y="4587875"/>
            <a:ext cx="5802312" cy="8096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8" name="Text Box 29">
            <a:extLst>
              <a:ext uri="{FF2B5EF4-FFF2-40B4-BE49-F238E27FC236}">
                <a16:creationId xmlns:a16="http://schemas.microsoft.com/office/drawing/2014/main" id="{ECCC7D6D-24B2-43AB-BB10-746D043B0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44633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a&lt;b</a:t>
            </a:r>
            <a:endParaRPr lang="en-US" altLang="en-US" sz="2400"/>
          </a:p>
        </p:txBody>
      </p:sp>
      <p:cxnSp>
        <p:nvCxnSpPr>
          <p:cNvPr id="47139" name="AutoShape 30">
            <a:extLst>
              <a:ext uri="{FF2B5EF4-FFF2-40B4-BE49-F238E27FC236}">
                <a16:creationId xmlns:a16="http://schemas.microsoft.com/office/drawing/2014/main" id="{ADEBC25B-804A-40D3-8FDA-66F2C05FE924}"/>
              </a:ext>
            </a:extLst>
          </p:cNvPr>
          <p:cNvCxnSpPr>
            <a:cxnSpLocks noChangeShapeType="1"/>
            <a:stCxn id="47133" idx="3"/>
            <a:endCxn id="47118" idx="1"/>
          </p:cNvCxnSpPr>
          <p:nvPr/>
        </p:nvCxnSpPr>
        <p:spPr bwMode="auto">
          <a:xfrm flipV="1">
            <a:off x="665163" y="1798638"/>
            <a:ext cx="4013200" cy="5857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0" name="AutoShape 31">
            <a:extLst>
              <a:ext uri="{FF2B5EF4-FFF2-40B4-BE49-F238E27FC236}">
                <a16:creationId xmlns:a16="http://schemas.microsoft.com/office/drawing/2014/main" id="{9BAD3977-58C5-426C-8D90-5AD0640D9B7D}"/>
              </a:ext>
            </a:extLst>
          </p:cNvPr>
          <p:cNvCxnSpPr>
            <a:cxnSpLocks noChangeShapeType="1"/>
            <a:stCxn id="47129" idx="3"/>
            <a:endCxn id="47115" idx="1"/>
          </p:cNvCxnSpPr>
          <p:nvPr/>
        </p:nvCxnSpPr>
        <p:spPr bwMode="auto">
          <a:xfrm>
            <a:off x="893763" y="1419225"/>
            <a:ext cx="185737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1" name="AutoShape 32">
            <a:extLst>
              <a:ext uri="{FF2B5EF4-FFF2-40B4-BE49-F238E27FC236}">
                <a16:creationId xmlns:a16="http://schemas.microsoft.com/office/drawing/2014/main" id="{A4B097BC-C7C9-40AA-A23D-D37AE8E324A8}"/>
              </a:ext>
            </a:extLst>
          </p:cNvPr>
          <p:cNvCxnSpPr>
            <a:cxnSpLocks noChangeShapeType="1"/>
            <a:stCxn id="47130" idx="3"/>
            <a:endCxn id="47122" idx="1"/>
          </p:cNvCxnSpPr>
          <p:nvPr/>
        </p:nvCxnSpPr>
        <p:spPr bwMode="auto">
          <a:xfrm flipV="1">
            <a:off x="822325" y="3598863"/>
            <a:ext cx="2571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42" name="AutoShape 33">
            <a:extLst>
              <a:ext uri="{FF2B5EF4-FFF2-40B4-BE49-F238E27FC236}">
                <a16:creationId xmlns:a16="http://schemas.microsoft.com/office/drawing/2014/main" id="{1A94E47E-4525-4D43-ACE3-4C991C6C05A9}"/>
              </a:ext>
            </a:extLst>
          </p:cNvPr>
          <p:cNvCxnSpPr>
            <a:cxnSpLocks noChangeShapeType="1"/>
            <a:stCxn id="47153" idx="3"/>
            <a:endCxn id="47132" idx="1"/>
          </p:cNvCxnSpPr>
          <p:nvPr/>
        </p:nvCxnSpPr>
        <p:spPr bwMode="auto">
          <a:xfrm flipV="1">
            <a:off x="646113" y="5397500"/>
            <a:ext cx="433387" cy="554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43" name="Line 34">
            <a:extLst>
              <a:ext uri="{FF2B5EF4-FFF2-40B4-BE49-F238E27FC236}">
                <a16:creationId xmlns:a16="http://schemas.microsoft.com/office/drawing/2014/main" id="{91AD3D42-4740-44E0-94A0-D15947106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51085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Line 35">
            <a:extLst>
              <a:ext uri="{FF2B5EF4-FFF2-40B4-BE49-F238E27FC236}">
                <a16:creationId xmlns:a16="http://schemas.microsoft.com/office/drawing/2014/main" id="{86495D54-E3A3-4541-ADCA-D788AA94D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7663" y="51069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Line 36">
            <a:extLst>
              <a:ext uri="{FF2B5EF4-FFF2-40B4-BE49-F238E27FC236}">
                <a16:creationId xmlns:a16="http://schemas.microsoft.com/office/drawing/2014/main" id="{4E3ACA6F-6197-4282-9986-302442F0E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51054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Line 39">
            <a:extLst>
              <a:ext uri="{FF2B5EF4-FFF2-40B4-BE49-F238E27FC236}">
                <a16:creationId xmlns:a16="http://schemas.microsoft.com/office/drawing/2014/main" id="{C575F7E3-9324-41CB-84A4-AF14F3967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51196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7" name="Rectangle 40">
            <a:extLst>
              <a:ext uri="{FF2B5EF4-FFF2-40B4-BE49-F238E27FC236}">
                <a16:creationId xmlns:a16="http://schemas.microsoft.com/office/drawing/2014/main" id="{90B06265-A70A-4BD0-BC4B-4D96B9A24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371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47148" name="Line 41">
            <a:extLst>
              <a:ext uri="{FF2B5EF4-FFF2-40B4-BE49-F238E27FC236}">
                <a16:creationId xmlns:a16="http://schemas.microsoft.com/office/drawing/2014/main" id="{1E0E5BAB-26D5-4156-803B-CDA5E3E7D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510381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7149" name="AutoShape 42">
            <a:extLst>
              <a:ext uri="{FF2B5EF4-FFF2-40B4-BE49-F238E27FC236}">
                <a16:creationId xmlns:a16="http://schemas.microsoft.com/office/drawing/2014/main" id="{BF478E7C-F8C3-4DE8-BC1B-4048E55A9F53}"/>
              </a:ext>
            </a:extLst>
          </p:cNvPr>
          <p:cNvCxnSpPr>
            <a:cxnSpLocks noChangeShapeType="1"/>
            <a:stCxn id="47134" idx="3"/>
          </p:cNvCxnSpPr>
          <p:nvPr/>
        </p:nvCxnSpPr>
        <p:spPr bwMode="auto">
          <a:xfrm>
            <a:off x="682625" y="2963863"/>
            <a:ext cx="7361238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50" name="Text Box 43">
            <a:extLst>
              <a:ext uri="{FF2B5EF4-FFF2-40B4-BE49-F238E27FC236}">
                <a16:creationId xmlns:a16="http://schemas.microsoft.com/office/drawing/2014/main" id="{0B96546F-65E0-4A4F-B197-7309EC41F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327501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null</a:t>
            </a:r>
            <a:endParaRPr lang="en-US" altLang="en-US" sz="2400"/>
          </a:p>
        </p:txBody>
      </p:sp>
      <p:sp>
        <p:nvSpPr>
          <p:cNvPr id="47151" name="Line 45">
            <a:extLst>
              <a:ext uri="{FF2B5EF4-FFF2-40B4-BE49-F238E27FC236}">
                <a16:creationId xmlns:a16="http://schemas.microsoft.com/office/drawing/2014/main" id="{05B3F707-D6B2-44A3-B763-CD933369B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2395538"/>
            <a:ext cx="1857375" cy="2625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2" name="Line 46">
            <a:extLst>
              <a:ext uri="{FF2B5EF4-FFF2-40B4-BE49-F238E27FC236}">
                <a16:creationId xmlns:a16="http://schemas.microsoft.com/office/drawing/2014/main" id="{B446EB98-620A-4760-89CE-F77B6BCAE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4325938"/>
            <a:ext cx="8288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3" name="Text Box 47">
            <a:extLst>
              <a:ext uri="{FF2B5EF4-FFF2-40B4-BE49-F238E27FC236}">
                <a16:creationId xmlns:a16="http://schemas.microsoft.com/office/drawing/2014/main" id="{6B90E956-C9A5-4E73-8064-BF4C03EC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5722938"/>
            <a:ext cx="319088" cy="457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z</a:t>
            </a:r>
            <a:endParaRPr lang="en-US" altLang="en-U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Veri Yer Tutucusu 5">
            <a:extLst>
              <a:ext uri="{FF2B5EF4-FFF2-40B4-BE49-F238E27FC236}">
                <a16:creationId xmlns:a16="http://schemas.microsoft.com/office/drawing/2014/main" id="{922D9653-6756-4893-9572-56F0F35623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467A99-C4B0-4C1A-BC50-A906463CE23A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48131" name="Alt Bilgi Yer Tutucusu 6">
            <a:extLst>
              <a:ext uri="{FF2B5EF4-FFF2-40B4-BE49-F238E27FC236}">
                <a16:creationId xmlns:a16="http://schemas.microsoft.com/office/drawing/2014/main" id="{ABEDB34B-9C3D-4235-9A53-9AC2F0BC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8132" name="Slayt Numarası Yer Tutucusu 7">
            <a:extLst>
              <a:ext uri="{FF2B5EF4-FFF2-40B4-BE49-F238E27FC236}">
                <a16:creationId xmlns:a16="http://schemas.microsoft.com/office/drawing/2014/main" id="{24E18FB9-D4A7-4072-B65A-D41DF879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3F45E8-5045-48FD-8EB2-24B8305BE18D}" type="slidenum">
              <a:rPr lang="en-US" altLang="en-US" b="0"/>
              <a:pPr/>
              <a:t>43</a:t>
            </a:fld>
            <a:endParaRPr lang="en-US" altLang="en-US" b="0"/>
          </a:p>
        </p:txBody>
      </p:sp>
      <p:sp>
        <p:nvSpPr>
          <p:cNvPr id="48133" name="Rectangle 39">
            <a:extLst>
              <a:ext uri="{FF2B5EF4-FFF2-40B4-BE49-F238E27FC236}">
                <a16:creationId xmlns:a16="http://schemas.microsoft.com/office/drawing/2014/main" id="{3B996C1F-FD15-416A-9D86-A5BEF0BE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5008563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6E10558D-B91A-40AC-B891-81A313DC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499268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95B9CE4C-B8A1-466C-AEF1-B8822833B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499268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sp>
        <p:nvSpPr>
          <p:cNvPr id="48136" name="Rectangle 4">
            <a:extLst>
              <a:ext uri="{FF2B5EF4-FFF2-40B4-BE49-F238E27FC236}">
                <a16:creationId xmlns:a16="http://schemas.microsoft.com/office/drawing/2014/main" id="{90B0342F-413C-4765-8BB6-006E30DC8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499268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sp>
        <p:nvSpPr>
          <p:cNvPr id="48137" name="Rectangle 5">
            <a:extLst>
              <a:ext uri="{FF2B5EF4-FFF2-40B4-BE49-F238E27FC236}">
                <a16:creationId xmlns:a16="http://schemas.microsoft.com/office/drawing/2014/main" id="{D2198ED5-ABB2-4CA3-AF3D-C72495DB3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499268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8138" name="Rectangle 6">
            <a:extLst>
              <a:ext uri="{FF2B5EF4-FFF2-40B4-BE49-F238E27FC236}">
                <a16:creationId xmlns:a16="http://schemas.microsoft.com/office/drawing/2014/main" id="{214DB50C-AAF6-4D23-8BD9-E52A1BF16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Merging two sorted lists: Example</a:t>
            </a:r>
            <a:endParaRPr lang="en-US" altLang="en-US"/>
          </a:p>
        </p:txBody>
      </p:sp>
      <p:sp>
        <p:nvSpPr>
          <p:cNvPr id="48139" name="Rectangle 7">
            <a:extLst>
              <a:ext uri="{FF2B5EF4-FFF2-40B4-BE49-F238E27FC236}">
                <a16:creationId xmlns:a16="http://schemas.microsoft.com/office/drawing/2014/main" id="{F7DCE291-FD5F-4127-A538-20A8722A7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8140" name="Rectangle 8">
            <a:extLst>
              <a:ext uri="{FF2B5EF4-FFF2-40B4-BE49-F238E27FC236}">
                <a16:creationId xmlns:a16="http://schemas.microsoft.com/office/drawing/2014/main" id="{AFBF285D-0647-4D90-B643-861DE24D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31</a:t>
            </a:r>
            <a:endParaRPr lang="en-US" altLang="en-US" sz="2400"/>
          </a:p>
        </p:txBody>
      </p:sp>
      <p:cxnSp>
        <p:nvCxnSpPr>
          <p:cNvPr id="48141" name="AutoShape 9">
            <a:extLst>
              <a:ext uri="{FF2B5EF4-FFF2-40B4-BE49-F238E27FC236}">
                <a16:creationId xmlns:a16="http://schemas.microsoft.com/office/drawing/2014/main" id="{DE7402B7-BAE8-4352-BC68-7494637658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2" name="Rectangle 10">
            <a:extLst>
              <a:ext uri="{FF2B5EF4-FFF2-40B4-BE49-F238E27FC236}">
                <a16:creationId xmlns:a16="http://schemas.microsoft.com/office/drawing/2014/main" id="{BA4F633D-6442-4936-ADD7-363073B10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143827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48143" name="Rectangle 11">
            <a:extLst>
              <a:ext uri="{FF2B5EF4-FFF2-40B4-BE49-F238E27FC236}">
                <a16:creationId xmlns:a16="http://schemas.microsoft.com/office/drawing/2014/main" id="{ABD9C552-A2C2-40A4-837A-6E589289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382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cxnSp>
        <p:nvCxnSpPr>
          <p:cNvPr id="48144" name="AutoShape 12">
            <a:extLst>
              <a:ext uri="{FF2B5EF4-FFF2-40B4-BE49-F238E27FC236}">
                <a16:creationId xmlns:a16="http://schemas.microsoft.com/office/drawing/2014/main" id="{56F77107-F1DC-4468-8609-8699140E6B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5" name="AutoShape 13">
            <a:extLst>
              <a:ext uri="{FF2B5EF4-FFF2-40B4-BE49-F238E27FC236}">
                <a16:creationId xmlns:a16="http://schemas.microsoft.com/office/drawing/2014/main" id="{DCAE1981-A8DF-4829-8927-3E042E3FC6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15224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6" name="Rectangle 14">
            <a:extLst>
              <a:ext uri="{FF2B5EF4-FFF2-40B4-BE49-F238E27FC236}">
                <a16:creationId xmlns:a16="http://schemas.microsoft.com/office/drawing/2014/main" id="{A9DFF783-C20F-491B-A926-2B20E58E5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48147" name="Rectangle 15">
            <a:extLst>
              <a:ext uri="{FF2B5EF4-FFF2-40B4-BE49-F238E27FC236}">
                <a16:creationId xmlns:a16="http://schemas.microsoft.com/office/drawing/2014/main" id="{631998AF-AF72-43B9-A4E6-CD19917B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48148" name="AutoShape 16">
            <a:extLst>
              <a:ext uri="{FF2B5EF4-FFF2-40B4-BE49-F238E27FC236}">
                <a16:creationId xmlns:a16="http://schemas.microsoft.com/office/drawing/2014/main" id="{5FBD12D1-EDDE-4D23-9A54-3270CA5A9D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8638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9" name="Rectangle 17">
            <a:extLst>
              <a:ext uri="{FF2B5EF4-FFF2-40B4-BE49-F238E27FC236}">
                <a16:creationId xmlns:a16="http://schemas.microsoft.com/office/drawing/2014/main" id="{574A09FF-F124-4EC4-807B-EE4AC924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32385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48150" name="Rectangle 18">
            <a:extLst>
              <a:ext uri="{FF2B5EF4-FFF2-40B4-BE49-F238E27FC236}">
                <a16:creationId xmlns:a16="http://schemas.microsoft.com/office/drawing/2014/main" id="{F6DC7DFA-6058-4EBB-A852-40CCA0C6B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385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cxnSp>
        <p:nvCxnSpPr>
          <p:cNvPr id="48151" name="AutoShape 19">
            <a:extLst>
              <a:ext uri="{FF2B5EF4-FFF2-40B4-BE49-F238E27FC236}">
                <a16:creationId xmlns:a16="http://schemas.microsoft.com/office/drawing/2014/main" id="{1EF29B5E-87A2-4160-A930-FDD6D7DF53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7500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2" name="AutoShape 20">
            <a:extLst>
              <a:ext uri="{FF2B5EF4-FFF2-40B4-BE49-F238E27FC236}">
                <a16:creationId xmlns:a16="http://schemas.microsoft.com/office/drawing/2014/main" id="{2A157C28-0C84-4BEA-9CD3-548B44DE7C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11563" y="33226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53" name="Text Box 21">
            <a:extLst>
              <a:ext uri="{FF2B5EF4-FFF2-40B4-BE49-F238E27FC236}">
                <a16:creationId xmlns:a16="http://schemas.microsoft.com/office/drawing/2014/main" id="{638563A7-2EC2-46C0-A78E-78EFAFB42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19062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L1</a:t>
            </a:r>
            <a:endParaRPr lang="en-US" altLang="en-US" sz="2400"/>
          </a:p>
        </p:txBody>
      </p:sp>
      <p:sp>
        <p:nvSpPr>
          <p:cNvPr id="48154" name="Text Box 22">
            <a:extLst>
              <a:ext uri="{FF2B5EF4-FFF2-40B4-BE49-F238E27FC236}">
                <a16:creationId xmlns:a16="http://schemas.microsoft.com/office/drawing/2014/main" id="{BD219A83-554E-4B9F-B189-B721EAF6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614738"/>
            <a:ext cx="63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L2</a:t>
            </a:r>
            <a:endParaRPr lang="en-US" altLang="en-US" sz="2400"/>
          </a:p>
        </p:txBody>
      </p:sp>
      <p:sp>
        <p:nvSpPr>
          <p:cNvPr id="48155" name="Text Box 23">
            <a:extLst>
              <a:ext uri="{FF2B5EF4-FFF2-40B4-BE49-F238E27FC236}">
                <a16:creationId xmlns:a16="http://schemas.microsoft.com/office/drawing/2014/main" id="{E9385F6F-7337-48F5-B894-DE6013F1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5153025"/>
            <a:ext cx="5238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R</a:t>
            </a:r>
            <a:endParaRPr lang="en-US" altLang="en-US" sz="2400"/>
          </a:p>
        </p:txBody>
      </p:sp>
      <p:sp>
        <p:nvSpPr>
          <p:cNvPr id="48156" name="Rectangle 24">
            <a:extLst>
              <a:ext uri="{FF2B5EF4-FFF2-40B4-BE49-F238E27FC236}">
                <a16:creationId xmlns:a16="http://schemas.microsoft.com/office/drawing/2014/main" id="{F24769E3-8A48-4B91-B393-BDF7BF34F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50069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48157" name="Text Box 25">
            <a:extLst>
              <a:ext uri="{FF2B5EF4-FFF2-40B4-BE49-F238E27FC236}">
                <a16:creationId xmlns:a16="http://schemas.microsoft.com/office/drawing/2014/main" id="{8FD990FC-36EC-401C-A375-333092A5F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155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48158" name="Text Box 26">
            <a:extLst>
              <a:ext uri="{FF2B5EF4-FFF2-40B4-BE49-F238E27FC236}">
                <a16:creationId xmlns:a16="http://schemas.microsoft.com/office/drawing/2014/main" id="{A3D5F727-FA44-4B0F-A30E-C901B9CD1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735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48159" name="AutoShape 27">
            <a:extLst>
              <a:ext uri="{FF2B5EF4-FFF2-40B4-BE49-F238E27FC236}">
                <a16:creationId xmlns:a16="http://schemas.microsoft.com/office/drawing/2014/main" id="{ACB94C42-B489-4596-A4AA-12236A8D99B9}"/>
              </a:ext>
            </a:extLst>
          </p:cNvPr>
          <p:cNvCxnSpPr>
            <a:cxnSpLocks noChangeShapeType="1"/>
            <a:stCxn id="48158" idx="3"/>
            <a:endCxn id="48150" idx="1"/>
          </p:cNvCxnSpPr>
          <p:nvPr/>
        </p:nvCxnSpPr>
        <p:spPr bwMode="auto">
          <a:xfrm>
            <a:off x="682625" y="2963863"/>
            <a:ext cx="5794375" cy="635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60" name="Text Box 28">
            <a:extLst>
              <a:ext uri="{FF2B5EF4-FFF2-40B4-BE49-F238E27FC236}">
                <a16:creationId xmlns:a16="http://schemas.microsoft.com/office/drawing/2014/main" id="{67B766A6-C0DF-4B7F-B1A1-B96EF8906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592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c</a:t>
            </a:r>
            <a:endParaRPr lang="en-US" altLang="en-US" sz="2400"/>
          </a:p>
        </p:txBody>
      </p:sp>
      <p:cxnSp>
        <p:nvCxnSpPr>
          <p:cNvPr id="48161" name="AutoShape 29">
            <a:extLst>
              <a:ext uri="{FF2B5EF4-FFF2-40B4-BE49-F238E27FC236}">
                <a16:creationId xmlns:a16="http://schemas.microsoft.com/office/drawing/2014/main" id="{DAD88BD0-DD42-4538-8F2F-0130AB6F1F07}"/>
              </a:ext>
            </a:extLst>
          </p:cNvPr>
          <p:cNvCxnSpPr>
            <a:cxnSpLocks noChangeShapeType="1"/>
            <a:stCxn id="48160" idx="3"/>
            <a:endCxn id="48172" idx="1"/>
          </p:cNvCxnSpPr>
          <p:nvPr/>
        </p:nvCxnSpPr>
        <p:spPr bwMode="auto">
          <a:xfrm>
            <a:off x="674688" y="4587875"/>
            <a:ext cx="6670675" cy="781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62" name="Text Box 30">
            <a:extLst>
              <a:ext uri="{FF2B5EF4-FFF2-40B4-BE49-F238E27FC236}">
                <a16:creationId xmlns:a16="http://schemas.microsoft.com/office/drawing/2014/main" id="{D7A3C024-6D7C-40E9-A319-881772D0A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446338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a&lt;b</a:t>
            </a:r>
            <a:endParaRPr lang="en-US" altLang="en-US" sz="2400"/>
          </a:p>
        </p:txBody>
      </p:sp>
      <p:cxnSp>
        <p:nvCxnSpPr>
          <p:cNvPr id="48163" name="AutoShape 31">
            <a:extLst>
              <a:ext uri="{FF2B5EF4-FFF2-40B4-BE49-F238E27FC236}">
                <a16:creationId xmlns:a16="http://schemas.microsoft.com/office/drawing/2014/main" id="{A3D5A2D3-8370-4184-9F70-68E58B6D7C18}"/>
              </a:ext>
            </a:extLst>
          </p:cNvPr>
          <p:cNvCxnSpPr>
            <a:cxnSpLocks noChangeShapeType="1"/>
            <a:stCxn id="48157" idx="3"/>
            <a:endCxn id="48142" idx="1"/>
          </p:cNvCxnSpPr>
          <p:nvPr/>
        </p:nvCxnSpPr>
        <p:spPr bwMode="auto">
          <a:xfrm flipV="1">
            <a:off x="665163" y="1798638"/>
            <a:ext cx="4013200" cy="5857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64" name="AutoShape 32">
            <a:extLst>
              <a:ext uri="{FF2B5EF4-FFF2-40B4-BE49-F238E27FC236}">
                <a16:creationId xmlns:a16="http://schemas.microsoft.com/office/drawing/2014/main" id="{BEF17EEF-4779-4CCB-B922-D557AEE6BC48}"/>
              </a:ext>
            </a:extLst>
          </p:cNvPr>
          <p:cNvCxnSpPr>
            <a:cxnSpLocks noChangeShapeType="1"/>
            <a:stCxn id="48153" idx="3"/>
            <a:endCxn id="48139" idx="1"/>
          </p:cNvCxnSpPr>
          <p:nvPr/>
        </p:nvCxnSpPr>
        <p:spPr bwMode="auto">
          <a:xfrm>
            <a:off x="893763" y="1419225"/>
            <a:ext cx="185737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65" name="AutoShape 33">
            <a:extLst>
              <a:ext uri="{FF2B5EF4-FFF2-40B4-BE49-F238E27FC236}">
                <a16:creationId xmlns:a16="http://schemas.microsoft.com/office/drawing/2014/main" id="{3EDC1026-90F9-4079-9F5E-F2E79076914D}"/>
              </a:ext>
            </a:extLst>
          </p:cNvPr>
          <p:cNvCxnSpPr>
            <a:cxnSpLocks noChangeShapeType="1"/>
            <a:stCxn id="48154" idx="3"/>
            <a:endCxn id="48146" idx="1"/>
          </p:cNvCxnSpPr>
          <p:nvPr/>
        </p:nvCxnSpPr>
        <p:spPr bwMode="auto">
          <a:xfrm flipV="1">
            <a:off x="822325" y="3598863"/>
            <a:ext cx="257175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66" name="AutoShape 34">
            <a:extLst>
              <a:ext uri="{FF2B5EF4-FFF2-40B4-BE49-F238E27FC236}">
                <a16:creationId xmlns:a16="http://schemas.microsoft.com/office/drawing/2014/main" id="{54ADBB31-3269-4854-BE70-654EC89D50E5}"/>
              </a:ext>
            </a:extLst>
          </p:cNvPr>
          <p:cNvCxnSpPr>
            <a:cxnSpLocks noChangeShapeType="1"/>
            <a:stCxn id="48177" idx="3"/>
            <a:endCxn id="48156" idx="1"/>
          </p:cNvCxnSpPr>
          <p:nvPr/>
        </p:nvCxnSpPr>
        <p:spPr bwMode="auto">
          <a:xfrm flipV="1">
            <a:off x="573088" y="5367338"/>
            <a:ext cx="296862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67" name="Line 35">
            <a:extLst>
              <a:ext uri="{FF2B5EF4-FFF2-40B4-BE49-F238E27FC236}">
                <a16:creationId xmlns:a16="http://schemas.microsoft.com/office/drawing/2014/main" id="{288BDD53-7CA5-4D23-BD5B-D1BFD9035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388" y="50641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Line 36">
            <a:extLst>
              <a:ext uri="{FF2B5EF4-FFF2-40B4-BE49-F238E27FC236}">
                <a16:creationId xmlns:a16="http://schemas.microsoft.com/office/drawing/2014/main" id="{22D8C236-ED5D-44DD-AF50-06F4F3863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50625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37">
            <a:extLst>
              <a:ext uri="{FF2B5EF4-FFF2-40B4-BE49-F238E27FC236}">
                <a16:creationId xmlns:a16="http://schemas.microsoft.com/office/drawing/2014/main" id="{071E1C8E-4640-4326-AD8A-B08961B9F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50609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38">
            <a:extLst>
              <a:ext uri="{FF2B5EF4-FFF2-40B4-BE49-F238E27FC236}">
                <a16:creationId xmlns:a16="http://schemas.microsoft.com/office/drawing/2014/main" id="{AF1C6A03-C66C-47B1-AC82-1C86B6D5D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50752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40">
            <a:extLst>
              <a:ext uri="{FF2B5EF4-FFF2-40B4-BE49-F238E27FC236}">
                <a16:creationId xmlns:a16="http://schemas.microsoft.com/office/drawing/2014/main" id="{5A2A44DB-E88C-40C7-A82A-CB5CE5343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850" y="505936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Rectangle 43">
            <a:extLst>
              <a:ext uri="{FF2B5EF4-FFF2-40B4-BE49-F238E27FC236}">
                <a16:creationId xmlns:a16="http://schemas.microsoft.com/office/drawing/2014/main" id="{B07EED1C-C1C1-45CB-945B-5123E667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3" y="5008563"/>
            <a:ext cx="719137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48173" name="Rectangle 44">
            <a:extLst>
              <a:ext uri="{FF2B5EF4-FFF2-40B4-BE49-F238E27FC236}">
                <a16:creationId xmlns:a16="http://schemas.microsoft.com/office/drawing/2014/main" id="{78D38271-A590-41A0-909D-BC6F56FF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863" y="5008563"/>
            <a:ext cx="719137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48174" name="Line 46">
            <a:extLst>
              <a:ext uri="{FF2B5EF4-FFF2-40B4-BE49-F238E27FC236}">
                <a16:creationId xmlns:a16="http://schemas.microsoft.com/office/drawing/2014/main" id="{7B7FE2BC-FA6D-43A3-9EFD-9BC44A8A2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88" y="50879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Line 47">
            <a:extLst>
              <a:ext uri="{FF2B5EF4-FFF2-40B4-BE49-F238E27FC236}">
                <a16:creationId xmlns:a16="http://schemas.microsoft.com/office/drawing/2014/main" id="{8E545D05-1942-4571-B1DA-79F382E01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4025" y="50736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6" name="Line 48">
            <a:extLst>
              <a:ext uri="{FF2B5EF4-FFF2-40B4-BE49-F238E27FC236}">
                <a16:creationId xmlns:a16="http://schemas.microsoft.com/office/drawing/2014/main" id="{EC16E683-778C-42D2-BEDE-3391071D7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4325938"/>
            <a:ext cx="828833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7" name="Text Box 49">
            <a:extLst>
              <a:ext uri="{FF2B5EF4-FFF2-40B4-BE49-F238E27FC236}">
                <a16:creationId xmlns:a16="http://schemas.microsoft.com/office/drawing/2014/main" id="{57B3F9E5-1A3A-495A-ADEE-6A12FD1E4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5780088"/>
            <a:ext cx="319088" cy="457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z</a:t>
            </a:r>
            <a:endParaRPr lang="en-US" altLang="en-US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Veri Yer Tutucusu 3">
            <a:extLst>
              <a:ext uri="{FF2B5EF4-FFF2-40B4-BE49-F238E27FC236}">
                <a16:creationId xmlns:a16="http://schemas.microsoft.com/office/drawing/2014/main" id="{05858DBD-2E1C-4CDE-87E7-A597561F77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1B186C-073F-44BD-8DE8-DB6F05E3B6F4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49155" name="Alt Bilgi Yer Tutucusu 4">
            <a:extLst>
              <a:ext uri="{FF2B5EF4-FFF2-40B4-BE49-F238E27FC236}">
                <a16:creationId xmlns:a16="http://schemas.microsoft.com/office/drawing/2014/main" id="{FE0C5634-B693-493D-8A35-EE9DE0C1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9156" name="Slayt Numarası Yer Tutucusu 5">
            <a:extLst>
              <a:ext uri="{FF2B5EF4-FFF2-40B4-BE49-F238E27FC236}">
                <a16:creationId xmlns:a16="http://schemas.microsoft.com/office/drawing/2014/main" id="{8CFDDAC6-E96C-4CF4-8516-8DD2BF07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141067-EE58-4C12-8CF6-F3D7C3015AC0}" type="slidenum">
              <a:rPr lang="en-US" altLang="en-US" b="0"/>
              <a:pPr/>
              <a:t>44</a:t>
            </a:fld>
            <a:endParaRPr lang="en-US" altLang="en-US" b="0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B7CD852B-0EA8-4305-A1CA-6B5BC6A03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Idea</a:t>
            </a:r>
            <a:endParaRPr lang="en-US" altLang="en-US"/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1420A906-1CB0-4FF3-B1CD-C2BFAB75B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2800"/>
              <a:t>This is a divide &amp; conquer algorithm.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800"/>
              <a:t>Given the merge algorithm, we may sort a sequence of </a:t>
            </a:r>
            <a:r>
              <a:rPr lang="tr-TR" altLang="en-US" sz="2800" i="1">
                <a:solidFill>
                  <a:srgbClr val="FF0000"/>
                </a:solidFill>
              </a:rPr>
              <a:t>n</a:t>
            </a:r>
            <a:r>
              <a:rPr lang="tr-TR" altLang="en-US" sz="2800"/>
              <a:t> keys by 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/>
              <a:t>dividing the sequence into  (</a:t>
            </a:r>
            <a:r>
              <a:rPr lang="tr-TR" altLang="en-US" sz="2400" i="1">
                <a:solidFill>
                  <a:srgbClr val="FF0000"/>
                </a:solidFill>
              </a:rPr>
              <a:t>divide</a:t>
            </a:r>
            <a:r>
              <a:rPr lang="tr-TR" altLang="en-US" sz="2400"/>
              <a:t> section)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sz="2000"/>
              <a:t>2 subsequences each of n/2 elements,  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sz="2000"/>
              <a:t>4 subsequences each of n/4 elements,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sz="2000"/>
              <a:t>8 subsequences each of n/8 elements,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sz="2000"/>
              <a:t>...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sz="2000"/>
              <a:t>n subsequences each of 1 element,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/>
              <a:t>recursively sort (using mergesort) each consecutive pair of sequences, (</a:t>
            </a:r>
            <a:r>
              <a:rPr lang="tr-TR" altLang="en-US" sz="2400" i="1">
                <a:solidFill>
                  <a:srgbClr val="FF0000"/>
                </a:solidFill>
              </a:rPr>
              <a:t>conquer</a:t>
            </a:r>
            <a:r>
              <a:rPr lang="tr-TR" altLang="en-US" sz="2400"/>
              <a:t> section)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sz="2400"/>
              <a:t>merge the two sorted subsequences to obtain the sorted sequence (</a:t>
            </a:r>
            <a:r>
              <a:rPr lang="tr-TR" altLang="en-US" sz="2400" i="1">
                <a:solidFill>
                  <a:srgbClr val="FF0000"/>
                </a:solidFill>
              </a:rPr>
              <a:t>combine</a:t>
            </a:r>
            <a:r>
              <a:rPr lang="tr-TR" altLang="en-US" sz="2400"/>
              <a:t> section)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Veri Yer Tutucusu 3">
            <a:extLst>
              <a:ext uri="{FF2B5EF4-FFF2-40B4-BE49-F238E27FC236}">
                <a16:creationId xmlns:a16="http://schemas.microsoft.com/office/drawing/2014/main" id="{2A870028-3D45-4684-8CF1-E8D8AE4EFC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EFF40E-ABF0-4AB8-BAC7-1A514D5D814A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0179" name="Alt Bilgi Yer Tutucusu 4">
            <a:extLst>
              <a:ext uri="{FF2B5EF4-FFF2-40B4-BE49-F238E27FC236}">
                <a16:creationId xmlns:a16="http://schemas.microsoft.com/office/drawing/2014/main" id="{92024BCD-04EB-45BD-8F8A-F9545AB0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0180" name="Slayt Numarası Yer Tutucusu 5">
            <a:extLst>
              <a:ext uri="{FF2B5EF4-FFF2-40B4-BE49-F238E27FC236}">
                <a16:creationId xmlns:a16="http://schemas.microsoft.com/office/drawing/2014/main" id="{2F0487E4-E04F-4491-BAC3-370E04FA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42AE76-73F5-4988-B17C-A864624962BB}" type="slidenum">
              <a:rPr lang="en-US" altLang="en-US" b="0"/>
              <a:pPr/>
              <a:t>45</a:t>
            </a:fld>
            <a:endParaRPr lang="en-US" altLang="en-US" b="0"/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7CA046CF-BC94-45DE-9CFB-10C14AD05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Algorithm</a:t>
            </a:r>
            <a:endParaRPr lang="en-US" altLang="en-US"/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42EA9776-D979-4F8D-A431-AC9B0C379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nodeptrtype sort (nodeptrtype c; int N)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nodeptrtype a,b; int 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if (c-&gt;next == z) return 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else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	a=c;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	for (i=1;i&lt;N/2;i++;c=c-&gt;next);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</a:t>
            </a:r>
            <a:r>
              <a:rPr lang="tr-TR" altLang="en-US" sz="2400">
                <a:latin typeface="Tahoma" panose="020B0604030504040204" pitchFamily="34" charset="0"/>
              </a:rPr>
              <a:t>	</a:t>
            </a:r>
            <a:r>
              <a:rPr lang="en-US" altLang="en-US" sz="2400">
                <a:latin typeface="Tahoma" panose="020B0604030504040204" pitchFamily="34" charset="0"/>
              </a:rPr>
              <a:t>b=c-&gt;next; c-&gt;next=z;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	return merge(sort(a,N/2), sort(b,N-(N/2))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Veri Yer Tutucusu 5">
            <a:extLst>
              <a:ext uri="{FF2B5EF4-FFF2-40B4-BE49-F238E27FC236}">
                <a16:creationId xmlns:a16="http://schemas.microsoft.com/office/drawing/2014/main" id="{F560123C-6489-42EE-82F2-70B76714E1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856A2D-A362-473F-9C7E-375E72FC3494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1203" name="Alt Bilgi Yer Tutucusu 6">
            <a:extLst>
              <a:ext uri="{FF2B5EF4-FFF2-40B4-BE49-F238E27FC236}">
                <a16:creationId xmlns:a16="http://schemas.microsoft.com/office/drawing/2014/main" id="{317C118A-E59E-44D0-B1D6-A49C39CC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1204" name="Slayt Numarası Yer Tutucusu 7">
            <a:extLst>
              <a:ext uri="{FF2B5EF4-FFF2-40B4-BE49-F238E27FC236}">
                <a16:creationId xmlns:a16="http://schemas.microsoft.com/office/drawing/2014/main" id="{1DD60A5F-742D-4138-A4C9-A820B69E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69118E-CA4E-453C-8CB2-B833FDD2D10C}" type="slidenum">
              <a:rPr lang="en-US" altLang="en-US" b="0"/>
              <a:pPr/>
              <a:t>46</a:t>
            </a:fld>
            <a:endParaRPr lang="en-US" altLang="en-US" b="0"/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CB9417A1-B982-47F8-BCF0-C846331EE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1814513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30CA29C6-A1A3-4D22-9859-E2923F7C1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17986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1207" name="Rectangle 4">
            <a:extLst>
              <a:ext uri="{FF2B5EF4-FFF2-40B4-BE49-F238E27FC236}">
                <a16:creationId xmlns:a16="http://schemas.microsoft.com/office/drawing/2014/main" id="{94FBAD91-DCF9-4B61-B7F0-2E3DE2B5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17986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51208" name="Rectangle 5">
            <a:extLst>
              <a:ext uri="{FF2B5EF4-FFF2-40B4-BE49-F238E27FC236}">
                <a16:creationId xmlns:a16="http://schemas.microsoft.com/office/drawing/2014/main" id="{AC5A8632-816F-495D-83EB-01212C228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17986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1209" name="Rectangle 6">
            <a:extLst>
              <a:ext uri="{FF2B5EF4-FFF2-40B4-BE49-F238E27FC236}">
                <a16:creationId xmlns:a16="http://schemas.microsoft.com/office/drawing/2014/main" id="{03473060-F3BC-44F8-B333-03816059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17986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1210" name="Rectangle 7">
            <a:extLst>
              <a:ext uri="{FF2B5EF4-FFF2-40B4-BE49-F238E27FC236}">
                <a16:creationId xmlns:a16="http://schemas.microsoft.com/office/drawing/2014/main" id="{C543C321-433A-4A20-88CA-4D7E92D30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Example</a:t>
            </a:r>
            <a:endParaRPr lang="en-US" altLang="en-US"/>
          </a:p>
        </p:txBody>
      </p:sp>
      <p:sp>
        <p:nvSpPr>
          <p:cNvPr id="51211" name="Rectangle 25">
            <a:extLst>
              <a:ext uri="{FF2B5EF4-FFF2-40B4-BE49-F238E27FC236}">
                <a16:creationId xmlns:a16="http://schemas.microsoft.com/office/drawing/2014/main" id="{7BF1B8D4-FFBB-4E97-A6E2-B75CDCC7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181292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51212" name="AutoShape 30">
            <a:extLst>
              <a:ext uri="{FF2B5EF4-FFF2-40B4-BE49-F238E27FC236}">
                <a16:creationId xmlns:a16="http://schemas.microsoft.com/office/drawing/2014/main" id="{77FE0911-CD90-4D5F-9BE7-1AD588487DC2}"/>
              </a:ext>
            </a:extLst>
          </p:cNvPr>
          <p:cNvCxnSpPr>
            <a:cxnSpLocks noChangeShapeType="1"/>
            <a:stCxn id="51220" idx="3"/>
            <a:endCxn id="51211" idx="1"/>
          </p:cNvCxnSpPr>
          <p:nvPr/>
        </p:nvCxnSpPr>
        <p:spPr bwMode="auto">
          <a:xfrm flipV="1">
            <a:off x="549275" y="2173288"/>
            <a:ext cx="320675" cy="2000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3" name="Line 36">
            <a:extLst>
              <a:ext uri="{FF2B5EF4-FFF2-40B4-BE49-F238E27FC236}">
                <a16:creationId xmlns:a16="http://schemas.microsoft.com/office/drawing/2014/main" id="{84EA58D0-FBD8-4608-BB42-7C431D24E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388" y="18700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Line 37">
            <a:extLst>
              <a:ext uri="{FF2B5EF4-FFF2-40B4-BE49-F238E27FC236}">
                <a16:creationId xmlns:a16="http://schemas.microsoft.com/office/drawing/2014/main" id="{0FF7333E-3D77-4B6F-8B88-8BC5B298F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18684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Line 38">
            <a:extLst>
              <a:ext uri="{FF2B5EF4-FFF2-40B4-BE49-F238E27FC236}">
                <a16:creationId xmlns:a16="http://schemas.microsoft.com/office/drawing/2014/main" id="{BAC243D6-F7C7-4EBF-818E-B619EE50E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5550" y="18669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Line 39">
            <a:extLst>
              <a:ext uri="{FF2B5EF4-FFF2-40B4-BE49-F238E27FC236}">
                <a16:creationId xmlns:a16="http://schemas.microsoft.com/office/drawing/2014/main" id="{EDE81D14-43E1-4CF8-972E-0BAF03531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18811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40">
            <a:extLst>
              <a:ext uri="{FF2B5EF4-FFF2-40B4-BE49-F238E27FC236}">
                <a16:creationId xmlns:a16="http://schemas.microsoft.com/office/drawing/2014/main" id="{BAA0726A-0345-46E5-BDF1-8B39689D5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850" y="186531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Rectangle 41">
            <a:extLst>
              <a:ext uri="{FF2B5EF4-FFF2-40B4-BE49-F238E27FC236}">
                <a16:creationId xmlns:a16="http://schemas.microsoft.com/office/drawing/2014/main" id="{EB2F5E11-1C12-481C-9066-EF8DC306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363" y="1814513"/>
            <a:ext cx="719137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1219" name="Line 43">
            <a:extLst>
              <a:ext uri="{FF2B5EF4-FFF2-40B4-BE49-F238E27FC236}">
                <a16:creationId xmlns:a16="http://schemas.microsoft.com/office/drawing/2014/main" id="{32ECBCAF-C440-4A9B-B1C6-B0E24AB3A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288" y="18938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Rectangle 45">
            <a:extLst>
              <a:ext uri="{FF2B5EF4-FFF2-40B4-BE49-F238E27FC236}">
                <a16:creationId xmlns:a16="http://schemas.microsoft.com/office/drawing/2014/main" id="{4065767E-A170-4958-8919-CF568407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2192338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1221" name="Rectangle 47">
            <a:extLst>
              <a:ext uri="{FF2B5EF4-FFF2-40B4-BE49-F238E27FC236}">
                <a16:creationId xmlns:a16="http://schemas.microsoft.com/office/drawing/2014/main" id="{D8E6E5FA-A177-4F48-A5B8-FB365AAD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384492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1222" name="Rectangle 48">
            <a:extLst>
              <a:ext uri="{FF2B5EF4-FFF2-40B4-BE49-F238E27FC236}">
                <a16:creationId xmlns:a16="http://schemas.microsoft.com/office/drawing/2014/main" id="{82C93AAA-91B3-4F95-B1EA-8B5FA232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3844925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1223" name="Rectangle 49">
            <a:extLst>
              <a:ext uri="{FF2B5EF4-FFF2-40B4-BE49-F238E27FC236}">
                <a16:creationId xmlns:a16="http://schemas.microsoft.com/office/drawing/2014/main" id="{CC6D0F3E-AA06-44BF-B759-E029DBA8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3859213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51224" name="AutoShape 50">
            <a:extLst>
              <a:ext uri="{FF2B5EF4-FFF2-40B4-BE49-F238E27FC236}">
                <a16:creationId xmlns:a16="http://schemas.microsoft.com/office/drawing/2014/main" id="{4B1D4735-4FE1-42CC-9E6A-6ED812920A3B}"/>
              </a:ext>
            </a:extLst>
          </p:cNvPr>
          <p:cNvCxnSpPr>
            <a:cxnSpLocks noChangeShapeType="1"/>
            <a:stCxn id="51227" idx="3"/>
            <a:endCxn id="51223" idx="1"/>
          </p:cNvCxnSpPr>
          <p:nvPr/>
        </p:nvCxnSpPr>
        <p:spPr bwMode="auto">
          <a:xfrm flipV="1">
            <a:off x="549275" y="4219575"/>
            <a:ext cx="320675" cy="11271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5" name="Line 51">
            <a:extLst>
              <a:ext uri="{FF2B5EF4-FFF2-40B4-BE49-F238E27FC236}">
                <a16:creationId xmlns:a16="http://schemas.microsoft.com/office/drawing/2014/main" id="{F30A8BFE-29CB-4F19-99D1-BFD219E26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388" y="391636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52">
            <a:extLst>
              <a:ext uri="{FF2B5EF4-FFF2-40B4-BE49-F238E27FC236}">
                <a16:creationId xmlns:a16="http://schemas.microsoft.com/office/drawing/2014/main" id="{BEF98484-6646-4ED2-9C32-98B4CB9D1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39147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Rectangle 54">
            <a:extLst>
              <a:ext uri="{FF2B5EF4-FFF2-40B4-BE49-F238E27FC236}">
                <a16:creationId xmlns:a16="http://schemas.microsoft.com/office/drawing/2014/main" id="{F087AD35-9F26-40CB-91A7-A37D8F32D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4151313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1228" name="AutoShape 56">
            <a:extLst>
              <a:ext uri="{FF2B5EF4-FFF2-40B4-BE49-F238E27FC236}">
                <a16:creationId xmlns:a16="http://schemas.microsoft.com/office/drawing/2014/main" id="{64D50049-DD9F-41D4-8ED1-F8C66FFD2C95}"/>
              </a:ext>
            </a:extLst>
          </p:cNvPr>
          <p:cNvCxnSpPr>
            <a:cxnSpLocks noChangeShapeType="1"/>
            <a:stCxn id="51221" idx="3"/>
            <a:endCxn id="51227" idx="0"/>
          </p:cNvCxnSpPr>
          <p:nvPr/>
        </p:nvCxnSpPr>
        <p:spPr bwMode="auto">
          <a:xfrm flipH="1" flipV="1">
            <a:off x="369888" y="4151313"/>
            <a:ext cx="3378200" cy="53975"/>
          </a:xfrm>
          <a:prstGeom prst="curvedConnector4">
            <a:avLst>
              <a:gd name="adj1" fmla="val -6769"/>
              <a:gd name="adj2" fmla="val 1091176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9" name="Rectangle 57">
            <a:extLst>
              <a:ext uri="{FF2B5EF4-FFF2-40B4-BE49-F238E27FC236}">
                <a16:creationId xmlns:a16="http://schemas.microsoft.com/office/drawing/2014/main" id="{71FF33AD-AD3A-4C2C-A767-0CE1A1751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3440113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1230" name="Rectangle 58">
            <a:extLst>
              <a:ext uri="{FF2B5EF4-FFF2-40B4-BE49-F238E27FC236}">
                <a16:creationId xmlns:a16="http://schemas.microsoft.com/office/drawing/2014/main" id="{C55A5980-6DDD-4139-935D-3C1F4395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0" y="3846513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1231" name="Rectangle 59">
            <a:extLst>
              <a:ext uri="{FF2B5EF4-FFF2-40B4-BE49-F238E27FC236}">
                <a16:creationId xmlns:a16="http://schemas.microsoft.com/office/drawing/2014/main" id="{6BDC9CCE-C1F0-41F5-AAFF-056E6A03F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3830638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1232" name="Rectangle 60">
            <a:extLst>
              <a:ext uri="{FF2B5EF4-FFF2-40B4-BE49-F238E27FC236}">
                <a16:creationId xmlns:a16="http://schemas.microsoft.com/office/drawing/2014/main" id="{5DB64F7A-0C53-4BB4-8D78-3C87FFA4F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3830638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51233" name="Line 61">
            <a:extLst>
              <a:ext uri="{FF2B5EF4-FFF2-40B4-BE49-F238E27FC236}">
                <a16:creationId xmlns:a16="http://schemas.microsoft.com/office/drawing/2014/main" id="{A19B47FD-6A2D-4D18-8154-E109187D2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338" y="39131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Line 62">
            <a:extLst>
              <a:ext uri="{FF2B5EF4-FFF2-40B4-BE49-F238E27FC236}">
                <a16:creationId xmlns:a16="http://schemas.microsoft.com/office/drawing/2014/main" id="{1EE76446-21B2-4849-9BFF-F329B614C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488" y="389731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Rectangle 63">
            <a:extLst>
              <a:ext uri="{FF2B5EF4-FFF2-40B4-BE49-F238E27FC236}">
                <a16:creationId xmlns:a16="http://schemas.microsoft.com/office/drawing/2014/main" id="{7F86309B-BAEE-4FB1-85AE-FCF2C20E9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846513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1236" name="Line 64">
            <a:extLst>
              <a:ext uri="{FF2B5EF4-FFF2-40B4-BE49-F238E27FC236}">
                <a16:creationId xmlns:a16="http://schemas.microsoft.com/office/drawing/2014/main" id="{18D25DBB-ACFB-4AB4-BDDD-7A2BB2502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3925" y="39258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237" name="AutoShape 65">
            <a:extLst>
              <a:ext uri="{FF2B5EF4-FFF2-40B4-BE49-F238E27FC236}">
                <a16:creationId xmlns:a16="http://schemas.microsoft.com/office/drawing/2014/main" id="{B07FEFAB-FD88-4D40-9E11-ED65CE563D9A}"/>
              </a:ext>
            </a:extLst>
          </p:cNvPr>
          <p:cNvCxnSpPr>
            <a:cxnSpLocks noChangeShapeType="1"/>
            <a:stCxn id="51229" idx="2"/>
            <a:endCxn id="51232" idx="1"/>
          </p:cNvCxnSpPr>
          <p:nvPr/>
        </p:nvCxnSpPr>
        <p:spPr bwMode="auto">
          <a:xfrm>
            <a:off x="4243388" y="3800475"/>
            <a:ext cx="139700" cy="390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8" name="AutoShape 67">
            <a:extLst>
              <a:ext uri="{FF2B5EF4-FFF2-40B4-BE49-F238E27FC236}">
                <a16:creationId xmlns:a16="http://schemas.microsoft.com/office/drawing/2014/main" id="{51183282-20FF-4DB3-A1DB-1B2DAAD04957}"/>
              </a:ext>
            </a:extLst>
          </p:cNvPr>
          <p:cNvCxnSpPr>
            <a:cxnSpLocks noChangeShapeType="1"/>
            <a:stCxn id="51235" idx="3"/>
            <a:endCxn id="51229" idx="3"/>
          </p:cNvCxnSpPr>
          <p:nvPr/>
        </p:nvCxnSpPr>
        <p:spPr bwMode="auto">
          <a:xfrm flipH="1" flipV="1">
            <a:off x="4422775" y="3621088"/>
            <a:ext cx="3916363" cy="585787"/>
          </a:xfrm>
          <a:prstGeom prst="curvedConnector3">
            <a:avLst>
              <a:gd name="adj1" fmla="val -13986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9" name="Text Box 68">
            <a:extLst>
              <a:ext uri="{FF2B5EF4-FFF2-40B4-BE49-F238E27FC236}">
                <a16:creationId xmlns:a16="http://schemas.microsoft.com/office/drawing/2014/main" id="{143B6424-58D1-458E-8669-1C5585A9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3303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1240" name="AutoShape 69">
            <a:extLst>
              <a:ext uri="{FF2B5EF4-FFF2-40B4-BE49-F238E27FC236}">
                <a16:creationId xmlns:a16="http://schemas.microsoft.com/office/drawing/2014/main" id="{F76B337B-6DD3-4412-ACD7-572DC8E2679A}"/>
              </a:ext>
            </a:extLst>
          </p:cNvPr>
          <p:cNvCxnSpPr>
            <a:cxnSpLocks noChangeShapeType="1"/>
            <a:stCxn id="51239" idx="3"/>
            <a:endCxn id="51223" idx="1"/>
          </p:cNvCxnSpPr>
          <p:nvPr/>
        </p:nvCxnSpPr>
        <p:spPr bwMode="auto">
          <a:xfrm>
            <a:off x="534988" y="3532188"/>
            <a:ext cx="334962" cy="6873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41" name="Text Box 70">
            <a:extLst>
              <a:ext uri="{FF2B5EF4-FFF2-40B4-BE49-F238E27FC236}">
                <a16:creationId xmlns:a16="http://schemas.microsoft.com/office/drawing/2014/main" id="{375A3191-139D-41C8-8AA5-207A979E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45513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1242" name="AutoShape 71">
            <a:extLst>
              <a:ext uri="{FF2B5EF4-FFF2-40B4-BE49-F238E27FC236}">
                <a16:creationId xmlns:a16="http://schemas.microsoft.com/office/drawing/2014/main" id="{56FB46B8-BC49-4789-BF57-27F7989DD975}"/>
              </a:ext>
            </a:extLst>
          </p:cNvPr>
          <p:cNvCxnSpPr>
            <a:cxnSpLocks noChangeShapeType="1"/>
            <a:stCxn id="51241" idx="3"/>
            <a:endCxn id="51232" idx="1"/>
          </p:cNvCxnSpPr>
          <p:nvPr/>
        </p:nvCxnSpPr>
        <p:spPr bwMode="auto">
          <a:xfrm flipV="1">
            <a:off x="4106863" y="4191000"/>
            <a:ext cx="276225" cy="5889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243" name="Group 95">
            <a:extLst>
              <a:ext uri="{FF2B5EF4-FFF2-40B4-BE49-F238E27FC236}">
                <a16:creationId xmlns:a16="http://schemas.microsoft.com/office/drawing/2014/main" id="{A63F1475-C634-4E9B-96C4-D6ABD0143AD2}"/>
              </a:ext>
            </a:extLst>
          </p:cNvPr>
          <p:cNvGrpSpPr>
            <a:grpSpLocks/>
          </p:cNvGrpSpPr>
          <p:nvPr/>
        </p:nvGrpSpPr>
        <p:grpSpPr bwMode="auto">
          <a:xfrm>
            <a:off x="3208338" y="2582863"/>
            <a:ext cx="1600200" cy="976312"/>
            <a:chOff x="2021" y="1627"/>
            <a:chExt cx="1008" cy="615"/>
          </a:xfrm>
        </p:grpSpPr>
        <p:grpSp>
          <p:nvGrpSpPr>
            <p:cNvPr id="51244" name="Group 91">
              <a:extLst>
                <a:ext uri="{FF2B5EF4-FFF2-40B4-BE49-F238E27FC236}">
                  <a16:creationId xmlns:a16="http://schemas.microsoft.com/office/drawing/2014/main" id="{401E1E9C-3369-4067-B86E-FF7DBC35F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1" y="1627"/>
              <a:ext cx="1008" cy="615"/>
              <a:chOff x="1893" y="1791"/>
              <a:chExt cx="1008" cy="615"/>
            </a:xfrm>
          </p:grpSpPr>
          <p:sp>
            <p:nvSpPr>
              <p:cNvPr id="51246" name="AutoShape 92">
                <a:extLst>
                  <a:ext uri="{FF2B5EF4-FFF2-40B4-BE49-F238E27FC236}">
                    <a16:creationId xmlns:a16="http://schemas.microsoft.com/office/drawing/2014/main" id="{073846EA-CAB8-4B2C-B60F-CBC7E4A44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048" y="179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247" name="AutoShape 93">
                <a:extLst>
                  <a:ext uri="{FF2B5EF4-FFF2-40B4-BE49-F238E27FC236}">
                    <a16:creationId xmlns:a16="http://schemas.microsoft.com/office/drawing/2014/main" id="{B9D9F39C-38D6-43B8-A666-A93053000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595" y="179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1245" name="Text Box 94">
              <a:extLst>
                <a:ext uri="{FF2B5EF4-FFF2-40B4-BE49-F238E27FC236}">
                  <a16:creationId xmlns:a16="http://schemas.microsoft.com/office/drawing/2014/main" id="{DF3DB842-E7BC-448F-87A3-E76D586FD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82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sort</a:t>
              </a:r>
              <a:endParaRPr lang="en-US" altLang="en-US" sz="240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Veri Yer Tutucusu 5">
            <a:extLst>
              <a:ext uri="{FF2B5EF4-FFF2-40B4-BE49-F238E27FC236}">
                <a16:creationId xmlns:a16="http://schemas.microsoft.com/office/drawing/2014/main" id="{B2CF1BFA-0897-413A-8EC5-3DE9C003DC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E7B448-9A48-49AE-8C9D-A2435897096D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2227" name="Alt Bilgi Yer Tutucusu 6">
            <a:extLst>
              <a:ext uri="{FF2B5EF4-FFF2-40B4-BE49-F238E27FC236}">
                <a16:creationId xmlns:a16="http://schemas.microsoft.com/office/drawing/2014/main" id="{934D3E16-22DB-4C59-BA68-41F420F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2228" name="Slayt Numarası Yer Tutucusu 7">
            <a:extLst>
              <a:ext uri="{FF2B5EF4-FFF2-40B4-BE49-F238E27FC236}">
                <a16:creationId xmlns:a16="http://schemas.microsoft.com/office/drawing/2014/main" id="{85726330-6498-4763-9392-77FC3CE1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9E5B91-E8F1-4E50-830B-9AB6C988AB4C}" type="slidenum">
              <a:rPr lang="en-US" altLang="en-US" b="0"/>
              <a:pPr/>
              <a:t>47</a:t>
            </a:fld>
            <a:endParaRPr lang="en-US" altLang="en-US" b="0"/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AD463337-D8B2-45C4-868D-99CCBABFA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Example</a:t>
            </a:r>
            <a:endParaRPr lang="en-US" altLang="en-US"/>
          </a:p>
        </p:txBody>
      </p:sp>
      <p:sp>
        <p:nvSpPr>
          <p:cNvPr id="52230" name="Rectangle 18">
            <a:extLst>
              <a:ext uri="{FF2B5EF4-FFF2-40B4-BE49-F238E27FC236}">
                <a16:creationId xmlns:a16="http://schemas.microsoft.com/office/drawing/2014/main" id="{CDCA2AA4-2E00-44A3-BCCF-CF4AD470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0145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2231" name="Rectangle 19">
            <a:extLst>
              <a:ext uri="{FF2B5EF4-FFF2-40B4-BE49-F238E27FC236}">
                <a16:creationId xmlns:a16="http://schemas.microsoft.com/office/drawing/2014/main" id="{1C238217-A40D-4EF3-858C-6FE4A0CB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0145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2232" name="Rectangle 20">
            <a:extLst>
              <a:ext uri="{FF2B5EF4-FFF2-40B4-BE49-F238E27FC236}">
                <a16:creationId xmlns:a16="http://schemas.microsoft.com/office/drawing/2014/main" id="{3D38D287-A3B5-40A3-9BC7-60D81CCC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02882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52233" name="AutoShape 21">
            <a:extLst>
              <a:ext uri="{FF2B5EF4-FFF2-40B4-BE49-F238E27FC236}">
                <a16:creationId xmlns:a16="http://schemas.microsoft.com/office/drawing/2014/main" id="{18F9351A-FA43-4CFD-B60A-B5A0961655C7}"/>
              </a:ext>
            </a:extLst>
          </p:cNvPr>
          <p:cNvCxnSpPr>
            <a:cxnSpLocks noChangeShapeType="1"/>
            <a:stCxn id="52236" idx="3"/>
            <a:endCxn id="52232" idx="1"/>
          </p:cNvCxnSpPr>
          <p:nvPr/>
        </p:nvCxnSpPr>
        <p:spPr bwMode="auto">
          <a:xfrm>
            <a:off x="2335213" y="2386013"/>
            <a:ext cx="509587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4" name="Line 22">
            <a:extLst>
              <a:ext uri="{FF2B5EF4-FFF2-40B4-BE49-F238E27FC236}">
                <a16:creationId xmlns:a16="http://schemas.microsoft.com/office/drawing/2014/main" id="{F3ED73F8-84CD-452F-A271-6DF4BFF55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238" y="20859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23">
            <a:extLst>
              <a:ext uri="{FF2B5EF4-FFF2-40B4-BE49-F238E27FC236}">
                <a16:creationId xmlns:a16="http://schemas.microsoft.com/office/drawing/2014/main" id="{FAB00737-2A0A-40A3-A62F-94B825E6B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2963" y="20843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Rectangle 24">
            <a:extLst>
              <a:ext uri="{FF2B5EF4-FFF2-40B4-BE49-F238E27FC236}">
                <a16:creationId xmlns:a16="http://schemas.microsoft.com/office/drawing/2014/main" id="{D9352C77-C4BE-41F5-B1A5-E18D06BA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220503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2237" name="AutoShape 25">
            <a:extLst>
              <a:ext uri="{FF2B5EF4-FFF2-40B4-BE49-F238E27FC236}">
                <a16:creationId xmlns:a16="http://schemas.microsoft.com/office/drawing/2014/main" id="{AB0A6CE3-9415-4AFF-9252-248FFB13DD52}"/>
              </a:ext>
            </a:extLst>
          </p:cNvPr>
          <p:cNvCxnSpPr>
            <a:cxnSpLocks noChangeShapeType="1"/>
            <a:stCxn id="52230" idx="3"/>
            <a:endCxn id="52236" idx="0"/>
          </p:cNvCxnSpPr>
          <p:nvPr/>
        </p:nvCxnSpPr>
        <p:spPr bwMode="auto">
          <a:xfrm flipH="1" flipV="1">
            <a:off x="2155825" y="2205038"/>
            <a:ext cx="3567113" cy="169862"/>
          </a:xfrm>
          <a:prstGeom prst="curvedConnector4">
            <a:avLst>
              <a:gd name="adj1" fmla="val -3694"/>
              <a:gd name="adj2" fmla="val 464481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8" name="Text Box 36">
            <a:extLst>
              <a:ext uri="{FF2B5EF4-FFF2-40B4-BE49-F238E27FC236}">
                <a16:creationId xmlns:a16="http://schemas.microsoft.com/office/drawing/2014/main" id="{A960BE12-9E6B-4802-A322-D43B7E7E6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1371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2239" name="AutoShape 37">
            <a:extLst>
              <a:ext uri="{FF2B5EF4-FFF2-40B4-BE49-F238E27FC236}">
                <a16:creationId xmlns:a16="http://schemas.microsoft.com/office/drawing/2014/main" id="{FDFA89E6-8FBC-4DB9-86ED-7A580BAC3A08}"/>
              </a:ext>
            </a:extLst>
          </p:cNvPr>
          <p:cNvCxnSpPr>
            <a:cxnSpLocks noChangeShapeType="1"/>
            <a:stCxn id="52238" idx="3"/>
            <a:endCxn id="52232" idx="1"/>
          </p:cNvCxnSpPr>
          <p:nvPr/>
        </p:nvCxnSpPr>
        <p:spPr bwMode="auto">
          <a:xfrm>
            <a:off x="2465388" y="1600200"/>
            <a:ext cx="379412" cy="7889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0" name="Rectangle 40">
            <a:extLst>
              <a:ext uri="{FF2B5EF4-FFF2-40B4-BE49-F238E27FC236}">
                <a16:creationId xmlns:a16="http://schemas.microsoft.com/office/drawing/2014/main" id="{A8522915-4A01-4481-B0C6-611A29BAB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76872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2241" name="Rectangle 41">
            <a:extLst>
              <a:ext uri="{FF2B5EF4-FFF2-40B4-BE49-F238E27FC236}">
                <a16:creationId xmlns:a16="http://schemas.microsoft.com/office/drawing/2014/main" id="{418FDD10-9480-48FD-9969-DB396A43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3768725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2242" name="Rectangle 42">
            <a:extLst>
              <a:ext uri="{FF2B5EF4-FFF2-40B4-BE49-F238E27FC236}">
                <a16:creationId xmlns:a16="http://schemas.microsoft.com/office/drawing/2014/main" id="{B64FF2C2-8FBB-41B4-946C-05B60867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38004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52243" name="AutoShape 43">
            <a:extLst>
              <a:ext uri="{FF2B5EF4-FFF2-40B4-BE49-F238E27FC236}">
                <a16:creationId xmlns:a16="http://schemas.microsoft.com/office/drawing/2014/main" id="{8D04F578-F49C-424C-9C7C-9443AC3D4870}"/>
              </a:ext>
            </a:extLst>
          </p:cNvPr>
          <p:cNvCxnSpPr>
            <a:cxnSpLocks noChangeShapeType="1"/>
            <a:stCxn id="52245" idx="3"/>
            <a:endCxn id="52242" idx="1"/>
          </p:cNvCxnSpPr>
          <p:nvPr/>
        </p:nvCxnSpPr>
        <p:spPr bwMode="auto">
          <a:xfrm>
            <a:off x="1766888" y="4157663"/>
            <a:ext cx="509587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4" name="Line 45">
            <a:extLst>
              <a:ext uri="{FF2B5EF4-FFF2-40B4-BE49-F238E27FC236}">
                <a16:creationId xmlns:a16="http://schemas.microsoft.com/office/drawing/2014/main" id="{109F59E9-F502-4CE3-9A64-32A1C3D2E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8225" y="38385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Rectangle 46">
            <a:extLst>
              <a:ext uri="{FF2B5EF4-FFF2-40B4-BE49-F238E27FC236}">
                <a16:creationId xmlns:a16="http://schemas.microsoft.com/office/drawing/2014/main" id="{4E55FD53-6189-47ED-8430-D7C9F8E6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97668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2246" name="AutoShape 47">
            <a:extLst>
              <a:ext uri="{FF2B5EF4-FFF2-40B4-BE49-F238E27FC236}">
                <a16:creationId xmlns:a16="http://schemas.microsoft.com/office/drawing/2014/main" id="{2A4B2759-5660-41D8-B54A-5E89B7AE7B88}"/>
              </a:ext>
            </a:extLst>
          </p:cNvPr>
          <p:cNvCxnSpPr>
            <a:cxnSpLocks noChangeShapeType="1"/>
            <a:stCxn id="52242" idx="3"/>
            <a:endCxn id="52245" idx="0"/>
          </p:cNvCxnSpPr>
          <p:nvPr/>
        </p:nvCxnSpPr>
        <p:spPr bwMode="auto">
          <a:xfrm flipH="1" flipV="1">
            <a:off x="1587500" y="3976688"/>
            <a:ext cx="1408113" cy="184150"/>
          </a:xfrm>
          <a:prstGeom prst="curvedConnector4">
            <a:avLst>
              <a:gd name="adj1" fmla="val -16120"/>
              <a:gd name="adj2" fmla="val 319829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48">
            <a:extLst>
              <a:ext uri="{FF2B5EF4-FFF2-40B4-BE49-F238E27FC236}">
                <a16:creationId xmlns:a16="http://schemas.microsoft.com/office/drawing/2014/main" id="{78456575-6AF8-4549-A7CA-1300D990362C}"/>
              </a:ext>
            </a:extLst>
          </p:cNvPr>
          <p:cNvCxnSpPr>
            <a:cxnSpLocks noChangeShapeType="1"/>
            <a:stCxn id="52248" idx="3"/>
            <a:endCxn id="52242" idx="1"/>
          </p:cNvCxnSpPr>
          <p:nvPr/>
        </p:nvCxnSpPr>
        <p:spPr bwMode="auto">
          <a:xfrm>
            <a:off x="1897063" y="3328988"/>
            <a:ext cx="379412" cy="8318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8" name="Text Box 49">
            <a:extLst>
              <a:ext uri="{FF2B5EF4-FFF2-40B4-BE49-F238E27FC236}">
                <a16:creationId xmlns:a16="http://schemas.microsoft.com/office/drawing/2014/main" id="{C660B0C9-05F4-45CD-9BB1-47EFA90F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31003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52249" name="Rectangle 50">
            <a:extLst>
              <a:ext uri="{FF2B5EF4-FFF2-40B4-BE49-F238E27FC236}">
                <a16:creationId xmlns:a16="http://schemas.microsoft.com/office/drawing/2014/main" id="{1C0E96D1-9EFB-4DA1-8F14-CFA347C8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8" y="3944938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2250" name="AutoShape 51">
            <a:extLst>
              <a:ext uri="{FF2B5EF4-FFF2-40B4-BE49-F238E27FC236}">
                <a16:creationId xmlns:a16="http://schemas.microsoft.com/office/drawing/2014/main" id="{C1089B17-E92D-4A70-9001-DB037B1842D4}"/>
              </a:ext>
            </a:extLst>
          </p:cNvPr>
          <p:cNvCxnSpPr>
            <a:cxnSpLocks noChangeShapeType="1"/>
            <a:stCxn id="52249" idx="3"/>
            <a:endCxn id="52241" idx="1"/>
          </p:cNvCxnSpPr>
          <p:nvPr/>
        </p:nvCxnSpPr>
        <p:spPr bwMode="auto">
          <a:xfrm>
            <a:off x="4902200" y="4125913"/>
            <a:ext cx="487363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52">
            <a:extLst>
              <a:ext uri="{FF2B5EF4-FFF2-40B4-BE49-F238E27FC236}">
                <a16:creationId xmlns:a16="http://schemas.microsoft.com/office/drawing/2014/main" id="{F6E9CCD0-92DC-4449-8A48-D1AC83973A12}"/>
              </a:ext>
            </a:extLst>
          </p:cNvPr>
          <p:cNvCxnSpPr>
            <a:cxnSpLocks noChangeShapeType="1"/>
            <a:stCxn id="52240" idx="3"/>
            <a:endCxn id="52249" idx="0"/>
          </p:cNvCxnSpPr>
          <p:nvPr/>
        </p:nvCxnSpPr>
        <p:spPr bwMode="auto">
          <a:xfrm flipH="1" flipV="1">
            <a:off x="4722813" y="3944938"/>
            <a:ext cx="2465387" cy="184150"/>
          </a:xfrm>
          <a:prstGeom prst="curvedConnector4">
            <a:avLst>
              <a:gd name="adj1" fmla="val -9208"/>
              <a:gd name="adj2" fmla="val 319829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2" name="AutoShape 53">
            <a:extLst>
              <a:ext uri="{FF2B5EF4-FFF2-40B4-BE49-F238E27FC236}">
                <a16:creationId xmlns:a16="http://schemas.microsoft.com/office/drawing/2014/main" id="{CEA282B9-D61B-4B66-A431-C1A9EB45E3D7}"/>
              </a:ext>
            </a:extLst>
          </p:cNvPr>
          <p:cNvCxnSpPr>
            <a:cxnSpLocks noChangeShapeType="1"/>
            <a:stCxn id="52253" idx="3"/>
            <a:endCxn id="52241" idx="1"/>
          </p:cNvCxnSpPr>
          <p:nvPr/>
        </p:nvCxnSpPr>
        <p:spPr bwMode="auto">
          <a:xfrm>
            <a:off x="5019675" y="3298825"/>
            <a:ext cx="369888" cy="8302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3" name="Text Box 54">
            <a:extLst>
              <a:ext uri="{FF2B5EF4-FFF2-40B4-BE49-F238E27FC236}">
                <a16:creationId xmlns:a16="http://schemas.microsoft.com/office/drawing/2014/main" id="{AB2D2748-4690-4A34-BEC5-C5FE127A2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30702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grpSp>
        <p:nvGrpSpPr>
          <p:cNvPr id="52254" name="Group 60">
            <a:extLst>
              <a:ext uri="{FF2B5EF4-FFF2-40B4-BE49-F238E27FC236}">
                <a16:creationId xmlns:a16="http://schemas.microsoft.com/office/drawing/2014/main" id="{97921A83-EFDA-44BA-87A7-D085F736801C}"/>
              </a:ext>
            </a:extLst>
          </p:cNvPr>
          <p:cNvGrpSpPr>
            <a:grpSpLocks/>
          </p:cNvGrpSpPr>
          <p:nvPr/>
        </p:nvGrpSpPr>
        <p:grpSpPr bwMode="auto">
          <a:xfrm>
            <a:off x="3005138" y="2843213"/>
            <a:ext cx="1600200" cy="976312"/>
            <a:chOff x="1893" y="1791"/>
            <a:chExt cx="1008" cy="615"/>
          </a:xfrm>
        </p:grpSpPr>
        <p:sp>
          <p:nvSpPr>
            <p:cNvPr id="52256" name="AutoShape 56">
              <a:extLst>
                <a:ext uri="{FF2B5EF4-FFF2-40B4-BE49-F238E27FC236}">
                  <a16:creationId xmlns:a16="http://schemas.microsoft.com/office/drawing/2014/main" id="{23D99F44-92B6-4151-8644-C444C78FAE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048" y="1791"/>
              <a:ext cx="306" cy="615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257" name="AutoShape 57">
              <a:extLst>
                <a:ext uri="{FF2B5EF4-FFF2-40B4-BE49-F238E27FC236}">
                  <a16:creationId xmlns:a16="http://schemas.microsoft.com/office/drawing/2014/main" id="{92C3171C-E12E-4645-987F-733674B4AD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">
              <a:off x="2595" y="1791"/>
              <a:ext cx="306" cy="615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2255" name="Text Box 61">
            <a:extLst>
              <a:ext uri="{FF2B5EF4-FFF2-40B4-BE49-F238E27FC236}">
                <a16:creationId xmlns:a16="http://schemas.microsoft.com/office/drawing/2014/main" id="{D52F6A89-66FB-4D26-837A-870FB29D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317341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sort</a:t>
            </a:r>
            <a:endParaRPr lang="en-US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Veri Yer Tutucusu 5">
            <a:extLst>
              <a:ext uri="{FF2B5EF4-FFF2-40B4-BE49-F238E27FC236}">
                <a16:creationId xmlns:a16="http://schemas.microsoft.com/office/drawing/2014/main" id="{8AF408A9-F5D5-4EDF-93FA-1A8098D8A8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64E14E-5839-4DE1-9890-4E9F151E9B82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3251" name="Alt Bilgi Yer Tutucusu 6">
            <a:extLst>
              <a:ext uri="{FF2B5EF4-FFF2-40B4-BE49-F238E27FC236}">
                <a16:creationId xmlns:a16="http://schemas.microsoft.com/office/drawing/2014/main" id="{6E1894EB-5708-49B6-BC4A-1E1EDF81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3252" name="Slayt Numarası Yer Tutucusu 7">
            <a:extLst>
              <a:ext uri="{FF2B5EF4-FFF2-40B4-BE49-F238E27FC236}">
                <a16:creationId xmlns:a16="http://schemas.microsoft.com/office/drawing/2014/main" id="{D4487ADA-9A00-4357-A1FD-5CE34B0B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A91CAD-53D7-40AB-9B94-CB6F4CAD8E63}" type="slidenum">
              <a:rPr lang="en-US" altLang="en-US" b="0"/>
              <a:pPr/>
              <a:t>48</a:t>
            </a:fld>
            <a:endParaRPr lang="en-US" altLang="en-US" b="0"/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5B0B9015-D6DF-4D22-BD72-D56E029B5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Example</a:t>
            </a:r>
            <a:endParaRPr lang="en-US" altLang="en-US"/>
          </a:p>
        </p:txBody>
      </p:sp>
      <p:sp>
        <p:nvSpPr>
          <p:cNvPr id="53254" name="Rectangle 13">
            <a:extLst>
              <a:ext uri="{FF2B5EF4-FFF2-40B4-BE49-F238E27FC236}">
                <a16:creationId xmlns:a16="http://schemas.microsoft.com/office/drawing/2014/main" id="{C1623D72-414E-4EF4-984E-AF98DE12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1984375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3255" name="Rectangle 14">
            <a:extLst>
              <a:ext uri="{FF2B5EF4-FFF2-40B4-BE49-F238E27FC236}">
                <a16:creationId xmlns:a16="http://schemas.microsoft.com/office/drawing/2014/main" id="{5F16711E-3518-425D-9B66-2244515B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1984375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3256" name="Rectangle 15">
            <a:extLst>
              <a:ext uri="{FF2B5EF4-FFF2-40B4-BE49-F238E27FC236}">
                <a16:creationId xmlns:a16="http://schemas.microsoft.com/office/drawing/2014/main" id="{CF671004-7BED-4AD8-90AC-47198803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3800475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cxnSp>
        <p:nvCxnSpPr>
          <p:cNvPr id="53257" name="AutoShape 16">
            <a:extLst>
              <a:ext uri="{FF2B5EF4-FFF2-40B4-BE49-F238E27FC236}">
                <a16:creationId xmlns:a16="http://schemas.microsoft.com/office/drawing/2014/main" id="{527B62FC-61CB-4567-8ADE-526417E8D6DB}"/>
              </a:ext>
            </a:extLst>
          </p:cNvPr>
          <p:cNvCxnSpPr>
            <a:cxnSpLocks noChangeShapeType="1"/>
            <a:stCxn id="53259" idx="3"/>
            <a:endCxn id="53256" idx="1"/>
          </p:cNvCxnSpPr>
          <p:nvPr/>
        </p:nvCxnSpPr>
        <p:spPr bwMode="auto">
          <a:xfrm>
            <a:off x="1766888" y="4157663"/>
            <a:ext cx="509587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8" name="Line 17">
            <a:extLst>
              <a:ext uri="{FF2B5EF4-FFF2-40B4-BE49-F238E27FC236}">
                <a16:creationId xmlns:a16="http://schemas.microsoft.com/office/drawing/2014/main" id="{091D6409-3986-4DAC-8667-DDA6FA81C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20542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Rectangle 18">
            <a:extLst>
              <a:ext uri="{FF2B5EF4-FFF2-40B4-BE49-F238E27FC236}">
                <a16:creationId xmlns:a16="http://schemas.microsoft.com/office/drawing/2014/main" id="{BA138DF3-6DEA-4600-B037-4EFCFC7E0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97668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3260" name="AutoShape 19">
            <a:extLst>
              <a:ext uri="{FF2B5EF4-FFF2-40B4-BE49-F238E27FC236}">
                <a16:creationId xmlns:a16="http://schemas.microsoft.com/office/drawing/2014/main" id="{774EC1F1-8630-492C-8F06-C11CC8EE2923}"/>
              </a:ext>
            </a:extLst>
          </p:cNvPr>
          <p:cNvCxnSpPr>
            <a:cxnSpLocks noChangeShapeType="1"/>
            <a:stCxn id="53256" idx="3"/>
            <a:endCxn id="53259" idx="0"/>
          </p:cNvCxnSpPr>
          <p:nvPr/>
        </p:nvCxnSpPr>
        <p:spPr bwMode="auto">
          <a:xfrm flipH="1" flipV="1">
            <a:off x="1587500" y="3976688"/>
            <a:ext cx="1408113" cy="184150"/>
          </a:xfrm>
          <a:prstGeom prst="curvedConnector4">
            <a:avLst>
              <a:gd name="adj1" fmla="val -16120"/>
              <a:gd name="adj2" fmla="val 319829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20">
            <a:extLst>
              <a:ext uri="{FF2B5EF4-FFF2-40B4-BE49-F238E27FC236}">
                <a16:creationId xmlns:a16="http://schemas.microsoft.com/office/drawing/2014/main" id="{088773FA-1F94-46BF-A247-3CFE2A774E9A}"/>
              </a:ext>
            </a:extLst>
          </p:cNvPr>
          <p:cNvCxnSpPr>
            <a:cxnSpLocks noChangeShapeType="1"/>
            <a:stCxn id="53262" idx="3"/>
            <a:endCxn id="53256" idx="1"/>
          </p:cNvCxnSpPr>
          <p:nvPr/>
        </p:nvCxnSpPr>
        <p:spPr bwMode="auto">
          <a:xfrm>
            <a:off x="1897063" y="3328988"/>
            <a:ext cx="379412" cy="8318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2" name="Text Box 21">
            <a:extLst>
              <a:ext uri="{FF2B5EF4-FFF2-40B4-BE49-F238E27FC236}">
                <a16:creationId xmlns:a16="http://schemas.microsoft.com/office/drawing/2014/main" id="{B1D0E107-0FA2-4459-B812-F57006CB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31003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53263" name="Rectangle 22">
            <a:extLst>
              <a:ext uri="{FF2B5EF4-FFF2-40B4-BE49-F238E27FC236}">
                <a16:creationId xmlns:a16="http://schemas.microsoft.com/office/drawing/2014/main" id="{983AA31A-39CF-459E-B4FC-16B92678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216058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3264" name="AutoShape 23">
            <a:extLst>
              <a:ext uri="{FF2B5EF4-FFF2-40B4-BE49-F238E27FC236}">
                <a16:creationId xmlns:a16="http://schemas.microsoft.com/office/drawing/2014/main" id="{67349E64-207F-43DB-8C90-78F726855B14}"/>
              </a:ext>
            </a:extLst>
          </p:cNvPr>
          <p:cNvCxnSpPr>
            <a:cxnSpLocks noChangeShapeType="1"/>
            <a:stCxn id="53263" idx="3"/>
            <a:endCxn id="53255" idx="1"/>
          </p:cNvCxnSpPr>
          <p:nvPr/>
        </p:nvCxnSpPr>
        <p:spPr bwMode="auto">
          <a:xfrm>
            <a:off x="2884488" y="2341563"/>
            <a:ext cx="487362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24">
            <a:extLst>
              <a:ext uri="{FF2B5EF4-FFF2-40B4-BE49-F238E27FC236}">
                <a16:creationId xmlns:a16="http://schemas.microsoft.com/office/drawing/2014/main" id="{BE955B46-1D43-45B5-B7C6-48BB47B937F0}"/>
              </a:ext>
            </a:extLst>
          </p:cNvPr>
          <p:cNvCxnSpPr>
            <a:cxnSpLocks noChangeShapeType="1"/>
            <a:stCxn id="53254" idx="3"/>
            <a:endCxn id="53263" idx="0"/>
          </p:cNvCxnSpPr>
          <p:nvPr/>
        </p:nvCxnSpPr>
        <p:spPr bwMode="auto">
          <a:xfrm flipH="1" flipV="1">
            <a:off x="2705100" y="2160588"/>
            <a:ext cx="2465388" cy="184150"/>
          </a:xfrm>
          <a:prstGeom prst="curvedConnector4">
            <a:avLst>
              <a:gd name="adj1" fmla="val -9208"/>
              <a:gd name="adj2" fmla="val 319829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25">
            <a:extLst>
              <a:ext uri="{FF2B5EF4-FFF2-40B4-BE49-F238E27FC236}">
                <a16:creationId xmlns:a16="http://schemas.microsoft.com/office/drawing/2014/main" id="{21BEDC7A-E34D-4B2A-B1E3-26EA2F090FFA}"/>
              </a:ext>
            </a:extLst>
          </p:cNvPr>
          <p:cNvCxnSpPr>
            <a:cxnSpLocks noChangeShapeType="1"/>
            <a:stCxn id="53267" idx="3"/>
            <a:endCxn id="53255" idx="1"/>
          </p:cNvCxnSpPr>
          <p:nvPr/>
        </p:nvCxnSpPr>
        <p:spPr bwMode="auto">
          <a:xfrm>
            <a:off x="3001963" y="1514475"/>
            <a:ext cx="369887" cy="8302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7" name="Text Box 26">
            <a:extLst>
              <a:ext uri="{FF2B5EF4-FFF2-40B4-BE49-F238E27FC236}">
                <a16:creationId xmlns:a16="http://schemas.microsoft.com/office/drawing/2014/main" id="{287437E3-1A92-4F9C-9E2D-77CE9FD0E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12858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sp>
        <p:nvSpPr>
          <p:cNvPr id="53268" name="AutoShape 27">
            <a:extLst>
              <a:ext uri="{FF2B5EF4-FFF2-40B4-BE49-F238E27FC236}">
                <a16:creationId xmlns:a16="http://schemas.microsoft.com/office/drawing/2014/main" id="{AD4E9296-242D-47D8-BF4D-1506EC311B6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250406" y="2844007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9" name="AutoShape 28">
            <a:extLst>
              <a:ext uri="{FF2B5EF4-FFF2-40B4-BE49-F238E27FC236}">
                <a16:creationId xmlns:a16="http://schemas.microsoft.com/office/drawing/2014/main" id="{362080CB-448D-4EF6-8F1D-95B0F8FF7FB5}"/>
              </a:ext>
            </a:extLst>
          </p:cNvPr>
          <p:cNvSpPr>
            <a:spLocks noChangeArrowheads="1"/>
          </p:cNvSpPr>
          <p:nvPr/>
        </p:nvSpPr>
        <p:spPr bwMode="auto">
          <a:xfrm rot="-2700000">
            <a:off x="4119563" y="2843213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70" name="Rectangle 31">
            <a:extLst>
              <a:ext uri="{FF2B5EF4-FFF2-40B4-BE49-F238E27FC236}">
                <a16:creationId xmlns:a16="http://schemas.microsoft.com/office/drawing/2014/main" id="{5439E32D-2128-43CC-BFD1-EBD5BBA2A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3830638"/>
            <a:ext cx="719137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cxnSp>
        <p:nvCxnSpPr>
          <p:cNvPr id="53271" name="AutoShape 32">
            <a:extLst>
              <a:ext uri="{FF2B5EF4-FFF2-40B4-BE49-F238E27FC236}">
                <a16:creationId xmlns:a16="http://schemas.microsoft.com/office/drawing/2014/main" id="{14251855-8E1F-4F12-A32E-60833E432B50}"/>
              </a:ext>
            </a:extLst>
          </p:cNvPr>
          <p:cNvCxnSpPr>
            <a:cxnSpLocks noChangeShapeType="1"/>
            <a:stCxn id="53272" idx="3"/>
            <a:endCxn id="53270" idx="1"/>
          </p:cNvCxnSpPr>
          <p:nvPr/>
        </p:nvCxnSpPr>
        <p:spPr bwMode="auto">
          <a:xfrm>
            <a:off x="5118100" y="4187825"/>
            <a:ext cx="509588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2" name="Rectangle 33">
            <a:extLst>
              <a:ext uri="{FF2B5EF4-FFF2-40B4-BE49-F238E27FC236}">
                <a16:creationId xmlns:a16="http://schemas.microsoft.com/office/drawing/2014/main" id="{AB7D2F70-6C11-4FAB-B2B8-698D3099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8" y="4006850"/>
            <a:ext cx="360362" cy="36036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3273" name="AutoShape 34">
            <a:extLst>
              <a:ext uri="{FF2B5EF4-FFF2-40B4-BE49-F238E27FC236}">
                <a16:creationId xmlns:a16="http://schemas.microsoft.com/office/drawing/2014/main" id="{4527504A-E770-4CB8-BCC8-FAF547979871}"/>
              </a:ext>
            </a:extLst>
          </p:cNvPr>
          <p:cNvCxnSpPr>
            <a:cxnSpLocks noChangeShapeType="1"/>
            <a:stCxn id="53270" idx="3"/>
            <a:endCxn id="53272" idx="0"/>
          </p:cNvCxnSpPr>
          <p:nvPr/>
        </p:nvCxnSpPr>
        <p:spPr bwMode="auto">
          <a:xfrm flipH="1" flipV="1">
            <a:off x="4938713" y="4006850"/>
            <a:ext cx="1408112" cy="184150"/>
          </a:xfrm>
          <a:prstGeom prst="curvedConnector4">
            <a:avLst>
              <a:gd name="adj1" fmla="val -16120"/>
              <a:gd name="adj2" fmla="val 319829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4" name="AutoShape 35">
            <a:extLst>
              <a:ext uri="{FF2B5EF4-FFF2-40B4-BE49-F238E27FC236}">
                <a16:creationId xmlns:a16="http://schemas.microsoft.com/office/drawing/2014/main" id="{A5914E3E-A122-4966-8A07-74696F01703B}"/>
              </a:ext>
            </a:extLst>
          </p:cNvPr>
          <p:cNvCxnSpPr>
            <a:cxnSpLocks noChangeShapeType="1"/>
            <a:stCxn id="53275" idx="3"/>
            <a:endCxn id="53270" idx="1"/>
          </p:cNvCxnSpPr>
          <p:nvPr/>
        </p:nvCxnSpPr>
        <p:spPr bwMode="auto">
          <a:xfrm>
            <a:off x="5265738" y="3359150"/>
            <a:ext cx="361950" cy="8318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5" name="Text Box 36">
            <a:extLst>
              <a:ext uri="{FF2B5EF4-FFF2-40B4-BE49-F238E27FC236}">
                <a16:creationId xmlns:a16="http://schemas.microsoft.com/office/drawing/2014/main" id="{41DBE713-5EA1-48A2-A528-6D7029B76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31305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sp>
        <p:nvSpPr>
          <p:cNvPr id="53276" name="Text Box 37">
            <a:extLst>
              <a:ext uri="{FF2B5EF4-FFF2-40B4-BE49-F238E27FC236}">
                <a16:creationId xmlns:a16="http://schemas.microsoft.com/office/drawing/2014/main" id="{AFE66E50-8FB4-45D0-BE30-608330DE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3173413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sort</a:t>
            </a:r>
            <a:endParaRPr lang="en-US" altLang="en-US" sz="2400"/>
          </a:p>
        </p:txBody>
      </p:sp>
      <p:grpSp>
        <p:nvGrpSpPr>
          <p:cNvPr id="53277" name="Group 50">
            <a:extLst>
              <a:ext uri="{FF2B5EF4-FFF2-40B4-BE49-F238E27FC236}">
                <a16:creationId xmlns:a16="http://schemas.microsoft.com/office/drawing/2014/main" id="{CCA3F1A7-4907-42DB-8DBD-847922EFDAB6}"/>
              </a:ext>
            </a:extLst>
          </p:cNvPr>
          <p:cNvGrpSpPr>
            <a:grpSpLocks/>
          </p:cNvGrpSpPr>
          <p:nvPr/>
        </p:nvGrpSpPr>
        <p:grpSpPr bwMode="auto">
          <a:xfrm>
            <a:off x="3321050" y="4217988"/>
            <a:ext cx="1457325" cy="1023937"/>
            <a:chOff x="2092" y="2721"/>
            <a:chExt cx="918" cy="645"/>
          </a:xfrm>
        </p:grpSpPr>
        <p:grpSp>
          <p:nvGrpSpPr>
            <p:cNvPr id="53286" name="Group 40">
              <a:extLst>
                <a:ext uri="{FF2B5EF4-FFF2-40B4-BE49-F238E27FC236}">
                  <a16:creationId xmlns:a16="http://schemas.microsoft.com/office/drawing/2014/main" id="{4EEB9712-F6B1-4087-AD07-09F4DFACF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2751"/>
              <a:ext cx="918" cy="615"/>
              <a:chOff x="2321" y="2851"/>
              <a:chExt cx="918" cy="615"/>
            </a:xfrm>
          </p:grpSpPr>
          <p:sp>
            <p:nvSpPr>
              <p:cNvPr id="53288" name="AutoShape 38">
                <a:extLst>
                  <a:ext uri="{FF2B5EF4-FFF2-40B4-BE49-F238E27FC236}">
                    <a16:creationId xmlns:a16="http://schemas.microsoft.com/office/drawing/2014/main" id="{99AF0CEA-1B56-4D25-AA15-570E53922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79" y="2852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289" name="AutoShape 39">
                <a:extLst>
                  <a:ext uri="{FF2B5EF4-FFF2-40B4-BE49-F238E27FC236}">
                    <a16:creationId xmlns:a16="http://schemas.microsoft.com/office/drawing/2014/main" id="{1DF69D35-93FE-4A3A-8457-399A70AE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321" y="285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3287" name="Text Box 41">
              <a:extLst>
                <a:ext uri="{FF2B5EF4-FFF2-40B4-BE49-F238E27FC236}">
                  <a16:creationId xmlns:a16="http://schemas.microsoft.com/office/drawing/2014/main" id="{D184E946-E554-4717-8A0E-F40D839D2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2721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merge</a:t>
              </a:r>
              <a:endParaRPr lang="en-US" altLang="en-US" sz="2400"/>
            </a:p>
          </p:txBody>
        </p:sp>
      </p:grpSp>
      <p:sp>
        <p:nvSpPr>
          <p:cNvPr id="53278" name="Rectangle 42">
            <a:extLst>
              <a:ext uri="{FF2B5EF4-FFF2-40B4-BE49-F238E27FC236}">
                <a16:creationId xmlns:a16="http://schemas.microsoft.com/office/drawing/2014/main" id="{64085357-25A8-423E-8F4F-A1B7C3A6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422900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3279" name="Rectangle 43">
            <a:extLst>
              <a:ext uri="{FF2B5EF4-FFF2-40B4-BE49-F238E27FC236}">
                <a16:creationId xmlns:a16="http://schemas.microsoft.com/office/drawing/2014/main" id="{F249BB60-815E-4D97-BF9B-C827BE783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42290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3280" name="Line 44">
            <a:extLst>
              <a:ext uri="{FF2B5EF4-FFF2-40B4-BE49-F238E27FC236}">
                <a16:creationId xmlns:a16="http://schemas.microsoft.com/office/drawing/2014/main" id="{CF7ED995-10F7-4386-B19F-24A92E4C4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8" y="54927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Rectangle 45">
            <a:extLst>
              <a:ext uri="{FF2B5EF4-FFF2-40B4-BE49-F238E27FC236}">
                <a16:creationId xmlns:a16="http://schemas.microsoft.com/office/drawing/2014/main" id="{1258FD29-0F09-48B0-B6F5-B48C172A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5599113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3282" name="AutoShape 46">
            <a:extLst>
              <a:ext uri="{FF2B5EF4-FFF2-40B4-BE49-F238E27FC236}">
                <a16:creationId xmlns:a16="http://schemas.microsoft.com/office/drawing/2014/main" id="{C8D60B53-8D3D-45A3-BEEA-35006682732E}"/>
              </a:ext>
            </a:extLst>
          </p:cNvPr>
          <p:cNvCxnSpPr>
            <a:cxnSpLocks noChangeShapeType="1"/>
            <a:stCxn id="53281" idx="3"/>
            <a:endCxn id="53279" idx="1"/>
          </p:cNvCxnSpPr>
          <p:nvPr/>
        </p:nvCxnSpPr>
        <p:spPr bwMode="auto">
          <a:xfrm>
            <a:off x="3014663" y="5780088"/>
            <a:ext cx="487362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3" name="AutoShape 47">
            <a:extLst>
              <a:ext uri="{FF2B5EF4-FFF2-40B4-BE49-F238E27FC236}">
                <a16:creationId xmlns:a16="http://schemas.microsoft.com/office/drawing/2014/main" id="{62668711-3906-46C8-BBC9-340EA53113B2}"/>
              </a:ext>
            </a:extLst>
          </p:cNvPr>
          <p:cNvCxnSpPr>
            <a:cxnSpLocks noChangeShapeType="1"/>
            <a:stCxn id="53278" idx="3"/>
            <a:endCxn id="53281" idx="0"/>
          </p:cNvCxnSpPr>
          <p:nvPr/>
        </p:nvCxnSpPr>
        <p:spPr bwMode="auto">
          <a:xfrm flipH="1" flipV="1">
            <a:off x="2835275" y="5599113"/>
            <a:ext cx="2465388" cy="184150"/>
          </a:xfrm>
          <a:prstGeom prst="curvedConnector4">
            <a:avLst>
              <a:gd name="adj1" fmla="val -9208"/>
              <a:gd name="adj2" fmla="val 319829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4" name="AutoShape 48">
            <a:extLst>
              <a:ext uri="{FF2B5EF4-FFF2-40B4-BE49-F238E27FC236}">
                <a16:creationId xmlns:a16="http://schemas.microsoft.com/office/drawing/2014/main" id="{8598D6FE-BBFB-4CB5-8C1A-FD0BD2F71C76}"/>
              </a:ext>
            </a:extLst>
          </p:cNvPr>
          <p:cNvCxnSpPr>
            <a:cxnSpLocks noChangeShapeType="1"/>
            <a:stCxn id="53285" idx="3"/>
            <a:endCxn id="53279" idx="1"/>
          </p:cNvCxnSpPr>
          <p:nvPr/>
        </p:nvCxnSpPr>
        <p:spPr bwMode="auto">
          <a:xfrm>
            <a:off x="3114675" y="4953000"/>
            <a:ext cx="387350" cy="8302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85" name="Text Box 49">
            <a:extLst>
              <a:ext uri="{FF2B5EF4-FFF2-40B4-BE49-F238E27FC236}">
                <a16:creationId xmlns:a16="http://schemas.microsoft.com/office/drawing/2014/main" id="{1DB33CDC-D1B5-468D-A3DA-762A44E5D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Veri Yer Tutucusu 5">
            <a:extLst>
              <a:ext uri="{FF2B5EF4-FFF2-40B4-BE49-F238E27FC236}">
                <a16:creationId xmlns:a16="http://schemas.microsoft.com/office/drawing/2014/main" id="{19BE9848-67FF-48DF-B249-034CC73755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60CFC9-5272-4103-9248-BAB65C312FAC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4275" name="Alt Bilgi Yer Tutucusu 6">
            <a:extLst>
              <a:ext uri="{FF2B5EF4-FFF2-40B4-BE49-F238E27FC236}">
                <a16:creationId xmlns:a16="http://schemas.microsoft.com/office/drawing/2014/main" id="{3F1AC1E8-C3FE-4320-8E82-907A24C5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4276" name="Slayt Numarası Yer Tutucusu 7">
            <a:extLst>
              <a:ext uri="{FF2B5EF4-FFF2-40B4-BE49-F238E27FC236}">
                <a16:creationId xmlns:a16="http://schemas.microsoft.com/office/drawing/2014/main" id="{C5589A84-258E-4D9D-AE0F-CF4D8FD8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BF4C71-6F62-449A-B520-B91B25931A70}" type="slidenum">
              <a:rPr lang="en-US" altLang="en-US" b="0"/>
              <a:pPr/>
              <a:t>49</a:t>
            </a:fld>
            <a:endParaRPr lang="en-US" altLang="en-US" b="0"/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E7DDC1D6-B1EF-4E6B-894C-E12F8EFA1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Example</a:t>
            </a:r>
            <a:endParaRPr lang="en-US" altLang="en-US"/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708365C5-2384-4EAE-8049-26A2E041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3" y="4757738"/>
            <a:ext cx="719137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4279" name="Rectangle 4">
            <a:extLst>
              <a:ext uri="{FF2B5EF4-FFF2-40B4-BE49-F238E27FC236}">
                <a16:creationId xmlns:a16="http://schemas.microsoft.com/office/drawing/2014/main" id="{E7C5E7EB-2E7A-4D65-A28C-4DBAE2E1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4757738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4280" name="Rectangle 5">
            <a:extLst>
              <a:ext uri="{FF2B5EF4-FFF2-40B4-BE49-F238E27FC236}">
                <a16:creationId xmlns:a16="http://schemas.microsoft.com/office/drawing/2014/main" id="{125F481A-B379-44CE-B489-83F13B95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4772025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54281" name="AutoShape 6">
            <a:extLst>
              <a:ext uri="{FF2B5EF4-FFF2-40B4-BE49-F238E27FC236}">
                <a16:creationId xmlns:a16="http://schemas.microsoft.com/office/drawing/2014/main" id="{5F4EC5EA-6E51-4A72-BB5A-9E60DB686535}"/>
              </a:ext>
            </a:extLst>
          </p:cNvPr>
          <p:cNvCxnSpPr>
            <a:cxnSpLocks noChangeShapeType="1"/>
            <a:stCxn id="54284" idx="3"/>
            <a:endCxn id="54280" idx="1"/>
          </p:cNvCxnSpPr>
          <p:nvPr/>
        </p:nvCxnSpPr>
        <p:spPr bwMode="auto">
          <a:xfrm>
            <a:off x="2320925" y="5129213"/>
            <a:ext cx="509588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2" name="Line 7">
            <a:extLst>
              <a:ext uri="{FF2B5EF4-FFF2-40B4-BE49-F238E27FC236}">
                <a16:creationId xmlns:a16="http://schemas.microsoft.com/office/drawing/2014/main" id="{2038F5A3-0551-4E5F-8280-F61A189A3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6950" y="48291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8">
            <a:extLst>
              <a:ext uri="{FF2B5EF4-FFF2-40B4-BE49-F238E27FC236}">
                <a16:creationId xmlns:a16="http://schemas.microsoft.com/office/drawing/2014/main" id="{196656DC-F1E1-4A1B-92E5-DA3178457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8675" y="48275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Rectangle 9">
            <a:extLst>
              <a:ext uri="{FF2B5EF4-FFF2-40B4-BE49-F238E27FC236}">
                <a16:creationId xmlns:a16="http://schemas.microsoft.com/office/drawing/2014/main" id="{BB8DC3D8-A569-449E-B325-FFADB4BAB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3" y="4948238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4285" name="AutoShape 10">
            <a:extLst>
              <a:ext uri="{FF2B5EF4-FFF2-40B4-BE49-F238E27FC236}">
                <a16:creationId xmlns:a16="http://schemas.microsoft.com/office/drawing/2014/main" id="{BA883480-7413-4256-B84D-91679CF1D7C1}"/>
              </a:ext>
            </a:extLst>
          </p:cNvPr>
          <p:cNvCxnSpPr>
            <a:cxnSpLocks noChangeShapeType="1"/>
            <a:stCxn id="54278" idx="3"/>
            <a:endCxn id="54284" idx="0"/>
          </p:cNvCxnSpPr>
          <p:nvPr/>
        </p:nvCxnSpPr>
        <p:spPr bwMode="auto">
          <a:xfrm flipH="1" flipV="1">
            <a:off x="2141538" y="4948238"/>
            <a:ext cx="3567112" cy="169862"/>
          </a:xfrm>
          <a:prstGeom prst="curvedConnector4">
            <a:avLst>
              <a:gd name="adj1" fmla="val -3694"/>
              <a:gd name="adj2" fmla="val 464481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6" name="Text Box 11">
            <a:extLst>
              <a:ext uri="{FF2B5EF4-FFF2-40B4-BE49-F238E27FC236}">
                <a16:creationId xmlns:a16="http://schemas.microsoft.com/office/drawing/2014/main" id="{AD7239D3-A3E3-4E9C-AFD0-880A59EA9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114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4287" name="AutoShape 12">
            <a:extLst>
              <a:ext uri="{FF2B5EF4-FFF2-40B4-BE49-F238E27FC236}">
                <a16:creationId xmlns:a16="http://schemas.microsoft.com/office/drawing/2014/main" id="{1698A2F2-A283-4441-9E40-2BBCDE2A3104}"/>
              </a:ext>
            </a:extLst>
          </p:cNvPr>
          <p:cNvCxnSpPr>
            <a:cxnSpLocks noChangeShapeType="1"/>
            <a:stCxn id="54286" idx="3"/>
            <a:endCxn id="54280" idx="1"/>
          </p:cNvCxnSpPr>
          <p:nvPr/>
        </p:nvCxnSpPr>
        <p:spPr bwMode="auto">
          <a:xfrm>
            <a:off x="2451100" y="4343400"/>
            <a:ext cx="379413" cy="7889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8" name="Rectangle 13">
            <a:extLst>
              <a:ext uri="{FF2B5EF4-FFF2-40B4-BE49-F238E27FC236}">
                <a16:creationId xmlns:a16="http://schemas.microsoft.com/office/drawing/2014/main" id="{D79ED0C2-9263-4F41-90CF-ACA1A598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2316163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4289" name="Rectangle 14">
            <a:extLst>
              <a:ext uri="{FF2B5EF4-FFF2-40B4-BE49-F238E27FC236}">
                <a16:creationId xmlns:a16="http://schemas.microsoft.com/office/drawing/2014/main" id="{F1803BB7-0B85-4A84-B56F-97A34D42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2316163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4290" name="Rectangle 15">
            <a:extLst>
              <a:ext uri="{FF2B5EF4-FFF2-40B4-BE49-F238E27FC236}">
                <a16:creationId xmlns:a16="http://schemas.microsoft.com/office/drawing/2014/main" id="{074D8520-1CF5-4032-8261-9981060A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335213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54291" name="AutoShape 16">
            <a:extLst>
              <a:ext uri="{FF2B5EF4-FFF2-40B4-BE49-F238E27FC236}">
                <a16:creationId xmlns:a16="http://schemas.microsoft.com/office/drawing/2014/main" id="{022F7666-BCF9-40D2-98B0-A28E843C1DED}"/>
              </a:ext>
            </a:extLst>
          </p:cNvPr>
          <p:cNvCxnSpPr>
            <a:cxnSpLocks noChangeShapeType="1"/>
            <a:stCxn id="54293" idx="3"/>
            <a:endCxn id="54290" idx="1"/>
          </p:cNvCxnSpPr>
          <p:nvPr/>
        </p:nvCxnSpPr>
        <p:spPr bwMode="auto">
          <a:xfrm>
            <a:off x="1839913" y="2692400"/>
            <a:ext cx="509587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92" name="Line 17">
            <a:extLst>
              <a:ext uri="{FF2B5EF4-FFF2-40B4-BE49-F238E27FC236}">
                <a16:creationId xmlns:a16="http://schemas.microsoft.com/office/drawing/2014/main" id="{F5FE8801-61FD-496C-8547-5677C0215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238601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Rectangle 18">
            <a:extLst>
              <a:ext uri="{FF2B5EF4-FFF2-40B4-BE49-F238E27FC236}">
                <a16:creationId xmlns:a16="http://schemas.microsoft.com/office/drawing/2014/main" id="{92C69A8A-60B6-4BEA-B565-1852378E0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2511425"/>
            <a:ext cx="360363" cy="36036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4294" name="AutoShape 19">
            <a:extLst>
              <a:ext uri="{FF2B5EF4-FFF2-40B4-BE49-F238E27FC236}">
                <a16:creationId xmlns:a16="http://schemas.microsoft.com/office/drawing/2014/main" id="{8C91D580-4502-48A0-9F96-1FA5012017EC}"/>
              </a:ext>
            </a:extLst>
          </p:cNvPr>
          <p:cNvCxnSpPr>
            <a:cxnSpLocks noChangeShapeType="1"/>
            <a:stCxn id="54290" idx="3"/>
            <a:endCxn id="54293" idx="0"/>
          </p:cNvCxnSpPr>
          <p:nvPr/>
        </p:nvCxnSpPr>
        <p:spPr bwMode="auto">
          <a:xfrm flipH="1" flipV="1">
            <a:off x="1660525" y="2511425"/>
            <a:ext cx="1408113" cy="184150"/>
          </a:xfrm>
          <a:prstGeom prst="curvedConnector4">
            <a:avLst>
              <a:gd name="adj1" fmla="val -16120"/>
              <a:gd name="adj2" fmla="val 319829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5" name="AutoShape 20">
            <a:extLst>
              <a:ext uri="{FF2B5EF4-FFF2-40B4-BE49-F238E27FC236}">
                <a16:creationId xmlns:a16="http://schemas.microsoft.com/office/drawing/2014/main" id="{88CCD36D-A103-4F14-865A-DD8D4DF939DB}"/>
              </a:ext>
            </a:extLst>
          </p:cNvPr>
          <p:cNvCxnSpPr>
            <a:cxnSpLocks noChangeShapeType="1"/>
            <a:stCxn id="54296" idx="3"/>
            <a:endCxn id="54290" idx="1"/>
          </p:cNvCxnSpPr>
          <p:nvPr/>
        </p:nvCxnSpPr>
        <p:spPr bwMode="auto">
          <a:xfrm>
            <a:off x="1970088" y="1863725"/>
            <a:ext cx="379412" cy="8318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96" name="Text Box 21">
            <a:extLst>
              <a:ext uri="{FF2B5EF4-FFF2-40B4-BE49-F238E27FC236}">
                <a16:creationId xmlns:a16="http://schemas.microsoft.com/office/drawing/2014/main" id="{1F0C7F00-F243-4DCD-AA29-3D8F91595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16351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sp>
        <p:nvSpPr>
          <p:cNvPr id="54297" name="Rectangle 22">
            <a:extLst>
              <a:ext uri="{FF2B5EF4-FFF2-40B4-BE49-F238E27FC236}">
                <a16:creationId xmlns:a16="http://schemas.microsoft.com/office/drawing/2014/main" id="{4DA05ED5-E419-4AED-9ED9-7650BD7A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2492375"/>
            <a:ext cx="360363" cy="36036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4298" name="AutoShape 23">
            <a:extLst>
              <a:ext uri="{FF2B5EF4-FFF2-40B4-BE49-F238E27FC236}">
                <a16:creationId xmlns:a16="http://schemas.microsoft.com/office/drawing/2014/main" id="{06070125-6DF3-495E-A22A-39DDF264EA82}"/>
              </a:ext>
            </a:extLst>
          </p:cNvPr>
          <p:cNvCxnSpPr>
            <a:cxnSpLocks noChangeShapeType="1"/>
            <a:stCxn id="54297" idx="3"/>
            <a:endCxn id="54289" idx="1"/>
          </p:cNvCxnSpPr>
          <p:nvPr/>
        </p:nvCxnSpPr>
        <p:spPr bwMode="auto">
          <a:xfrm>
            <a:off x="4945063" y="2673350"/>
            <a:ext cx="487362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9" name="AutoShape 24">
            <a:extLst>
              <a:ext uri="{FF2B5EF4-FFF2-40B4-BE49-F238E27FC236}">
                <a16:creationId xmlns:a16="http://schemas.microsoft.com/office/drawing/2014/main" id="{23224496-E9A0-4266-839A-76EDBDCFC665}"/>
              </a:ext>
            </a:extLst>
          </p:cNvPr>
          <p:cNvCxnSpPr>
            <a:cxnSpLocks noChangeShapeType="1"/>
            <a:stCxn id="54288" idx="3"/>
            <a:endCxn id="54297" idx="0"/>
          </p:cNvCxnSpPr>
          <p:nvPr/>
        </p:nvCxnSpPr>
        <p:spPr bwMode="auto">
          <a:xfrm flipH="1" flipV="1">
            <a:off x="4765675" y="2492375"/>
            <a:ext cx="2465388" cy="184150"/>
          </a:xfrm>
          <a:prstGeom prst="curvedConnector4">
            <a:avLst>
              <a:gd name="adj1" fmla="val -9208"/>
              <a:gd name="adj2" fmla="val 319829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0" name="AutoShape 25">
            <a:extLst>
              <a:ext uri="{FF2B5EF4-FFF2-40B4-BE49-F238E27FC236}">
                <a16:creationId xmlns:a16="http://schemas.microsoft.com/office/drawing/2014/main" id="{01729898-7C15-4B4A-83E9-2CF7ED2311C8}"/>
              </a:ext>
            </a:extLst>
          </p:cNvPr>
          <p:cNvCxnSpPr>
            <a:cxnSpLocks noChangeShapeType="1"/>
            <a:stCxn id="54301" idx="3"/>
            <a:endCxn id="54289" idx="1"/>
          </p:cNvCxnSpPr>
          <p:nvPr/>
        </p:nvCxnSpPr>
        <p:spPr bwMode="auto">
          <a:xfrm>
            <a:off x="5062538" y="1846263"/>
            <a:ext cx="369887" cy="8302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01" name="Text Box 26">
            <a:extLst>
              <a:ext uri="{FF2B5EF4-FFF2-40B4-BE49-F238E27FC236}">
                <a16:creationId xmlns:a16="http://schemas.microsoft.com/office/drawing/2014/main" id="{0C524A9A-3018-4C7C-9F91-3887849CA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1617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grpSp>
        <p:nvGrpSpPr>
          <p:cNvPr id="54302" name="Group 31">
            <a:extLst>
              <a:ext uri="{FF2B5EF4-FFF2-40B4-BE49-F238E27FC236}">
                <a16:creationId xmlns:a16="http://schemas.microsoft.com/office/drawing/2014/main" id="{241D5EF7-89FE-4F0F-8BE8-1697BC964DE6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3216275"/>
            <a:ext cx="1457325" cy="1023938"/>
            <a:chOff x="2092" y="2721"/>
            <a:chExt cx="918" cy="645"/>
          </a:xfrm>
        </p:grpSpPr>
        <p:grpSp>
          <p:nvGrpSpPr>
            <p:cNvPr id="54303" name="Group 32">
              <a:extLst>
                <a:ext uri="{FF2B5EF4-FFF2-40B4-BE49-F238E27FC236}">
                  <a16:creationId xmlns:a16="http://schemas.microsoft.com/office/drawing/2014/main" id="{22D60E80-532D-4705-93CA-B320A02E3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2751"/>
              <a:ext cx="918" cy="615"/>
              <a:chOff x="2321" y="2851"/>
              <a:chExt cx="918" cy="615"/>
            </a:xfrm>
          </p:grpSpPr>
          <p:sp>
            <p:nvSpPr>
              <p:cNvPr id="54305" name="AutoShape 33">
                <a:extLst>
                  <a:ext uri="{FF2B5EF4-FFF2-40B4-BE49-F238E27FC236}">
                    <a16:creationId xmlns:a16="http://schemas.microsoft.com/office/drawing/2014/main" id="{C2739057-6B1B-4E19-9CA1-FE77F7C8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79" y="2852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6" name="AutoShape 34">
                <a:extLst>
                  <a:ext uri="{FF2B5EF4-FFF2-40B4-BE49-F238E27FC236}">
                    <a16:creationId xmlns:a16="http://schemas.microsoft.com/office/drawing/2014/main" id="{AFFA3C73-9EC9-4286-B32B-5874EB08E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321" y="285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4304" name="Text Box 35">
              <a:extLst>
                <a:ext uri="{FF2B5EF4-FFF2-40B4-BE49-F238E27FC236}">
                  <a16:creationId xmlns:a16="http://schemas.microsoft.com/office/drawing/2014/main" id="{0F9C0BF7-5D70-4175-B85D-6C6271616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2721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merge</a:t>
              </a:r>
              <a:endParaRPr lang="en-US" altLang="en-US"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Veri Yer Tutucusu 3">
            <a:extLst>
              <a:ext uri="{FF2B5EF4-FFF2-40B4-BE49-F238E27FC236}">
                <a16:creationId xmlns:a16="http://schemas.microsoft.com/office/drawing/2014/main" id="{5FFDC773-C31F-40B8-AD76-D7944A4DD1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82A0DB-443A-4578-B2F8-C1D33DC75ABB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9219" name="Alt Bilgi Yer Tutucusu 4">
            <a:extLst>
              <a:ext uri="{FF2B5EF4-FFF2-40B4-BE49-F238E27FC236}">
                <a16:creationId xmlns:a16="http://schemas.microsoft.com/office/drawing/2014/main" id="{E0D6C31B-39DF-44E5-914D-06B0A0B0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220" name="Slayt Numarası Yer Tutucusu 5">
            <a:extLst>
              <a:ext uri="{FF2B5EF4-FFF2-40B4-BE49-F238E27FC236}">
                <a16:creationId xmlns:a16="http://schemas.microsoft.com/office/drawing/2014/main" id="{0767FF8C-B279-4359-B819-70089CFF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3288F8-26AE-4F34-A7FE-4110D1F94085}" type="slidenum">
              <a:rPr lang="en-US" altLang="en-US" b="0"/>
              <a:pPr/>
              <a:t>5</a:t>
            </a:fld>
            <a:endParaRPr lang="en-US" altLang="en-US" b="0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64321492-F745-4934-91EA-782698420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Types of Sort</a:t>
            </a:r>
            <a:r>
              <a:rPr lang="en-US" altLang="en-US"/>
              <a:t>i</a:t>
            </a:r>
            <a:r>
              <a:rPr lang="tr-TR" altLang="en-US"/>
              <a:t>ng</a:t>
            </a:r>
            <a:endParaRPr lang="en-US" altLang="en-US"/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FCEE781F-D9C5-4F5B-B002-E0291D12A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Sorting techniques may be classified based on whether the entirety of data fits in the main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Sorting techniques for data that entirely fit in the main memory are called the </a:t>
            </a:r>
            <a:r>
              <a:rPr lang="en-US" altLang="en-US" i="1">
                <a:solidFill>
                  <a:srgbClr val="FF0000"/>
                </a:solidFill>
              </a:rPr>
              <a:t>internal sorting techniques</a:t>
            </a:r>
            <a:r>
              <a:rPr lang="en-US" altLang="en-US" i="1"/>
              <a:t>.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Those for data that do not are called the </a:t>
            </a:r>
            <a:r>
              <a:rPr lang="en-US" altLang="en-US" i="1">
                <a:solidFill>
                  <a:srgbClr val="FF0000"/>
                </a:solidFill>
              </a:rPr>
              <a:t>external sorting techniques</a:t>
            </a:r>
            <a:r>
              <a:rPr lang="en-US" altLang="en-US" i="1"/>
              <a:t>.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will discuss </a:t>
            </a:r>
            <a:r>
              <a:rPr lang="en-US" altLang="en-US" i="1"/>
              <a:t>internal sorting techniques.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Veri Yer Tutucusu 5">
            <a:extLst>
              <a:ext uri="{FF2B5EF4-FFF2-40B4-BE49-F238E27FC236}">
                <a16:creationId xmlns:a16="http://schemas.microsoft.com/office/drawing/2014/main" id="{93A6B2EE-AE1E-4E2B-A9CF-A11598C138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10CAC6-C1E7-4559-929B-8FB97C8CACC7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5299" name="Alt Bilgi Yer Tutucusu 6">
            <a:extLst>
              <a:ext uri="{FF2B5EF4-FFF2-40B4-BE49-F238E27FC236}">
                <a16:creationId xmlns:a16="http://schemas.microsoft.com/office/drawing/2014/main" id="{3D44776E-E079-4ECC-802A-B223741E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5300" name="Slayt Numarası Yer Tutucusu 7">
            <a:extLst>
              <a:ext uri="{FF2B5EF4-FFF2-40B4-BE49-F238E27FC236}">
                <a16:creationId xmlns:a16="http://schemas.microsoft.com/office/drawing/2014/main" id="{5C344BBB-A230-47ED-A1C7-476E27A1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61B545-2094-4A61-B281-C727BEA32E1C}" type="slidenum">
              <a:rPr lang="en-US" altLang="en-US" b="0"/>
              <a:pPr/>
              <a:t>50</a:t>
            </a:fld>
            <a:endParaRPr lang="en-US" altLang="en-US" b="0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076696B2-DA06-48B3-9960-BDB6DD2F3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Example</a:t>
            </a:r>
            <a:endParaRPr lang="en-US" altLang="en-US"/>
          </a:p>
        </p:txBody>
      </p:sp>
      <p:sp>
        <p:nvSpPr>
          <p:cNvPr id="55302" name="Rectangle 11">
            <a:extLst>
              <a:ext uri="{FF2B5EF4-FFF2-40B4-BE49-F238E27FC236}">
                <a16:creationId xmlns:a16="http://schemas.microsoft.com/office/drawing/2014/main" id="{C029D5E5-089C-4C63-8E91-DE7806494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1377950"/>
            <a:ext cx="360362" cy="36036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5303" name="Rectangle 12">
            <a:extLst>
              <a:ext uri="{FF2B5EF4-FFF2-40B4-BE49-F238E27FC236}">
                <a16:creationId xmlns:a16="http://schemas.microsoft.com/office/drawing/2014/main" id="{538FBBAE-6570-49A8-9B52-4E683542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00" y="1784350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5304" name="Rectangle 13">
            <a:extLst>
              <a:ext uri="{FF2B5EF4-FFF2-40B4-BE49-F238E27FC236}">
                <a16:creationId xmlns:a16="http://schemas.microsoft.com/office/drawing/2014/main" id="{56BC6847-E7E1-4CCE-8962-1DA903BC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1768475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5305" name="Rectangle 14">
            <a:extLst>
              <a:ext uri="{FF2B5EF4-FFF2-40B4-BE49-F238E27FC236}">
                <a16:creationId xmlns:a16="http://schemas.microsoft.com/office/drawing/2014/main" id="{FB058D85-69E3-49C1-BD9F-B219658F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1768475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55306" name="Line 15">
            <a:extLst>
              <a:ext uri="{FF2B5EF4-FFF2-40B4-BE49-F238E27FC236}">
                <a16:creationId xmlns:a16="http://schemas.microsoft.com/office/drawing/2014/main" id="{1A53EC0A-E3D7-46D5-98C5-74666170D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8" y="18510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6">
            <a:extLst>
              <a:ext uri="{FF2B5EF4-FFF2-40B4-BE49-F238E27FC236}">
                <a16:creationId xmlns:a16="http://schemas.microsoft.com/office/drawing/2014/main" id="{8C6CBF1D-09F2-4FAD-8C5B-FF3440CAF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2888" y="18351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Rectangle 17">
            <a:extLst>
              <a:ext uri="{FF2B5EF4-FFF2-40B4-BE49-F238E27FC236}">
                <a16:creationId xmlns:a16="http://schemas.microsoft.com/office/drawing/2014/main" id="{EFAC0B46-7903-459E-95FD-2684D90CC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84350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5309" name="Line 18">
            <a:extLst>
              <a:ext uri="{FF2B5EF4-FFF2-40B4-BE49-F238E27FC236}">
                <a16:creationId xmlns:a16="http://schemas.microsoft.com/office/drawing/2014/main" id="{1EF2A633-B3B1-4549-B3DB-7EDB2B834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0325" y="18637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5310" name="AutoShape 19">
            <a:extLst>
              <a:ext uri="{FF2B5EF4-FFF2-40B4-BE49-F238E27FC236}">
                <a16:creationId xmlns:a16="http://schemas.microsoft.com/office/drawing/2014/main" id="{3E49A223-08C4-470B-90DD-2937D1722202}"/>
              </a:ext>
            </a:extLst>
          </p:cNvPr>
          <p:cNvCxnSpPr>
            <a:cxnSpLocks noChangeShapeType="1"/>
            <a:stCxn id="55302" idx="2"/>
            <a:endCxn id="55305" idx="1"/>
          </p:cNvCxnSpPr>
          <p:nvPr/>
        </p:nvCxnSpPr>
        <p:spPr bwMode="auto">
          <a:xfrm>
            <a:off x="2109788" y="1738313"/>
            <a:ext cx="139700" cy="390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1" name="AutoShape 20">
            <a:extLst>
              <a:ext uri="{FF2B5EF4-FFF2-40B4-BE49-F238E27FC236}">
                <a16:creationId xmlns:a16="http://schemas.microsoft.com/office/drawing/2014/main" id="{BAE8B496-F63D-4A17-BE16-E66E25D441CF}"/>
              </a:ext>
            </a:extLst>
          </p:cNvPr>
          <p:cNvCxnSpPr>
            <a:cxnSpLocks noChangeShapeType="1"/>
            <a:stCxn id="55308" idx="3"/>
            <a:endCxn id="55302" idx="3"/>
          </p:cNvCxnSpPr>
          <p:nvPr/>
        </p:nvCxnSpPr>
        <p:spPr bwMode="auto">
          <a:xfrm flipH="1" flipV="1">
            <a:off x="2289175" y="1558925"/>
            <a:ext cx="3916363" cy="585788"/>
          </a:xfrm>
          <a:prstGeom prst="curvedConnector3">
            <a:avLst>
              <a:gd name="adj1" fmla="val -13986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2" name="Text Box 23">
            <a:extLst>
              <a:ext uri="{FF2B5EF4-FFF2-40B4-BE49-F238E27FC236}">
                <a16:creationId xmlns:a16="http://schemas.microsoft.com/office/drawing/2014/main" id="{FD6E80D6-4E0D-4519-80C9-0C87DDB64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489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5313" name="AutoShape 24">
            <a:extLst>
              <a:ext uri="{FF2B5EF4-FFF2-40B4-BE49-F238E27FC236}">
                <a16:creationId xmlns:a16="http://schemas.microsoft.com/office/drawing/2014/main" id="{C318AC68-8787-4230-8CE0-C54074D86CC0}"/>
              </a:ext>
            </a:extLst>
          </p:cNvPr>
          <p:cNvCxnSpPr>
            <a:cxnSpLocks noChangeShapeType="1"/>
            <a:stCxn id="55312" idx="3"/>
            <a:endCxn id="55305" idx="1"/>
          </p:cNvCxnSpPr>
          <p:nvPr/>
        </p:nvCxnSpPr>
        <p:spPr bwMode="auto">
          <a:xfrm flipV="1">
            <a:off x="1973263" y="2128838"/>
            <a:ext cx="276225" cy="5889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314" name="Group 35">
            <a:extLst>
              <a:ext uri="{FF2B5EF4-FFF2-40B4-BE49-F238E27FC236}">
                <a16:creationId xmlns:a16="http://schemas.microsoft.com/office/drawing/2014/main" id="{2F450F71-82A6-43E8-AC87-D8B4B7A7EA03}"/>
              </a:ext>
            </a:extLst>
          </p:cNvPr>
          <p:cNvGrpSpPr>
            <a:grpSpLocks/>
          </p:cNvGrpSpPr>
          <p:nvPr/>
        </p:nvGrpSpPr>
        <p:grpSpPr bwMode="auto">
          <a:xfrm>
            <a:off x="3208338" y="2582863"/>
            <a:ext cx="1600200" cy="976312"/>
            <a:chOff x="2021" y="1627"/>
            <a:chExt cx="1008" cy="615"/>
          </a:xfrm>
        </p:grpSpPr>
        <p:grpSp>
          <p:nvGrpSpPr>
            <p:cNvPr id="55331" name="Group 36">
              <a:extLst>
                <a:ext uri="{FF2B5EF4-FFF2-40B4-BE49-F238E27FC236}">
                  <a16:creationId xmlns:a16="http://schemas.microsoft.com/office/drawing/2014/main" id="{1F52DCBB-21FE-4C09-8DD4-EC98DF342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1" y="1627"/>
              <a:ext cx="1008" cy="615"/>
              <a:chOff x="1893" y="1791"/>
              <a:chExt cx="1008" cy="615"/>
            </a:xfrm>
          </p:grpSpPr>
          <p:sp>
            <p:nvSpPr>
              <p:cNvPr id="55333" name="AutoShape 37">
                <a:extLst>
                  <a:ext uri="{FF2B5EF4-FFF2-40B4-BE49-F238E27FC236}">
                    <a16:creationId xmlns:a16="http://schemas.microsoft.com/office/drawing/2014/main" id="{5AC036B0-74CC-494F-905A-37869311B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048" y="179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34" name="AutoShape 38">
                <a:extLst>
                  <a:ext uri="{FF2B5EF4-FFF2-40B4-BE49-F238E27FC236}">
                    <a16:creationId xmlns:a16="http://schemas.microsoft.com/office/drawing/2014/main" id="{24F1BA49-556C-4F35-ABC4-541545E22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595" y="179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5332" name="Text Box 39">
              <a:extLst>
                <a:ext uri="{FF2B5EF4-FFF2-40B4-BE49-F238E27FC236}">
                  <a16:creationId xmlns:a16="http://schemas.microsoft.com/office/drawing/2014/main" id="{E9280B08-0588-430C-95E4-158E73618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82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sort</a:t>
              </a:r>
              <a:endParaRPr lang="en-US" altLang="en-US" sz="2400"/>
            </a:p>
          </p:txBody>
        </p:sp>
      </p:grpSp>
      <p:sp>
        <p:nvSpPr>
          <p:cNvPr id="55315" name="Rectangle 40">
            <a:extLst>
              <a:ext uri="{FF2B5EF4-FFF2-40B4-BE49-F238E27FC236}">
                <a16:creationId xmlns:a16="http://schemas.microsoft.com/office/drawing/2014/main" id="{6B9CB2EE-351B-4D89-8888-68C97D830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3422650"/>
            <a:ext cx="360362" cy="36036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5316" name="Rectangle 41">
            <a:extLst>
              <a:ext uri="{FF2B5EF4-FFF2-40B4-BE49-F238E27FC236}">
                <a16:creationId xmlns:a16="http://schemas.microsoft.com/office/drawing/2014/main" id="{4DF617F5-9FDA-458C-9AE1-F76EDB66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3813175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5317" name="Rectangle 42">
            <a:extLst>
              <a:ext uri="{FF2B5EF4-FFF2-40B4-BE49-F238E27FC236}">
                <a16:creationId xmlns:a16="http://schemas.microsoft.com/office/drawing/2014/main" id="{C0670710-97F6-4F3C-8598-C37ACC9C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3813175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55318" name="Line 43">
            <a:extLst>
              <a:ext uri="{FF2B5EF4-FFF2-40B4-BE49-F238E27FC236}">
                <a16:creationId xmlns:a16="http://schemas.microsoft.com/office/drawing/2014/main" id="{D5E12738-401A-4056-8C58-019B9A3A6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288" y="38957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5319" name="AutoShape 44">
            <a:extLst>
              <a:ext uri="{FF2B5EF4-FFF2-40B4-BE49-F238E27FC236}">
                <a16:creationId xmlns:a16="http://schemas.microsoft.com/office/drawing/2014/main" id="{C08B5882-BBDD-4CD1-80DD-093C6FA9F0D1}"/>
              </a:ext>
            </a:extLst>
          </p:cNvPr>
          <p:cNvCxnSpPr>
            <a:cxnSpLocks noChangeShapeType="1"/>
            <a:stCxn id="55315" idx="2"/>
            <a:endCxn id="55317" idx="1"/>
          </p:cNvCxnSpPr>
          <p:nvPr/>
        </p:nvCxnSpPr>
        <p:spPr bwMode="auto">
          <a:xfrm>
            <a:off x="1557338" y="3783013"/>
            <a:ext cx="139700" cy="390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0" name="Text Box 45">
            <a:extLst>
              <a:ext uri="{FF2B5EF4-FFF2-40B4-BE49-F238E27FC236}">
                <a16:creationId xmlns:a16="http://schemas.microsoft.com/office/drawing/2014/main" id="{09A75D92-F480-43B7-BC0B-C5B15F5E6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33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5321" name="AutoShape 46">
            <a:extLst>
              <a:ext uri="{FF2B5EF4-FFF2-40B4-BE49-F238E27FC236}">
                <a16:creationId xmlns:a16="http://schemas.microsoft.com/office/drawing/2014/main" id="{E40C6BFA-1978-494F-81BA-26C96BFADB41}"/>
              </a:ext>
            </a:extLst>
          </p:cNvPr>
          <p:cNvCxnSpPr>
            <a:cxnSpLocks noChangeShapeType="1"/>
            <a:stCxn id="55320" idx="3"/>
            <a:endCxn id="55317" idx="1"/>
          </p:cNvCxnSpPr>
          <p:nvPr/>
        </p:nvCxnSpPr>
        <p:spPr bwMode="auto">
          <a:xfrm flipV="1">
            <a:off x="1403350" y="4173538"/>
            <a:ext cx="293688" cy="5889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2" name="AutoShape 47">
            <a:extLst>
              <a:ext uri="{FF2B5EF4-FFF2-40B4-BE49-F238E27FC236}">
                <a16:creationId xmlns:a16="http://schemas.microsoft.com/office/drawing/2014/main" id="{F965E25D-C460-4D65-B152-0EBEB0512559}"/>
              </a:ext>
            </a:extLst>
          </p:cNvPr>
          <p:cNvCxnSpPr>
            <a:cxnSpLocks noChangeShapeType="1"/>
            <a:stCxn id="55316" idx="3"/>
            <a:endCxn id="55315" idx="3"/>
          </p:cNvCxnSpPr>
          <p:nvPr/>
        </p:nvCxnSpPr>
        <p:spPr bwMode="auto">
          <a:xfrm flipH="1" flipV="1">
            <a:off x="1736725" y="3603625"/>
            <a:ext cx="1758950" cy="569913"/>
          </a:xfrm>
          <a:prstGeom prst="curvedConnector3">
            <a:avLst>
              <a:gd name="adj1" fmla="val -12907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3" name="Rectangle 48">
            <a:extLst>
              <a:ext uri="{FF2B5EF4-FFF2-40B4-BE49-F238E27FC236}">
                <a16:creationId xmlns:a16="http://schemas.microsoft.com/office/drawing/2014/main" id="{9F83104B-166B-4FF3-AB67-4DFC508F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425825"/>
            <a:ext cx="360362" cy="36036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5324" name="Rectangle 49">
            <a:extLst>
              <a:ext uri="{FF2B5EF4-FFF2-40B4-BE49-F238E27FC236}">
                <a16:creationId xmlns:a16="http://schemas.microsoft.com/office/drawing/2014/main" id="{59EAC0C9-06F5-4E69-9729-05C77293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862388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5325" name="Rectangle 54">
            <a:extLst>
              <a:ext uri="{FF2B5EF4-FFF2-40B4-BE49-F238E27FC236}">
                <a16:creationId xmlns:a16="http://schemas.microsoft.com/office/drawing/2014/main" id="{60B055B8-0C79-477B-B0AF-DEA0C2EA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862388"/>
            <a:ext cx="719137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5326" name="Line 55">
            <a:extLst>
              <a:ext uri="{FF2B5EF4-FFF2-40B4-BE49-F238E27FC236}">
                <a16:creationId xmlns:a16="http://schemas.microsoft.com/office/drawing/2014/main" id="{6E20E565-3811-4C70-8051-E9170623A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94176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5327" name="AutoShape 56">
            <a:extLst>
              <a:ext uri="{FF2B5EF4-FFF2-40B4-BE49-F238E27FC236}">
                <a16:creationId xmlns:a16="http://schemas.microsoft.com/office/drawing/2014/main" id="{E275B2F7-7731-492E-889C-403AD63F1BB0}"/>
              </a:ext>
            </a:extLst>
          </p:cNvPr>
          <p:cNvCxnSpPr>
            <a:cxnSpLocks noChangeShapeType="1"/>
            <a:stCxn id="55323" idx="2"/>
            <a:endCxn id="55324" idx="1"/>
          </p:cNvCxnSpPr>
          <p:nvPr/>
        </p:nvCxnSpPr>
        <p:spPr bwMode="auto">
          <a:xfrm>
            <a:off x="5287963" y="3786188"/>
            <a:ext cx="149225" cy="4365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8" name="Text Box 57">
            <a:extLst>
              <a:ext uri="{FF2B5EF4-FFF2-40B4-BE49-F238E27FC236}">
                <a16:creationId xmlns:a16="http://schemas.microsoft.com/office/drawing/2014/main" id="{66FAA820-7F53-444B-B211-34A9649EE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45370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5329" name="AutoShape 58">
            <a:extLst>
              <a:ext uri="{FF2B5EF4-FFF2-40B4-BE49-F238E27FC236}">
                <a16:creationId xmlns:a16="http://schemas.microsoft.com/office/drawing/2014/main" id="{71431DA8-0DC8-4C80-BBC9-A9E25FBBD1C4}"/>
              </a:ext>
            </a:extLst>
          </p:cNvPr>
          <p:cNvCxnSpPr>
            <a:cxnSpLocks noChangeShapeType="1"/>
            <a:stCxn id="55328" idx="3"/>
            <a:endCxn id="55324" idx="1"/>
          </p:cNvCxnSpPr>
          <p:nvPr/>
        </p:nvCxnSpPr>
        <p:spPr bwMode="auto">
          <a:xfrm flipV="1">
            <a:off x="4948238" y="4222750"/>
            <a:ext cx="488950" cy="5429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0" name="AutoShape 59">
            <a:extLst>
              <a:ext uri="{FF2B5EF4-FFF2-40B4-BE49-F238E27FC236}">
                <a16:creationId xmlns:a16="http://schemas.microsoft.com/office/drawing/2014/main" id="{51688647-D014-4476-8741-16626B52F779}"/>
              </a:ext>
            </a:extLst>
          </p:cNvPr>
          <p:cNvCxnSpPr>
            <a:cxnSpLocks noChangeShapeType="1"/>
            <a:stCxn id="55325" idx="3"/>
            <a:endCxn id="55323" idx="3"/>
          </p:cNvCxnSpPr>
          <p:nvPr/>
        </p:nvCxnSpPr>
        <p:spPr bwMode="auto">
          <a:xfrm flipH="1" flipV="1">
            <a:off x="5467350" y="3606800"/>
            <a:ext cx="1768475" cy="615950"/>
          </a:xfrm>
          <a:prstGeom prst="curvedConnector3">
            <a:avLst>
              <a:gd name="adj1" fmla="val -12838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Veri Yer Tutucusu 5">
            <a:extLst>
              <a:ext uri="{FF2B5EF4-FFF2-40B4-BE49-F238E27FC236}">
                <a16:creationId xmlns:a16="http://schemas.microsoft.com/office/drawing/2014/main" id="{391945B0-3238-434E-8151-81DA16F59F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0F302A-7078-42A0-93FB-8C7CDC53EAF7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6323" name="Alt Bilgi Yer Tutucusu 6">
            <a:extLst>
              <a:ext uri="{FF2B5EF4-FFF2-40B4-BE49-F238E27FC236}">
                <a16:creationId xmlns:a16="http://schemas.microsoft.com/office/drawing/2014/main" id="{6C73EB7D-FC0E-4AA9-B5DB-4995ED1F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6324" name="Slayt Numarası Yer Tutucusu 7">
            <a:extLst>
              <a:ext uri="{FF2B5EF4-FFF2-40B4-BE49-F238E27FC236}">
                <a16:creationId xmlns:a16="http://schemas.microsoft.com/office/drawing/2014/main" id="{1C7618E7-FDA3-4E56-A284-B166B562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FD4D0A-AAD4-40A1-8A00-C2885B8110C5}" type="slidenum">
              <a:rPr lang="en-US" altLang="en-US" b="0"/>
              <a:pPr/>
              <a:t>51</a:t>
            </a:fld>
            <a:endParaRPr lang="en-US" altLang="en-US" b="0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FBF39C23-11C0-4AE9-B1F9-E0801E806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Example</a:t>
            </a:r>
            <a:endParaRPr lang="en-US" altLang="en-US"/>
          </a:p>
        </p:txBody>
      </p:sp>
      <p:grpSp>
        <p:nvGrpSpPr>
          <p:cNvPr id="56326" name="Group 15">
            <a:extLst>
              <a:ext uri="{FF2B5EF4-FFF2-40B4-BE49-F238E27FC236}">
                <a16:creationId xmlns:a16="http://schemas.microsoft.com/office/drawing/2014/main" id="{DDB88DCC-5EE2-4DBD-BE55-C614CE49F434}"/>
              </a:ext>
            </a:extLst>
          </p:cNvPr>
          <p:cNvGrpSpPr>
            <a:grpSpLocks/>
          </p:cNvGrpSpPr>
          <p:nvPr/>
        </p:nvGrpSpPr>
        <p:grpSpPr bwMode="auto">
          <a:xfrm>
            <a:off x="1582738" y="3106738"/>
            <a:ext cx="1600200" cy="976312"/>
            <a:chOff x="2021" y="1627"/>
            <a:chExt cx="1008" cy="615"/>
          </a:xfrm>
        </p:grpSpPr>
        <p:grpSp>
          <p:nvGrpSpPr>
            <p:cNvPr id="56372" name="Group 16">
              <a:extLst>
                <a:ext uri="{FF2B5EF4-FFF2-40B4-BE49-F238E27FC236}">
                  <a16:creationId xmlns:a16="http://schemas.microsoft.com/office/drawing/2014/main" id="{3B5F745A-ACC5-4CAD-A612-7433771D3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1" y="1627"/>
              <a:ext cx="1008" cy="615"/>
              <a:chOff x="1893" y="1791"/>
              <a:chExt cx="1008" cy="615"/>
            </a:xfrm>
          </p:grpSpPr>
          <p:sp>
            <p:nvSpPr>
              <p:cNvPr id="56374" name="AutoShape 17">
                <a:extLst>
                  <a:ext uri="{FF2B5EF4-FFF2-40B4-BE49-F238E27FC236}">
                    <a16:creationId xmlns:a16="http://schemas.microsoft.com/office/drawing/2014/main" id="{DAE29DDB-EA56-4918-9398-57CB0D3FD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048" y="179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75" name="AutoShape 18">
                <a:extLst>
                  <a:ext uri="{FF2B5EF4-FFF2-40B4-BE49-F238E27FC236}">
                    <a16:creationId xmlns:a16="http://schemas.microsoft.com/office/drawing/2014/main" id="{111E5C52-6123-43B0-987C-9DFE3B3EF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595" y="179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6373" name="Text Box 19">
              <a:extLst>
                <a:ext uri="{FF2B5EF4-FFF2-40B4-BE49-F238E27FC236}">
                  <a16:creationId xmlns:a16="http://schemas.microsoft.com/office/drawing/2014/main" id="{A1230C6F-5053-42F8-B6DE-988D8DCA7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82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sort</a:t>
              </a:r>
              <a:endParaRPr lang="en-US" altLang="en-US" sz="2400"/>
            </a:p>
          </p:txBody>
        </p:sp>
      </p:grpSp>
      <p:sp>
        <p:nvSpPr>
          <p:cNvPr id="56327" name="Rectangle 20">
            <a:extLst>
              <a:ext uri="{FF2B5EF4-FFF2-40B4-BE49-F238E27FC236}">
                <a16:creationId xmlns:a16="http://schemas.microsoft.com/office/drawing/2014/main" id="{D8644484-885E-4DAF-B7DB-4148C578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1681163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6328" name="Rectangle 21">
            <a:extLst>
              <a:ext uri="{FF2B5EF4-FFF2-40B4-BE49-F238E27FC236}">
                <a16:creationId xmlns:a16="http://schemas.microsoft.com/office/drawing/2014/main" id="{7EA8ACC2-DC43-471D-8E33-7F12542E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071688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6329" name="Rectangle 22">
            <a:extLst>
              <a:ext uri="{FF2B5EF4-FFF2-40B4-BE49-F238E27FC236}">
                <a16:creationId xmlns:a16="http://schemas.microsoft.com/office/drawing/2014/main" id="{3306BC76-61C7-4D0E-B934-5D77ECE2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2071688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56330" name="Line 23">
            <a:extLst>
              <a:ext uri="{FF2B5EF4-FFF2-40B4-BE49-F238E27FC236}">
                <a16:creationId xmlns:a16="http://schemas.microsoft.com/office/drawing/2014/main" id="{BBF0B43D-C77A-4670-B928-64D58D694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288" y="21542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6331" name="AutoShape 24">
            <a:extLst>
              <a:ext uri="{FF2B5EF4-FFF2-40B4-BE49-F238E27FC236}">
                <a16:creationId xmlns:a16="http://schemas.microsoft.com/office/drawing/2014/main" id="{BE75895F-8187-4002-9EBC-03A7A691BE12}"/>
              </a:ext>
            </a:extLst>
          </p:cNvPr>
          <p:cNvCxnSpPr>
            <a:cxnSpLocks noChangeShapeType="1"/>
            <a:stCxn id="56327" idx="2"/>
            <a:endCxn id="56329" idx="1"/>
          </p:cNvCxnSpPr>
          <p:nvPr/>
        </p:nvCxnSpPr>
        <p:spPr bwMode="auto">
          <a:xfrm>
            <a:off x="1557338" y="2041525"/>
            <a:ext cx="139700" cy="390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2" name="Text Box 25">
            <a:extLst>
              <a:ext uri="{FF2B5EF4-FFF2-40B4-BE49-F238E27FC236}">
                <a16:creationId xmlns:a16="http://schemas.microsoft.com/office/drawing/2014/main" id="{12836D5A-B84B-4C0A-AF87-1DA17468B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92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6333" name="AutoShape 26">
            <a:extLst>
              <a:ext uri="{FF2B5EF4-FFF2-40B4-BE49-F238E27FC236}">
                <a16:creationId xmlns:a16="http://schemas.microsoft.com/office/drawing/2014/main" id="{C8861B5F-8955-4CAA-B602-57B56FB417E5}"/>
              </a:ext>
            </a:extLst>
          </p:cNvPr>
          <p:cNvCxnSpPr>
            <a:cxnSpLocks noChangeShapeType="1"/>
            <a:stCxn id="56332" idx="3"/>
            <a:endCxn id="56329" idx="1"/>
          </p:cNvCxnSpPr>
          <p:nvPr/>
        </p:nvCxnSpPr>
        <p:spPr bwMode="auto">
          <a:xfrm flipV="1">
            <a:off x="1403350" y="2432050"/>
            <a:ext cx="293688" cy="5889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4" name="AutoShape 27">
            <a:extLst>
              <a:ext uri="{FF2B5EF4-FFF2-40B4-BE49-F238E27FC236}">
                <a16:creationId xmlns:a16="http://schemas.microsoft.com/office/drawing/2014/main" id="{6EF7879E-BF1F-41C7-9BCB-A18F546913CE}"/>
              </a:ext>
            </a:extLst>
          </p:cNvPr>
          <p:cNvCxnSpPr>
            <a:cxnSpLocks noChangeShapeType="1"/>
            <a:stCxn id="56328" idx="3"/>
            <a:endCxn id="56327" idx="3"/>
          </p:cNvCxnSpPr>
          <p:nvPr/>
        </p:nvCxnSpPr>
        <p:spPr bwMode="auto">
          <a:xfrm flipH="1" flipV="1">
            <a:off x="1736725" y="1862138"/>
            <a:ext cx="1758950" cy="569912"/>
          </a:xfrm>
          <a:prstGeom prst="curvedConnector3">
            <a:avLst>
              <a:gd name="adj1" fmla="val -12907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5" name="Rectangle 28">
            <a:extLst>
              <a:ext uri="{FF2B5EF4-FFF2-40B4-BE49-F238E27FC236}">
                <a16:creationId xmlns:a16="http://schemas.microsoft.com/office/drawing/2014/main" id="{8E10B26E-3BD8-4073-AA55-D265EEA5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1684338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6336" name="Rectangle 29">
            <a:extLst>
              <a:ext uri="{FF2B5EF4-FFF2-40B4-BE49-F238E27FC236}">
                <a16:creationId xmlns:a16="http://schemas.microsoft.com/office/drawing/2014/main" id="{26DA89AC-BA91-454C-9C43-C91588B3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120900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6337" name="Rectangle 30">
            <a:extLst>
              <a:ext uri="{FF2B5EF4-FFF2-40B4-BE49-F238E27FC236}">
                <a16:creationId xmlns:a16="http://schemas.microsoft.com/office/drawing/2014/main" id="{5B2A3047-81F5-4B8A-8F8B-6D119371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2120900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6338" name="Line 31">
            <a:extLst>
              <a:ext uri="{FF2B5EF4-FFF2-40B4-BE49-F238E27FC236}">
                <a16:creationId xmlns:a16="http://schemas.microsoft.com/office/drawing/2014/main" id="{AF2B2EAB-B5D9-4635-9626-2BB9EEC52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22002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6339" name="AutoShape 32">
            <a:extLst>
              <a:ext uri="{FF2B5EF4-FFF2-40B4-BE49-F238E27FC236}">
                <a16:creationId xmlns:a16="http://schemas.microsoft.com/office/drawing/2014/main" id="{19245481-3FC7-432E-88BF-EFA46B8854E8}"/>
              </a:ext>
            </a:extLst>
          </p:cNvPr>
          <p:cNvCxnSpPr>
            <a:cxnSpLocks noChangeShapeType="1"/>
            <a:stCxn id="56335" idx="2"/>
            <a:endCxn id="56336" idx="1"/>
          </p:cNvCxnSpPr>
          <p:nvPr/>
        </p:nvCxnSpPr>
        <p:spPr bwMode="auto">
          <a:xfrm>
            <a:off x="5287963" y="2044700"/>
            <a:ext cx="149225" cy="4365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0" name="Text Box 33">
            <a:extLst>
              <a:ext uri="{FF2B5EF4-FFF2-40B4-BE49-F238E27FC236}">
                <a16:creationId xmlns:a16="http://schemas.microsoft.com/office/drawing/2014/main" id="{CD4FB587-0A89-40A1-B4D0-CCBB3DA8C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2795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6341" name="AutoShape 34">
            <a:extLst>
              <a:ext uri="{FF2B5EF4-FFF2-40B4-BE49-F238E27FC236}">
                <a16:creationId xmlns:a16="http://schemas.microsoft.com/office/drawing/2014/main" id="{5C04993D-FFE5-48F7-8673-51EB4401317D}"/>
              </a:ext>
            </a:extLst>
          </p:cNvPr>
          <p:cNvCxnSpPr>
            <a:cxnSpLocks noChangeShapeType="1"/>
            <a:stCxn id="56340" idx="3"/>
            <a:endCxn id="56336" idx="1"/>
          </p:cNvCxnSpPr>
          <p:nvPr/>
        </p:nvCxnSpPr>
        <p:spPr bwMode="auto">
          <a:xfrm flipV="1">
            <a:off x="4948238" y="2481263"/>
            <a:ext cx="488950" cy="5429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2" name="AutoShape 35">
            <a:extLst>
              <a:ext uri="{FF2B5EF4-FFF2-40B4-BE49-F238E27FC236}">
                <a16:creationId xmlns:a16="http://schemas.microsoft.com/office/drawing/2014/main" id="{E33A583A-A06C-4262-9B45-3984B488D112}"/>
              </a:ext>
            </a:extLst>
          </p:cNvPr>
          <p:cNvCxnSpPr>
            <a:cxnSpLocks noChangeShapeType="1"/>
            <a:stCxn id="56337" idx="3"/>
            <a:endCxn id="56335" idx="3"/>
          </p:cNvCxnSpPr>
          <p:nvPr/>
        </p:nvCxnSpPr>
        <p:spPr bwMode="auto">
          <a:xfrm flipH="1" flipV="1">
            <a:off x="5467350" y="1865313"/>
            <a:ext cx="1768475" cy="615950"/>
          </a:xfrm>
          <a:prstGeom prst="curvedConnector3">
            <a:avLst>
              <a:gd name="adj1" fmla="val -12838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343" name="Group 36">
            <a:extLst>
              <a:ext uri="{FF2B5EF4-FFF2-40B4-BE49-F238E27FC236}">
                <a16:creationId xmlns:a16="http://schemas.microsoft.com/office/drawing/2014/main" id="{79ACABB3-5E34-43E3-97F3-F77BCE30C13F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3105150"/>
            <a:ext cx="1600200" cy="976313"/>
            <a:chOff x="2021" y="1627"/>
            <a:chExt cx="1008" cy="615"/>
          </a:xfrm>
        </p:grpSpPr>
        <p:grpSp>
          <p:nvGrpSpPr>
            <p:cNvPr id="56368" name="Group 37">
              <a:extLst>
                <a:ext uri="{FF2B5EF4-FFF2-40B4-BE49-F238E27FC236}">
                  <a16:creationId xmlns:a16="http://schemas.microsoft.com/office/drawing/2014/main" id="{76D21EBD-2A6D-4DCF-B6FD-2D819CEBA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1" y="1627"/>
              <a:ext cx="1008" cy="615"/>
              <a:chOff x="1893" y="1791"/>
              <a:chExt cx="1008" cy="615"/>
            </a:xfrm>
          </p:grpSpPr>
          <p:sp>
            <p:nvSpPr>
              <p:cNvPr id="56370" name="AutoShape 38">
                <a:extLst>
                  <a:ext uri="{FF2B5EF4-FFF2-40B4-BE49-F238E27FC236}">
                    <a16:creationId xmlns:a16="http://schemas.microsoft.com/office/drawing/2014/main" id="{B5D81758-88F2-4580-A855-06E2D8881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048" y="179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371" name="AutoShape 39">
                <a:extLst>
                  <a:ext uri="{FF2B5EF4-FFF2-40B4-BE49-F238E27FC236}">
                    <a16:creationId xmlns:a16="http://schemas.microsoft.com/office/drawing/2014/main" id="{DF946664-AEA9-497C-8EDF-CEA2AA6D2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595" y="179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6369" name="Text Box 40">
              <a:extLst>
                <a:ext uri="{FF2B5EF4-FFF2-40B4-BE49-F238E27FC236}">
                  <a16:creationId xmlns:a16="http://schemas.microsoft.com/office/drawing/2014/main" id="{B09604EF-4B05-4503-9F6B-50FB334D3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82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sort</a:t>
              </a:r>
              <a:endParaRPr lang="en-US" altLang="en-US" sz="2400"/>
            </a:p>
          </p:txBody>
        </p:sp>
      </p:grpSp>
      <p:sp>
        <p:nvSpPr>
          <p:cNvPr id="56344" name="Rectangle 41">
            <a:extLst>
              <a:ext uri="{FF2B5EF4-FFF2-40B4-BE49-F238E27FC236}">
                <a16:creationId xmlns:a16="http://schemas.microsoft.com/office/drawing/2014/main" id="{54F33DC1-1EF1-4719-A3AB-EA1895AD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3944938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6345" name="Rectangle 42">
            <a:extLst>
              <a:ext uri="{FF2B5EF4-FFF2-40B4-BE49-F238E27FC236}">
                <a16:creationId xmlns:a16="http://schemas.microsoft.com/office/drawing/2014/main" id="{B0563FC3-7071-4440-9901-7C2C2415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4335463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cxnSp>
        <p:nvCxnSpPr>
          <p:cNvPr id="56346" name="AutoShape 43">
            <a:extLst>
              <a:ext uri="{FF2B5EF4-FFF2-40B4-BE49-F238E27FC236}">
                <a16:creationId xmlns:a16="http://schemas.microsoft.com/office/drawing/2014/main" id="{11E01040-2CF6-4098-BC41-F69BE5B28A02}"/>
              </a:ext>
            </a:extLst>
          </p:cNvPr>
          <p:cNvCxnSpPr>
            <a:cxnSpLocks noChangeShapeType="1"/>
            <a:stCxn id="56344" idx="2"/>
            <a:endCxn id="56345" idx="1"/>
          </p:cNvCxnSpPr>
          <p:nvPr/>
        </p:nvCxnSpPr>
        <p:spPr bwMode="auto">
          <a:xfrm>
            <a:off x="1163638" y="4305300"/>
            <a:ext cx="139700" cy="390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7" name="Text Box 44">
            <a:extLst>
              <a:ext uri="{FF2B5EF4-FFF2-40B4-BE49-F238E27FC236}">
                <a16:creationId xmlns:a16="http://schemas.microsoft.com/office/drawing/2014/main" id="{62E479A2-6840-4F54-975E-3694D5B85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50561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6348" name="AutoShape 45">
            <a:extLst>
              <a:ext uri="{FF2B5EF4-FFF2-40B4-BE49-F238E27FC236}">
                <a16:creationId xmlns:a16="http://schemas.microsoft.com/office/drawing/2014/main" id="{1AFD7219-8958-400D-8F92-78F07651D9F0}"/>
              </a:ext>
            </a:extLst>
          </p:cNvPr>
          <p:cNvCxnSpPr>
            <a:cxnSpLocks noChangeShapeType="1"/>
            <a:stCxn id="56347" idx="3"/>
            <a:endCxn id="56345" idx="1"/>
          </p:cNvCxnSpPr>
          <p:nvPr/>
        </p:nvCxnSpPr>
        <p:spPr bwMode="auto">
          <a:xfrm flipV="1">
            <a:off x="1009650" y="4695825"/>
            <a:ext cx="293688" cy="5889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9" name="Rectangle 46">
            <a:extLst>
              <a:ext uri="{FF2B5EF4-FFF2-40B4-BE49-F238E27FC236}">
                <a16:creationId xmlns:a16="http://schemas.microsoft.com/office/drawing/2014/main" id="{F13BD703-BDB7-404B-ADCE-E11DD3D8F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321175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6350" name="Rectangle 47">
            <a:extLst>
              <a:ext uri="{FF2B5EF4-FFF2-40B4-BE49-F238E27FC236}">
                <a16:creationId xmlns:a16="http://schemas.microsoft.com/office/drawing/2014/main" id="{AA5262DF-C1E4-4765-8F84-B55677D8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394493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6351" name="AutoShape 48">
            <a:extLst>
              <a:ext uri="{FF2B5EF4-FFF2-40B4-BE49-F238E27FC236}">
                <a16:creationId xmlns:a16="http://schemas.microsoft.com/office/drawing/2014/main" id="{FE464BA8-F0CF-4722-B6AA-7F4089DD451B}"/>
              </a:ext>
            </a:extLst>
          </p:cNvPr>
          <p:cNvCxnSpPr>
            <a:cxnSpLocks noChangeShapeType="1"/>
            <a:stCxn id="56350" idx="2"/>
            <a:endCxn id="56349" idx="1"/>
          </p:cNvCxnSpPr>
          <p:nvPr/>
        </p:nvCxnSpPr>
        <p:spPr bwMode="auto">
          <a:xfrm>
            <a:off x="3603625" y="4305300"/>
            <a:ext cx="130175" cy="3762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52" name="Text Box 49">
            <a:extLst>
              <a:ext uri="{FF2B5EF4-FFF2-40B4-BE49-F238E27FC236}">
                <a16:creationId xmlns:a16="http://schemas.microsoft.com/office/drawing/2014/main" id="{46A6AD05-6F1A-4AC9-AA22-CF776B8C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8" y="50561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6353" name="AutoShape 50">
            <a:extLst>
              <a:ext uri="{FF2B5EF4-FFF2-40B4-BE49-F238E27FC236}">
                <a16:creationId xmlns:a16="http://schemas.microsoft.com/office/drawing/2014/main" id="{00EC9CB2-56CA-421C-80CB-0E093D75C86E}"/>
              </a:ext>
            </a:extLst>
          </p:cNvPr>
          <p:cNvCxnSpPr>
            <a:cxnSpLocks noChangeShapeType="1"/>
            <a:stCxn id="56352" idx="3"/>
            <a:endCxn id="56349" idx="1"/>
          </p:cNvCxnSpPr>
          <p:nvPr/>
        </p:nvCxnSpPr>
        <p:spPr bwMode="auto">
          <a:xfrm flipV="1">
            <a:off x="3467100" y="4681538"/>
            <a:ext cx="266700" cy="603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4" name="AutoShape 51">
            <a:extLst>
              <a:ext uri="{FF2B5EF4-FFF2-40B4-BE49-F238E27FC236}">
                <a16:creationId xmlns:a16="http://schemas.microsoft.com/office/drawing/2014/main" id="{AB0CE7E8-FF27-4024-952E-E50FD8B9976E}"/>
              </a:ext>
            </a:extLst>
          </p:cNvPr>
          <p:cNvCxnSpPr>
            <a:cxnSpLocks noChangeShapeType="1"/>
            <a:stCxn id="56345" idx="3"/>
            <a:endCxn id="56344" idx="3"/>
          </p:cNvCxnSpPr>
          <p:nvPr/>
        </p:nvCxnSpPr>
        <p:spPr bwMode="auto">
          <a:xfrm flipH="1" flipV="1">
            <a:off x="1343025" y="4125913"/>
            <a:ext cx="679450" cy="569912"/>
          </a:xfrm>
          <a:prstGeom prst="curvedConnector3">
            <a:avLst>
              <a:gd name="adj1" fmla="val -33412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55" name="AutoShape 52">
            <a:extLst>
              <a:ext uri="{FF2B5EF4-FFF2-40B4-BE49-F238E27FC236}">
                <a16:creationId xmlns:a16="http://schemas.microsoft.com/office/drawing/2014/main" id="{B8C83F8B-8CE1-4DBF-9806-8B2D9BC82E6E}"/>
              </a:ext>
            </a:extLst>
          </p:cNvPr>
          <p:cNvCxnSpPr>
            <a:cxnSpLocks noChangeShapeType="1"/>
            <a:stCxn id="56349" idx="3"/>
            <a:endCxn id="56350" idx="3"/>
          </p:cNvCxnSpPr>
          <p:nvPr/>
        </p:nvCxnSpPr>
        <p:spPr bwMode="auto">
          <a:xfrm flipH="1" flipV="1">
            <a:off x="3783013" y="4125913"/>
            <a:ext cx="669925" cy="555625"/>
          </a:xfrm>
          <a:prstGeom prst="curvedConnector3">
            <a:avLst>
              <a:gd name="adj1" fmla="val -33884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56" name="Rectangle 53">
            <a:extLst>
              <a:ext uri="{FF2B5EF4-FFF2-40B4-BE49-F238E27FC236}">
                <a16:creationId xmlns:a16="http://schemas.microsoft.com/office/drawing/2014/main" id="{5960B5DC-BCFB-4D58-8260-555CBB1CF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305300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6357" name="Rectangle 54">
            <a:extLst>
              <a:ext uri="{FF2B5EF4-FFF2-40B4-BE49-F238E27FC236}">
                <a16:creationId xmlns:a16="http://schemas.microsoft.com/office/drawing/2014/main" id="{23C35AB9-7394-4555-BA32-3E3E74736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3929063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6358" name="AutoShape 55">
            <a:extLst>
              <a:ext uri="{FF2B5EF4-FFF2-40B4-BE49-F238E27FC236}">
                <a16:creationId xmlns:a16="http://schemas.microsoft.com/office/drawing/2014/main" id="{43A24231-0996-4E74-9427-ABC9F29E1D7D}"/>
              </a:ext>
            </a:extLst>
          </p:cNvPr>
          <p:cNvCxnSpPr>
            <a:cxnSpLocks noChangeShapeType="1"/>
            <a:stCxn id="56357" idx="2"/>
            <a:endCxn id="56356" idx="1"/>
          </p:cNvCxnSpPr>
          <p:nvPr/>
        </p:nvCxnSpPr>
        <p:spPr bwMode="auto">
          <a:xfrm>
            <a:off x="7405688" y="4289425"/>
            <a:ext cx="130175" cy="3762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59" name="Text Box 56">
            <a:extLst>
              <a:ext uri="{FF2B5EF4-FFF2-40B4-BE49-F238E27FC236}">
                <a16:creationId xmlns:a16="http://schemas.microsoft.com/office/drawing/2014/main" id="{FCD2593A-F3E7-4A07-A744-ED59E15A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50403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6360" name="AutoShape 57">
            <a:extLst>
              <a:ext uri="{FF2B5EF4-FFF2-40B4-BE49-F238E27FC236}">
                <a16:creationId xmlns:a16="http://schemas.microsoft.com/office/drawing/2014/main" id="{01887BE0-A94C-4C73-AF79-AA0FE0592600}"/>
              </a:ext>
            </a:extLst>
          </p:cNvPr>
          <p:cNvCxnSpPr>
            <a:cxnSpLocks noChangeShapeType="1"/>
            <a:stCxn id="56359" idx="3"/>
            <a:endCxn id="56356" idx="1"/>
          </p:cNvCxnSpPr>
          <p:nvPr/>
        </p:nvCxnSpPr>
        <p:spPr bwMode="auto">
          <a:xfrm flipV="1">
            <a:off x="7269163" y="4665663"/>
            <a:ext cx="266700" cy="603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61" name="AutoShape 58">
            <a:extLst>
              <a:ext uri="{FF2B5EF4-FFF2-40B4-BE49-F238E27FC236}">
                <a16:creationId xmlns:a16="http://schemas.microsoft.com/office/drawing/2014/main" id="{208F4F87-85A9-49DF-8E6C-2DCE72D5DB97}"/>
              </a:ext>
            </a:extLst>
          </p:cNvPr>
          <p:cNvCxnSpPr>
            <a:cxnSpLocks noChangeShapeType="1"/>
            <a:stCxn id="56356" idx="3"/>
            <a:endCxn id="56357" idx="3"/>
          </p:cNvCxnSpPr>
          <p:nvPr/>
        </p:nvCxnSpPr>
        <p:spPr bwMode="auto">
          <a:xfrm flipH="1" flipV="1">
            <a:off x="7585075" y="4110038"/>
            <a:ext cx="669925" cy="555625"/>
          </a:xfrm>
          <a:prstGeom prst="curvedConnector3">
            <a:avLst>
              <a:gd name="adj1" fmla="val -33884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62" name="Rectangle 59">
            <a:extLst>
              <a:ext uri="{FF2B5EF4-FFF2-40B4-BE49-F238E27FC236}">
                <a16:creationId xmlns:a16="http://schemas.microsoft.com/office/drawing/2014/main" id="{BE922CD7-8B21-4AFD-BE31-B498D7613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321175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6363" name="Rectangle 60">
            <a:extLst>
              <a:ext uri="{FF2B5EF4-FFF2-40B4-BE49-F238E27FC236}">
                <a16:creationId xmlns:a16="http://schemas.microsoft.com/office/drawing/2014/main" id="{C8399A39-ACDC-4626-B138-099351181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94493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6364" name="AutoShape 61">
            <a:extLst>
              <a:ext uri="{FF2B5EF4-FFF2-40B4-BE49-F238E27FC236}">
                <a16:creationId xmlns:a16="http://schemas.microsoft.com/office/drawing/2014/main" id="{9D1D7DD2-A21D-40FB-8AA2-94774C945050}"/>
              </a:ext>
            </a:extLst>
          </p:cNvPr>
          <p:cNvCxnSpPr>
            <a:cxnSpLocks noChangeShapeType="1"/>
            <a:stCxn id="56363" idx="2"/>
            <a:endCxn id="56362" idx="1"/>
          </p:cNvCxnSpPr>
          <p:nvPr/>
        </p:nvCxnSpPr>
        <p:spPr bwMode="auto">
          <a:xfrm>
            <a:off x="5067300" y="4305300"/>
            <a:ext cx="130175" cy="3762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65" name="Text Box 62">
            <a:extLst>
              <a:ext uri="{FF2B5EF4-FFF2-40B4-BE49-F238E27FC236}">
                <a16:creationId xmlns:a16="http://schemas.microsoft.com/office/drawing/2014/main" id="{539DDC46-0D02-4D60-861E-E9DA087E4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3" y="50561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6366" name="AutoShape 63">
            <a:extLst>
              <a:ext uri="{FF2B5EF4-FFF2-40B4-BE49-F238E27FC236}">
                <a16:creationId xmlns:a16="http://schemas.microsoft.com/office/drawing/2014/main" id="{01952090-66CE-4E5C-8A29-CCDCD2AE32B7}"/>
              </a:ext>
            </a:extLst>
          </p:cNvPr>
          <p:cNvCxnSpPr>
            <a:cxnSpLocks noChangeShapeType="1"/>
            <a:stCxn id="56365" idx="3"/>
            <a:endCxn id="56362" idx="1"/>
          </p:cNvCxnSpPr>
          <p:nvPr/>
        </p:nvCxnSpPr>
        <p:spPr bwMode="auto">
          <a:xfrm flipV="1">
            <a:off x="4913313" y="4681538"/>
            <a:ext cx="284162" cy="603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67" name="AutoShape 64">
            <a:extLst>
              <a:ext uri="{FF2B5EF4-FFF2-40B4-BE49-F238E27FC236}">
                <a16:creationId xmlns:a16="http://schemas.microsoft.com/office/drawing/2014/main" id="{4C7E7CB8-C9AA-495B-A66B-739DC026A0B0}"/>
              </a:ext>
            </a:extLst>
          </p:cNvPr>
          <p:cNvCxnSpPr>
            <a:cxnSpLocks noChangeShapeType="1"/>
            <a:stCxn id="56362" idx="3"/>
            <a:endCxn id="56363" idx="3"/>
          </p:cNvCxnSpPr>
          <p:nvPr/>
        </p:nvCxnSpPr>
        <p:spPr bwMode="auto">
          <a:xfrm flipH="1" flipV="1">
            <a:off x="5246688" y="4125913"/>
            <a:ext cx="669925" cy="555625"/>
          </a:xfrm>
          <a:prstGeom prst="curvedConnector3">
            <a:avLst>
              <a:gd name="adj1" fmla="val -33884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Veri Yer Tutucusu 5">
            <a:extLst>
              <a:ext uri="{FF2B5EF4-FFF2-40B4-BE49-F238E27FC236}">
                <a16:creationId xmlns:a16="http://schemas.microsoft.com/office/drawing/2014/main" id="{8F6DC56D-CEFA-4105-9D6C-DE6ED0AA0A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7F116B-D0CB-4DC8-8DF4-BAB35378804A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7347" name="Alt Bilgi Yer Tutucusu 6">
            <a:extLst>
              <a:ext uri="{FF2B5EF4-FFF2-40B4-BE49-F238E27FC236}">
                <a16:creationId xmlns:a16="http://schemas.microsoft.com/office/drawing/2014/main" id="{141B0034-3CEC-4482-ABF7-F4D8A753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7348" name="Slayt Numarası Yer Tutucusu 7">
            <a:extLst>
              <a:ext uri="{FF2B5EF4-FFF2-40B4-BE49-F238E27FC236}">
                <a16:creationId xmlns:a16="http://schemas.microsoft.com/office/drawing/2014/main" id="{BC0E5602-75C7-4413-A36E-5AC16A66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424B81-24F6-489B-8468-23644521AC72}" type="slidenum">
              <a:rPr lang="en-US" altLang="en-US" b="0"/>
              <a:pPr/>
              <a:t>52</a:t>
            </a:fld>
            <a:endParaRPr lang="en-US" altLang="en-US" b="0"/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36C0013F-09B9-4965-9614-EF913C3BA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Example</a:t>
            </a:r>
            <a:endParaRPr lang="en-US" altLang="en-US"/>
          </a:p>
        </p:txBody>
      </p:sp>
      <p:grpSp>
        <p:nvGrpSpPr>
          <p:cNvPr id="57350" name="Group 53">
            <a:extLst>
              <a:ext uri="{FF2B5EF4-FFF2-40B4-BE49-F238E27FC236}">
                <a16:creationId xmlns:a16="http://schemas.microsoft.com/office/drawing/2014/main" id="{DB8071B9-5E29-4E4B-A401-6904026A57B3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4222750"/>
            <a:ext cx="6169025" cy="1571625"/>
            <a:chOff x="672" y="1059"/>
            <a:chExt cx="3886" cy="990"/>
          </a:xfrm>
        </p:grpSpPr>
        <p:sp>
          <p:nvSpPr>
            <p:cNvPr id="57385" name="Rectangle 8">
              <a:extLst>
                <a:ext uri="{FF2B5EF4-FFF2-40B4-BE49-F238E27FC236}">
                  <a16:creationId xmlns:a16="http://schemas.microsoft.com/office/drawing/2014/main" id="{56CECA24-B698-454D-A058-1BE9EA11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059"/>
              <a:ext cx="227" cy="22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anchor="ctr" anchorCtr="1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 sz="2000"/>
                <a:t>z</a:t>
              </a:r>
              <a:endParaRPr lang="en-US" altLang="en-US" sz="2000"/>
            </a:p>
          </p:txBody>
        </p:sp>
        <p:sp>
          <p:nvSpPr>
            <p:cNvPr id="57386" name="Rectangle 9">
              <a:extLst>
                <a:ext uri="{FF2B5EF4-FFF2-40B4-BE49-F238E27FC236}">
                  <a16:creationId xmlns:a16="http://schemas.microsoft.com/office/drawing/2014/main" id="{41D18F50-CB40-4C12-B213-C0F594744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1305"/>
              <a:ext cx="453" cy="45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 sz="2400"/>
                <a:t>65</a:t>
              </a:r>
              <a:endParaRPr lang="en-US" altLang="en-US" sz="2400"/>
            </a:p>
          </p:txBody>
        </p:sp>
        <p:sp>
          <p:nvSpPr>
            <p:cNvPr id="57387" name="Rectangle 10">
              <a:extLst>
                <a:ext uri="{FF2B5EF4-FFF2-40B4-BE49-F238E27FC236}">
                  <a16:creationId xmlns:a16="http://schemas.microsoft.com/office/drawing/2014/main" id="{4B56275E-A191-4F83-B2E9-554142EDD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" y="1305"/>
              <a:ext cx="453" cy="45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 sz="2400"/>
                <a:t>15</a:t>
              </a:r>
              <a:endParaRPr lang="en-US" altLang="en-US" sz="2400"/>
            </a:p>
          </p:txBody>
        </p:sp>
        <p:sp>
          <p:nvSpPr>
            <p:cNvPr id="57388" name="Line 11">
              <a:extLst>
                <a:ext uri="{FF2B5EF4-FFF2-40B4-BE49-F238E27FC236}">
                  <a16:creationId xmlns:a16="http://schemas.microsoft.com/office/drawing/2014/main" id="{4C386622-7417-4A3E-BA56-7D160364F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357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7389" name="AutoShape 12">
              <a:extLst>
                <a:ext uri="{FF2B5EF4-FFF2-40B4-BE49-F238E27FC236}">
                  <a16:creationId xmlns:a16="http://schemas.microsoft.com/office/drawing/2014/main" id="{AAE9C4E3-4D04-4ECC-AA0B-BBA65391E4A0}"/>
                </a:ext>
              </a:extLst>
            </p:cNvPr>
            <p:cNvCxnSpPr>
              <a:cxnSpLocks noChangeShapeType="1"/>
              <a:stCxn id="57385" idx="2"/>
              <a:endCxn id="57387" idx="1"/>
            </p:cNvCxnSpPr>
            <p:nvPr/>
          </p:nvCxnSpPr>
          <p:spPr bwMode="auto">
            <a:xfrm>
              <a:off x="981" y="1286"/>
              <a:ext cx="88" cy="24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90" name="Text Box 13">
              <a:extLst>
                <a:ext uri="{FF2B5EF4-FFF2-40B4-BE49-F238E27FC236}">
                  <a16:creationId xmlns:a16="http://schemas.microsoft.com/office/drawing/2014/main" id="{8775C85F-85CA-4B46-9261-B51BD6685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7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a</a:t>
              </a:r>
              <a:endParaRPr lang="en-US" altLang="en-US" sz="2400"/>
            </a:p>
          </p:txBody>
        </p:sp>
        <p:cxnSp>
          <p:nvCxnSpPr>
            <p:cNvPr id="57391" name="AutoShape 14">
              <a:extLst>
                <a:ext uri="{FF2B5EF4-FFF2-40B4-BE49-F238E27FC236}">
                  <a16:creationId xmlns:a16="http://schemas.microsoft.com/office/drawing/2014/main" id="{5FFFF970-B6E4-4150-A50D-025F62C9B2AF}"/>
                </a:ext>
              </a:extLst>
            </p:cNvPr>
            <p:cNvCxnSpPr>
              <a:cxnSpLocks noChangeShapeType="1"/>
              <a:stCxn id="57390" idx="3"/>
              <a:endCxn id="57387" idx="1"/>
            </p:cNvCxnSpPr>
            <p:nvPr/>
          </p:nvCxnSpPr>
          <p:spPr bwMode="auto">
            <a:xfrm flipV="1">
              <a:off x="884" y="1532"/>
              <a:ext cx="185" cy="3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92" name="AutoShape 15">
              <a:extLst>
                <a:ext uri="{FF2B5EF4-FFF2-40B4-BE49-F238E27FC236}">
                  <a16:creationId xmlns:a16="http://schemas.microsoft.com/office/drawing/2014/main" id="{28EFA036-EA3D-46A7-8663-F3C5CE807EBC}"/>
                </a:ext>
              </a:extLst>
            </p:cNvPr>
            <p:cNvCxnSpPr>
              <a:cxnSpLocks noChangeShapeType="1"/>
              <a:stCxn id="57386" idx="3"/>
              <a:endCxn id="57385" idx="3"/>
            </p:cNvCxnSpPr>
            <p:nvPr/>
          </p:nvCxnSpPr>
          <p:spPr bwMode="auto">
            <a:xfrm flipH="1" flipV="1">
              <a:off x="1094" y="1173"/>
              <a:ext cx="1108" cy="359"/>
            </a:xfrm>
            <a:prstGeom prst="curvedConnector3">
              <a:avLst>
                <a:gd name="adj1" fmla="val -12907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93" name="Rectangle 16">
              <a:extLst>
                <a:ext uri="{FF2B5EF4-FFF2-40B4-BE49-F238E27FC236}">
                  <a16:creationId xmlns:a16="http://schemas.microsoft.com/office/drawing/2014/main" id="{1A340BE7-0CEB-4CD4-8669-B257D008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061"/>
              <a:ext cx="227" cy="227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0" anchor="ctr" anchorCtr="1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 sz="2000"/>
                <a:t>z</a:t>
              </a:r>
              <a:endParaRPr lang="en-US" altLang="en-US" sz="2000"/>
            </a:p>
          </p:txBody>
        </p:sp>
        <p:sp>
          <p:nvSpPr>
            <p:cNvPr id="57394" name="Rectangle 17">
              <a:extLst>
                <a:ext uri="{FF2B5EF4-FFF2-40B4-BE49-F238E27FC236}">
                  <a16:creationId xmlns:a16="http://schemas.microsoft.com/office/drawing/2014/main" id="{DA51CBD0-38B1-433F-A150-DCB039A67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1336"/>
              <a:ext cx="453" cy="45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 sz="2400"/>
                <a:t>14</a:t>
              </a:r>
              <a:endParaRPr lang="en-US" altLang="en-US" sz="2400"/>
            </a:p>
          </p:txBody>
        </p:sp>
        <p:sp>
          <p:nvSpPr>
            <p:cNvPr id="57395" name="Rectangle 18">
              <a:extLst>
                <a:ext uri="{FF2B5EF4-FFF2-40B4-BE49-F238E27FC236}">
                  <a16:creationId xmlns:a16="http://schemas.microsoft.com/office/drawing/2014/main" id="{03B34E48-A445-4AE9-B03F-00B29529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336"/>
              <a:ext cx="453" cy="4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en-US" sz="2400"/>
                <a:t>42</a:t>
              </a:r>
              <a:endParaRPr lang="en-US" altLang="en-US" sz="2400"/>
            </a:p>
          </p:txBody>
        </p:sp>
        <p:sp>
          <p:nvSpPr>
            <p:cNvPr id="57396" name="Line 19">
              <a:extLst>
                <a:ext uri="{FF2B5EF4-FFF2-40B4-BE49-F238E27FC236}">
                  <a16:creationId xmlns:a16="http://schemas.microsoft.com/office/drawing/2014/main" id="{F5C4A3C0-17E8-4982-A247-FFBAE8AC3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" y="1386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7397" name="AutoShape 20">
              <a:extLst>
                <a:ext uri="{FF2B5EF4-FFF2-40B4-BE49-F238E27FC236}">
                  <a16:creationId xmlns:a16="http://schemas.microsoft.com/office/drawing/2014/main" id="{991202D5-19EC-434A-AC7F-ADA2ECA7D3DA}"/>
                </a:ext>
              </a:extLst>
            </p:cNvPr>
            <p:cNvCxnSpPr>
              <a:cxnSpLocks noChangeShapeType="1"/>
              <a:stCxn id="57393" idx="2"/>
              <a:endCxn id="57394" idx="1"/>
            </p:cNvCxnSpPr>
            <p:nvPr/>
          </p:nvCxnSpPr>
          <p:spPr bwMode="auto">
            <a:xfrm>
              <a:off x="3331" y="1288"/>
              <a:ext cx="94" cy="27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98" name="Text Box 21">
              <a:extLst>
                <a:ext uri="{FF2B5EF4-FFF2-40B4-BE49-F238E27FC236}">
                  <a16:creationId xmlns:a16="http://schemas.microsoft.com/office/drawing/2014/main" id="{92623FBC-8E5B-48CC-9163-4F80A383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76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b</a:t>
              </a:r>
              <a:endParaRPr lang="en-US" altLang="en-US" sz="2400"/>
            </a:p>
          </p:txBody>
        </p:sp>
        <p:cxnSp>
          <p:nvCxnSpPr>
            <p:cNvPr id="57399" name="AutoShape 22">
              <a:extLst>
                <a:ext uri="{FF2B5EF4-FFF2-40B4-BE49-F238E27FC236}">
                  <a16:creationId xmlns:a16="http://schemas.microsoft.com/office/drawing/2014/main" id="{478D7FDC-C5F9-4EC7-856D-D2CC39CECAD2}"/>
                </a:ext>
              </a:extLst>
            </p:cNvPr>
            <p:cNvCxnSpPr>
              <a:cxnSpLocks noChangeShapeType="1"/>
              <a:stCxn id="57398" idx="3"/>
              <a:endCxn id="57394" idx="1"/>
            </p:cNvCxnSpPr>
            <p:nvPr/>
          </p:nvCxnSpPr>
          <p:spPr bwMode="auto">
            <a:xfrm flipV="1">
              <a:off x="3117" y="1563"/>
              <a:ext cx="308" cy="34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400" name="AutoShape 23">
              <a:extLst>
                <a:ext uri="{FF2B5EF4-FFF2-40B4-BE49-F238E27FC236}">
                  <a16:creationId xmlns:a16="http://schemas.microsoft.com/office/drawing/2014/main" id="{B3BEBC79-E24A-49A8-8140-B719A21CF23B}"/>
                </a:ext>
              </a:extLst>
            </p:cNvPr>
            <p:cNvCxnSpPr>
              <a:cxnSpLocks noChangeShapeType="1"/>
              <a:stCxn id="57395" idx="3"/>
              <a:endCxn id="57393" idx="3"/>
            </p:cNvCxnSpPr>
            <p:nvPr/>
          </p:nvCxnSpPr>
          <p:spPr bwMode="auto">
            <a:xfrm flipH="1" flipV="1">
              <a:off x="3444" y="1175"/>
              <a:ext cx="1114" cy="388"/>
            </a:xfrm>
            <a:prstGeom prst="curvedConnector3">
              <a:avLst>
                <a:gd name="adj1" fmla="val -12838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351" name="Rectangle 29">
            <a:extLst>
              <a:ext uri="{FF2B5EF4-FFF2-40B4-BE49-F238E27FC236}">
                <a16:creationId xmlns:a16="http://schemas.microsoft.com/office/drawing/2014/main" id="{2D4075F1-4566-43D0-B855-1B1AFF27F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38" y="1709738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7352" name="Rectangle 30">
            <a:extLst>
              <a:ext uri="{FF2B5EF4-FFF2-40B4-BE49-F238E27FC236}">
                <a16:creationId xmlns:a16="http://schemas.microsoft.com/office/drawing/2014/main" id="{0DFAD887-F05B-45D8-A110-19306306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2100263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cxnSp>
        <p:nvCxnSpPr>
          <p:cNvPr id="57353" name="AutoShape 31">
            <a:extLst>
              <a:ext uri="{FF2B5EF4-FFF2-40B4-BE49-F238E27FC236}">
                <a16:creationId xmlns:a16="http://schemas.microsoft.com/office/drawing/2014/main" id="{BE7A3522-D7BB-4C21-A89E-D31F6955ABBE}"/>
              </a:ext>
            </a:extLst>
          </p:cNvPr>
          <p:cNvCxnSpPr>
            <a:cxnSpLocks noChangeShapeType="1"/>
            <a:stCxn id="57351" idx="2"/>
            <a:endCxn id="57352" idx="1"/>
          </p:cNvCxnSpPr>
          <p:nvPr/>
        </p:nvCxnSpPr>
        <p:spPr bwMode="auto">
          <a:xfrm>
            <a:off x="1382713" y="2070100"/>
            <a:ext cx="139700" cy="390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4" name="Text Box 32">
            <a:extLst>
              <a:ext uri="{FF2B5EF4-FFF2-40B4-BE49-F238E27FC236}">
                <a16:creationId xmlns:a16="http://schemas.microsoft.com/office/drawing/2014/main" id="{41261DB3-9729-445C-B90A-26D5631F1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2820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7355" name="AutoShape 33">
            <a:extLst>
              <a:ext uri="{FF2B5EF4-FFF2-40B4-BE49-F238E27FC236}">
                <a16:creationId xmlns:a16="http://schemas.microsoft.com/office/drawing/2014/main" id="{E99A73A1-8C92-44FF-98A8-080E076AE93A}"/>
              </a:ext>
            </a:extLst>
          </p:cNvPr>
          <p:cNvCxnSpPr>
            <a:cxnSpLocks noChangeShapeType="1"/>
            <a:stCxn id="57354" idx="3"/>
            <a:endCxn id="57352" idx="1"/>
          </p:cNvCxnSpPr>
          <p:nvPr/>
        </p:nvCxnSpPr>
        <p:spPr bwMode="auto">
          <a:xfrm flipV="1">
            <a:off x="1228725" y="2460625"/>
            <a:ext cx="293688" cy="5889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6" name="Rectangle 34">
            <a:extLst>
              <a:ext uri="{FF2B5EF4-FFF2-40B4-BE49-F238E27FC236}">
                <a16:creationId xmlns:a16="http://schemas.microsoft.com/office/drawing/2014/main" id="{B69E9630-9A36-4A77-A07F-BD6979DD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2085975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7357" name="Rectangle 35">
            <a:extLst>
              <a:ext uri="{FF2B5EF4-FFF2-40B4-BE49-F238E27FC236}">
                <a16:creationId xmlns:a16="http://schemas.microsoft.com/office/drawing/2014/main" id="{47FE90E9-B0F9-410F-8596-DF7A6CB00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170973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7358" name="AutoShape 36">
            <a:extLst>
              <a:ext uri="{FF2B5EF4-FFF2-40B4-BE49-F238E27FC236}">
                <a16:creationId xmlns:a16="http://schemas.microsoft.com/office/drawing/2014/main" id="{AC929779-16DF-4F83-ACF8-1B1CBCCF631D}"/>
              </a:ext>
            </a:extLst>
          </p:cNvPr>
          <p:cNvCxnSpPr>
            <a:cxnSpLocks noChangeShapeType="1"/>
            <a:stCxn id="57357" idx="2"/>
            <a:endCxn id="57356" idx="1"/>
          </p:cNvCxnSpPr>
          <p:nvPr/>
        </p:nvCxnSpPr>
        <p:spPr bwMode="auto">
          <a:xfrm>
            <a:off x="3822700" y="2070100"/>
            <a:ext cx="130175" cy="3762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9" name="Text Box 37">
            <a:extLst>
              <a:ext uri="{FF2B5EF4-FFF2-40B4-BE49-F238E27FC236}">
                <a16:creationId xmlns:a16="http://schemas.microsoft.com/office/drawing/2014/main" id="{A59BEAF1-170B-457D-BCC3-2761CBE7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28209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7360" name="AutoShape 38">
            <a:extLst>
              <a:ext uri="{FF2B5EF4-FFF2-40B4-BE49-F238E27FC236}">
                <a16:creationId xmlns:a16="http://schemas.microsoft.com/office/drawing/2014/main" id="{85F9A577-8CEF-43F0-A215-4E3A87EEE9FF}"/>
              </a:ext>
            </a:extLst>
          </p:cNvPr>
          <p:cNvCxnSpPr>
            <a:cxnSpLocks noChangeShapeType="1"/>
            <a:stCxn id="57359" idx="3"/>
            <a:endCxn id="57356" idx="1"/>
          </p:cNvCxnSpPr>
          <p:nvPr/>
        </p:nvCxnSpPr>
        <p:spPr bwMode="auto">
          <a:xfrm flipV="1">
            <a:off x="3686175" y="2446338"/>
            <a:ext cx="266700" cy="603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1" name="AutoShape 39">
            <a:extLst>
              <a:ext uri="{FF2B5EF4-FFF2-40B4-BE49-F238E27FC236}">
                <a16:creationId xmlns:a16="http://schemas.microsoft.com/office/drawing/2014/main" id="{0C16FADF-CC97-454F-9416-EA4C17CC74C1}"/>
              </a:ext>
            </a:extLst>
          </p:cNvPr>
          <p:cNvCxnSpPr>
            <a:cxnSpLocks noChangeShapeType="1"/>
            <a:stCxn id="57352" idx="3"/>
            <a:endCxn id="57351" idx="3"/>
          </p:cNvCxnSpPr>
          <p:nvPr/>
        </p:nvCxnSpPr>
        <p:spPr bwMode="auto">
          <a:xfrm flipH="1" flipV="1">
            <a:off x="1562100" y="1890713"/>
            <a:ext cx="679450" cy="569912"/>
          </a:xfrm>
          <a:prstGeom prst="curvedConnector3">
            <a:avLst>
              <a:gd name="adj1" fmla="val -33412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2" name="AutoShape 40">
            <a:extLst>
              <a:ext uri="{FF2B5EF4-FFF2-40B4-BE49-F238E27FC236}">
                <a16:creationId xmlns:a16="http://schemas.microsoft.com/office/drawing/2014/main" id="{E920302A-235B-48ED-BCD0-55FA78624D69}"/>
              </a:ext>
            </a:extLst>
          </p:cNvPr>
          <p:cNvCxnSpPr>
            <a:cxnSpLocks noChangeShapeType="1"/>
            <a:stCxn id="57356" idx="3"/>
            <a:endCxn id="57357" idx="3"/>
          </p:cNvCxnSpPr>
          <p:nvPr/>
        </p:nvCxnSpPr>
        <p:spPr bwMode="auto">
          <a:xfrm flipH="1" flipV="1">
            <a:off x="4002088" y="1890713"/>
            <a:ext cx="669925" cy="555625"/>
          </a:xfrm>
          <a:prstGeom prst="curvedConnector3">
            <a:avLst>
              <a:gd name="adj1" fmla="val -33884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3" name="Rectangle 41">
            <a:extLst>
              <a:ext uri="{FF2B5EF4-FFF2-40B4-BE49-F238E27FC236}">
                <a16:creationId xmlns:a16="http://schemas.microsoft.com/office/drawing/2014/main" id="{70706467-3F7A-4AAB-B274-A12B0B5F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2070100"/>
            <a:ext cx="719137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7364" name="Rectangle 42">
            <a:extLst>
              <a:ext uri="{FF2B5EF4-FFF2-40B4-BE49-F238E27FC236}">
                <a16:creationId xmlns:a16="http://schemas.microsoft.com/office/drawing/2014/main" id="{416E4EC1-783F-4E12-8799-D0C53AE1D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1693863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7365" name="AutoShape 43">
            <a:extLst>
              <a:ext uri="{FF2B5EF4-FFF2-40B4-BE49-F238E27FC236}">
                <a16:creationId xmlns:a16="http://schemas.microsoft.com/office/drawing/2014/main" id="{E105E96E-F7D5-4302-ADB8-895D94E041CA}"/>
              </a:ext>
            </a:extLst>
          </p:cNvPr>
          <p:cNvCxnSpPr>
            <a:cxnSpLocks noChangeShapeType="1"/>
            <a:stCxn id="57364" idx="2"/>
            <a:endCxn id="57363" idx="1"/>
          </p:cNvCxnSpPr>
          <p:nvPr/>
        </p:nvCxnSpPr>
        <p:spPr bwMode="auto">
          <a:xfrm>
            <a:off x="7624763" y="2054225"/>
            <a:ext cx="130175" cy="3762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6" name="Text Box 44">
            <a:extLst>
              <a:ext uri="{FF2B5EF4-FFF2-40B4-BE49-F238E27FC236}">
                <a16:creationId xmlns:a16="http://schemas.microsoft.com/office/drawing/2014/main" id="{AF42B4F4-E996-46C1-95EE-0C78DAE67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8051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7367" name="AutoShape 45">
            <a:extLst>
              <a:ext uri="{FF2B5EF4-FFF2-40B4-BE49-F238E27FC236}">
                <a16:creationId xmlns:a16="http://schemas.microsoft.com/office/drawing/2014/main" id="{B038C077-6416-4A32-9E60-AF18ECA8B59E}"/>
              </a:ext>
            </a:extLst>
          </p:cNvPr>
          <p:cNvCxnSpPr>
            <a:cxnSpLocks noChangeShapeType="1"/>
            <a:stCxn id="57366" idx="3"/>
            <a:endCxn id="57363" idx="1"/>
          </p:cNvCxnSpPr>
          <p:nvPr/>
        </p:nvCxnSpPr>
        <p:spPr bwMode="auto">
          <a:xfrm flipV="1">
            <a:off x="7488238" y="2430463"/>
            <a:ext cx="266700" cy="603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8" name="AutoShape 46">
            <a:extLst>
              <a:ext uri="{FF2B5EF4-FFF2-40B4-BE49-F238E27FC236}">
                <a16:creationId xmlns:a16="http://schemas.microsoft.com/office/drawing/2014/main" id="{04AEA9C3-7944-46E6-BE86-4F8E10063646}"/>
              </a:ext>
            </a:extLst>
          </p:cNvPr>
          <p:cNvCxnSpPr>
            <a:cxnSpLocks noChangeShapeType="1"/>
            <a:stCxn id="57363" idx="3"/>
            <a:endCxn id="57364" idx="3"/>
          </p:cNvCxnSpPr>
          <p:nvPr/>
        </p:nvCxnSpPr>
        <p:spPr bwMode="auto">
          <a:xfrm flipH="1" flipV="1">
            <a:off x="7804150" y="1874838"/>
            <a:ext cx="669925" cy="555625"/>
          </a:xfrm>
          <a:prstGeom prst="curvedConnector3">
            <a:avLst>
              <a:gd name="adj1" fmla="val -33884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9" name="Rectangle 47">
            <a:extLst>
              <a:ext uri="{FF2B5EF4-FFF2-40B4-BE49-F238E27FC236}">
                <a16:creationId xmlns:a16="http://schemas.microsoft.com/office/drawing/2014/main" id="{D0787136-9A50-44E1-B90C-7AF009D6C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2085975"/>
            <a:ext cx="719138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7370" name="Rectangle 48">
            <a:extLst>
              <a:ext uri="{FF2B5EF4-FFF2-40B4-BE49-F238E27FC236}">
                <a16:creationId xmlns:a16="http://schemas.microsoft.com/office/drawing/2014/main" id="{37D9BC72-6A4E-449A-9B29-CA2ABCCE8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70973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7371" name="AutoShape 49">
            <a:extLst>
              <a:ext uri="{FF2B5EF4-FFF2-40B4-BE49-F238E27FC236}">
                <a16:creationId xmlns:a16="http://schemas.microsoft.com/office/drawing/2014/main" id="{D386417E-9C6E-440E-AE63-D1D4BAB77576}"/>
              </a:ext>
            </a:extLst>
          </p:cNvPr>
          <p:cNvCxnSpPr>
            <a:cxnSpLocks noChangeShapeType="1"/>
            <a:stCxn id="57370" idx="2"/>
            <a:endCxn id="57369" idx="1"/>
          </p:cNvCxnSpPr>
          <p:nvPr/>
        </p:nvCxnSpPr>
        <p:spPr bwMode="auto">
          <a:xfrm>
            <a:off x="5286375" y="2070100"/>
            <a:ext cx="130175" cy="3762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72" name="Text Box 50">
            <a:extLst>
              <a:ext uri="{FF2B5EF4-FFF2-40B4-BE49-F238E27FC236}">
                <a16:creationId xmlns:a16="http://schemas.microsoft.com/office/drawing/2014/main" id="{526FCFAF-41D7-4603-BED9-00BB7FEC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8" y="2820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7373" name="AutoShape 51">
            <a:extLst>
              <a:ext uri="{FF2B5EF4-FFF2-40B4-BE49-F238E27FC236}">
                <a16:creationId xmlns:a16="http://schemas.microsoft.com/office/drawing/2014/main" id="{A04407B6-E135-4A20-A4E5-63B01E00D6E5}"/>
              </a:ext>
            </a:extLst>
          </p:cNvPr>
          <p:cNvCxnSpPr>
            <a:cxnSpLocks noChangeShapeType="1"/>
            <a:stCxn id="57372" idx="3"/>
            <a:endCxn id="57369" idx="1"/>
          </p:cNvCxnSpPr>
          <p:nvPr/>
        </p:nvCxnSpPr>
        <p:spPr bwMode="auto">
          <a:xfrm flipV="1">
            <a:off x="5132388" y="2446338"/>
            <a:ext cx="284162" cy="6032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4" name="AutoShape 52">
            <a:extLst>
              <a:ext uri="{FF2B5EF4-FFF2-40B4-BE49-F238E27FC236}">
                <a16:creationId xmlns:a16="http://schemas.microsoft.com/office/drawing/2014/main" id="{009D34A7-09C0-4895-BEAD-B4CB704BFA08}"/>
              </a:ext>
            </a:extLst>
          </p:cNvPr>
          <p:cNvCxnSpPr>
            <a:cxnSpLocks noChangeShapeType="1"/>
            <a:stCxn id="57369" idx="3"/>
            <a:endCxn id="57370" idx="3"/>
          </p:cNvCxnSpPr>
          <p:nvPr/>
        </p:nvCxnSpPr>
        <p:spPr bwMode="auto">
          <a:xfrm flipH="1" flipV="1">
            <a:off x="5465763" y="1890713"/>
            <a:ext cx="669925" cy="555625"/>
          </a:xfrm>
          <a:prstGeom prst="curvedConnector3">
            <a:avLst>
              <a:gd name="adj1" fmla="val -33884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375" name="Group 54">
            <a:extLst>
              <a:ext uri="{FF2B5EF4-FFF2-40B4-BE49-F238E27FC236}">
                <a16:creationId xmlns:a16="http://schemas.microsoft.com/office/drawing/2014/main" id="{945B242E-3AC1-415D-936D-5BD1741B79A6}"/>
              </a:ext>
            </a:extLst>
          </p:cNvPr>
          <p:cNvGrpSpPr>
            <a:grpSpLocks/>
          </p:cNvGrpSpPr>
          <p:nvPr/>
        </p:nvGrpSpPr>
        <p:grpSpPr bwMode="auto">
          <a:xfrm>
            <a:off x="2217738" y="3086100"/>
            <a:ext cx="1457325" cy="1023938"/>
            <a:chOff x="2092" y="2721"/>
            <a:chExt cx="918" cy="645"/>
          </a:xfrm>
        </p:grpSpPr>
        <p:grpSp>
          <p:nvGrpSpPr>
            <p:cNvPr id="57381" name="Group 55">
              <a:extLst>
                <a:ext uri="{FF2B5EF4-FFF2-40B4-BE49-F238E27FC236}">
                  <a16:creationId xmlns:a16="http://schemas.microsoft.com/office/drawing/2014/main" id="{AC52C86D-3683-40A2-B6B2-6FCED5903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2751"/>
              <a:ext cx="918" cy="615"/>
              <a:chOff x="2321" y="2851"/>
              <a:chExt cx="918" cy="615"/>
            </a:xfrm>
          </p:grpSpPr>
          <p:sp>
            <p:nvSpPr>
              <p:cNvPr id="57383" name="AutoShape 56">
                <a:extLst>
                  <a:ext uri="{FF2B5EF4-FFF2-40B4-BE49-F238E27FC236}">
                    <a16:creationId xmlns:a16="http://schemas.microsoft.com/office/drawing/2014/main" id="{4CE91201-DF0A-4A5B-9D20-C2687F1D2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79" y="2852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384" name="AutoShape 57">
                <a:extLst>
                  <a:ext uri="{FF2B5EF4-FFF2-40B4-BE49-F238E27FC236}">
                    <a16:creationId xmlns:a16="http://schemas.microsoft.com/office/drawing/2014/main" id="{DDABF81E-F22F-4656-A16F-700278FA0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321" y="285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7382" name="Text Box 58">
              <a:extLst>
                <a:ext uri="{FF2B5EF4-FFF2-40B4-BE49-F238E27FC236}">
                  <a16:creationId xmlns:a16="http://schemas.microsoft.com/office/drawing/2014/main" id="{D768A3F0-5C6F-4F8B-B2C3-D2D14D85D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2721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merge</a:t>
              </a:r>
              <a:endParaRPr lang="en-US" altLang="en-US" sz="2400"/>
            </a:p>
          </p:txBody>
        </p:sp>
      </p:grpSp>
      <p:grpSp>
        <p:nvGrpSpPr>
          <p:cNvPr id="57376" name="Group 59">
            <a:extLst>
              <a:ext uri="{FF2B5EF4-FFF2-40B4-BE49-F238E27FC236}">
                <a16:creationId xmlns:a16="http://schemas.microsoft.com/office/drawing/2014/main" id="{0585F7BB-F370-458A-85E6-B928B3B1BEEF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3143250"/>
            <a:ext cx="1457325" cy="1023938"/>
            <a:chOff x="2092" y="2721"/>
            <a:chExt cx="918" cy="645"/>
          </a:xfrm>
        </p:grpSpPr>
        <p:grpSp>
          <p:nvGrpSpPr>
            <p:cNvPr id="57377" name="Group 60">
              <a:extLst>
                <a:ext uri="{FF2B5EF4-FFF2-40B4-BE49-F238E27FC236}">
                  <a16:creationId xmlns:a16="http://schemas.microsoft.com/office/drawing/2014/main" id="{D59A8581-CF04-478F-9A74-9767BAC18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2751"/>
              <a:ext cx="918" cy="615"/>
              <a:chOff x="2321" y="2851"/>
              <a:chExt cx="918" cy="615"/>
            </a:xfrm>
          </p:grpSpPr>
          <p:sp>
            <p:nvSpPr>
              <p:cNvPr id="57379" name="AutoShape 61">
                <a:extLst>
                  <a:ext uri="{FF2B5EF4-FFF2-40B4-BE49-F238E27FC236}">
                    <a16:creationId xmlns:a16="http://schemas.microsoft.com/office/drawing/2014/main" id="{C3F24F21-A661-43FC-BE3C-839F87D3E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79" y="2852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380" name="AutoShape 62">
                <a:extLst>
                  <a:ext uri="{FF2B5EF4-FFF2-40B4-BE49-F238E27FC236}">
                    <a16:creationId xmlns:a16="http://schemas.microsoft.com/office/drawing/2014/main" id="{61DA1803-607F-4336-899F-974DE64D4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321" y="285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7378" name="Text Box 63">
              <a:extLst>
                <a:ext uri="{FF2B5EF4-FFF2-40B4-BE49-F238E27FC236}">
                  <a16:creationId xmlns:a16="http://schemas.microsoft.com/office/drawing/2014/main" id="{266618A0-5F5C-4653-B072-19BD258C7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2721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merge</a:t>
              </a:r>
              <a:endParaRPr lang="en-US" altLang="en-US" sz="240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Veri Yer Tutucusu 5">
            <a:extLst>
              <a:ext uri="{FF2B5EF4-FFF2-40B4-BE49-F238E27FC236}">
                <a16:creationId xmlns:a16="http://schemas.microsoft.com/office/drawing/2014/main" id="{A95594E9-624D-4E31-B67C-FFA8AA5404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251AD3-8A75-4ED4-B023-D9192A267D06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8371" name="Alt Bilgi Yer Tutucusu 6">
            <a:extLst>
              <a:ext uri="{FF2B5EF4-FFF2-40B4-BE49-F238E27FC236}">
                <a16:creationId xmlns:a16="http://schemas.microsoft.com/office/drawing/2014/main" id="{0FEAC066-1AA9-407E-B80E-31E39690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8372" name="Slayt Numarası Yer Tutucusu 7">
            <a:extLst>
              <a:ext uri="{FF2B5EF4-FFF2-40B4-BE49-F238E27FC236}">
                <a16:creationId xmlns:a16="http://schemas.microsoft.com/office/drawing/2014/main" id="{12576A75-D9FF-40C4-BC1F-0744E41A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AFEB1F-ACB1-492A-AB6A-2DFE4A56F1B0}" type="slidenum">
              <a:rPr lang="en-US" altLang="en-US" b="0"/>
              <a:pPr/>
              <a:t>53</a:t>
            </a:fld>
            <a:endParaRPr lang="en-US" altLang="en-US" b="0"/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78259763-51B6-4C7B-BDDC-B8E96ED33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Example</a:t>
            </a:r>
            <a:endParaRPr lang="en-US" altLang="en-US"/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73AB9633-AC17-4822-8BE2-5C86A7397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407828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8375" name="Rectangle 4">
            <a:extLst>
              <a:ext uri="{FF2B5EF4-FFF2-40B4-BE49-F238E27FC236}">
                <a16:creationId xmlns:a16="http://schemas.microsoft.com/office/drawing/2014/main" id="{AFC84B81-3206-448D-B978-DEE5A19F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4484688"/>
            <a:ext cx="719137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8376" name="Rectangle 5">
            <a:extLst>
              <a:ext uri="{FF2B5EF4-FFF2-40B4-BE49-F238E27FC236}">
                <a16:creationId xmlns:a16="http://schemas.microsoft.com/office/drawing/2014/main" id="{C4036186-10DD-48F7-AD8A-4416EA49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468813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58377" name="Rectangle 6">
            <a:extLst>
              <a:ext uri="{FF2B5EF4-FFF2-40B4-BE49-F238E27FC236}">
                <a16:creationId xmlns:a16="http://schemas.microsoft.com/office/drawing/2014/main" id="{11A580B5-AA09-4986-919B-3D3434367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4468813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8378" name="Line 7">
            <a:extLst>
              <a:ext uri="{FF2B5EF4-FFF2-40B4-BE49-F238E27FC236}">
                <a16:creationId xmlns:a16="http://schemas.microsoft.com/office/drawing/2014/main" id="{8F7E2A3A-BF83-4DDE-8D84-95668FEF9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250" y="455136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8">
            <a:extLst>
              <a:ext uri="{FF2B5EF4-FFF2-40B4-BE49-F238E27FC236}">
                <a16:creationId xmlns:a16="http://schemas.microsoft.com/office/drawing/2014/main" id="{639635B8-7328-476C-B3F6-9E8A71DF5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3548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Rectangle 9">
            <a:extLst>
              <a:ext uri="{FF2B5EF4-FFF2-40B4-BE49-F238E27FC236}">
                <a16:creationId xmlns:a16="http://schemas.microsoft.com/office/drawing/2014/main" id="{3DBB2058-AC56-4C72-8ABE-580961240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4484688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8381" name="Line 10">
            <a:extLst>
              <a:ext uri="{FF2B5EF4-FFF2-40B4-BE49-F238E27FC236}">
                <a16:creationId xmlns:a16="http://schemas.microsoft.com/office/drawing/2014/main" id="{69B673FE-F44E-487B-A352-1CE5FB9AC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838" y="456406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82" name="AutoShape 11">
            <a:extLst>
              <a:ext uri="{FF2B5EF4-FFF2-40B4-BE49-F238E27FC236}">
                <a16:creationId xmlns:a16="http://schemas.microsoft.com/office/drawing/2014/main" id="{C8CE2BEA-62FC-471C-B5AE-5C5B8E447B0F}"/>
              </a:ext>
            </a:extLst>
          </p:cNvPr>
          <p:cNvCxnSpPr>
            <a:cxnSpLocks noChangeShapeType="1"/>
            <a:stCxn id="58374" idx="2"/>
            <a:endCxn id="58377" idx="1"/>
          </p:cNvCxnSpPr>
          <p:nvPr/>
        </p:nvCxnSpPr>
        <p:spPr bwMode="auto">
          <a:xfrm>
            <a:off x="2400300" y="4438650"/>
            <a:ext cx="139700" cy="390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83" name="AutoShape 12">
            <a:extLst>
              <a:ext uri="{FF2B5EF4-FFF2-40B4-BE49-F238E27FC236}">
                <a16:creationId xmlns:a16="http://schemas.microsoft.com/office/drawing/2014/main" id="{8B5749A6-C601-4AB2-AA33-DB843F9AC6F6}"/>
              </a:ext>
            </a:extLst>
          </p:cNvPr>
          <p:cNvCxnSpPr>
            <a:cxnSpLocks noChangeShapeType="1"/>
            <a:stCxn id="58380" idx="3"/>
            <a:endCxn id="58374" idx="3"/>
          </p:cNvCxnSpPr>
          <p:nvPr/>
        </p:nvCxnSpPr>
        <p:spPr bwMode="auto">
          <a:xfrm flipH="1" flipV="1">
            <a:off x="2579688" y="4259263"/>
            <a:ext cx="3916362" cy="585787"/>
          </a:xfrm>
          <a:prstGeom prst="curvedConnector3">
            <a:avLst>
              <a:gd name="adj1" fmla="val -13986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4" name="Text Box 13">
            <a:extLst>
              <a:ext uri="{FF2B5EF4-FFF2-40B4-BE49-F238E27FC236}">
                <a16:creationId xmlns:a16="http://schemas.microsoft.com/office/drawing/2014/main" id="{39F3EC5F-A197-4705-A4AB-E321E02D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51895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8385" name="AutoShape 14">
            <a:extLst>
              <a:ext uri="{FF2B5EF4-FFF2-40B4-BE49-F238E27FC236}">
                <a16:creationId xmlns:a16="http://schemas.microsoft.com/office/drawing/2014/main" id="{3F4973A3-8BBD-4BE5-A27C-EA774242781B}"/>
              </a:ext>
            </a:extLst>
          </p:cNvPr>
          <p:cNvCxnSpPr>
            <a:cxnSpLocks noChangeShapeType="1"/>
            <a:stCxn id="58384" idx="3"/>
            <a:endCxn id="58377" idx="1"/>
          </p:cNvCxnSpPr>
          <p:nvPr/>
        </p:nvCxnSpPr>
        <p:spPr bwMode="auto">
          <a:xfrm flipV="1">
            <a:off x="2263775" y="4829175"/>
            <a:ext cx="276225" cy="5889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86" name="Rectangle 20">
            <a:extLst>
              <a:ext uri="{FF2B5EF4-FFF2-40B4-BE49-F238E27FC236}">
                <a16:creationId xmlns:a16="http://schemas.microsoft.com/office/drawing/2014/main" id="{2A776273-9685-4571-B1FC-44E6B7A3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0" y="1811338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8387" name="Rectangle 21">
            <a:extLst>
              <a:ext uri="{FF2B5EF4-FFF2-40B4-BE49-F238E27FC236}">
                <a16:creationId xmlns:a16="http://schemas.microsoft.com/office/drawing/2014/main" id="{3DB9FD75-0275-4C45-AAFD-DA52C262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25" y="2201863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8388" name="Rectangle 22">
            <a:extLst>
              <a:ext uri="{FF2B5EF4-FFF2-40B4-BE49-F238E27FC236}">
                <a16:creationId xmlns:a16="http://schemas.microsoft.com/office/drawing/2014/main" id="{41A4B05C-E1C2-490C-96D9-5A4B2CC7D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2201863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58389" name="Line 23">
            <a:extLst>
              <a:ext uri="{FF2B5EF4-FFF2-40B4-BE49-F238E27FC236}">
                <a16:creationId xmlns:a16="http://schemas.microsoft.com/office/drawing/2014/main" id="{0DC5FD6B-28DC-47F1-A37D-8C25002E8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1575" y="228441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90" name="AutoShape 24">
            <a:extLst>
              <a:ext uri="{FF2B5EF4-FFF2-40B4-BE49-F238E27FC236}">
                <a16:creationId xmlns:a16="http://schemas.microsoft.com/office/drawing/2014/main" id="{EA385EFA-A67B-49F1-9148-D30D17BC4CFA}"/>
              </a:ext>
            </a:extLst>
          </p:cNvPr>
          <p:cNvCxnSpPr>
            <a:cxnSpLocks noChangeShapeType="1"/>
            <a:stCxn id="58386" idx="2"/>
            <a:endCxn id="58388" idx="1"/>
          </p:cNvCxnSpPr>
          <p:nvPr/>
        </p:nvCxnSpPr>
        <p:spPr bwMode="auto">
          <a:xfrm>
            <a:off x="1571625" y="2171700"/>
            <a:ext cx="139700" cy="390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1" name="Text Box 25">
            <a:extLst>
              <a:ext uri="{FF2B5EF4-FFF2-40B4-BE49-F238E27FC236}">
                <a16:creationId xmlns:a16="http://schemas.microsoft.com/office/drawing/2014/main" id="{128976D3-8906-43E6-B377-402DCBEA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2922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8392" name="AutoShape 26">
            <a:extLst>
              <a:ext uri="{FF2B5EF4-FFF2-40B4-BE49-F238E27FC236}">
                <a16:creationId xmlns:a16="http://schemas.microsoft.com/office/drawing/2014/main" id="{3841B19C-209F-4460-B680-3031B9E3F64B}"/>
              </a:ext>
            </a:extLst>
          </p:cNvPr>
          <p:cNvCxnSpPr>
            <a:cxnSpLocks noChangeShapeType="1"/>
            <a:stCxn id="58391" idx="3"/>
            <a:endCxn id="58388" idx="1"/>
          </p:cNvCxnSpPr>
          <p:nvPr/>
        </p:nvCxnSpPr>
        <p:spPr bwMode="auto">
          <a:xfrm flipV="1">
            <a:off x="1417638" y="2562225"/>
            <a:ext cx="293687" cy="5889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3" name="AutoShape 27">
            <a:extLst>
              <a:ext uri="{FF2B5EF4-FFF2-40B4-BE49-F238E27FC236}">
                <a16:creationId xmlns:a16="http://schemas.microsoft.com/office/drawing/2014/main" id="{1651E7BD-E559-47E8-ACA1-2CCE5BAD984B}"/>
              </a:ext>
            </a:extLst>
          </p:cNvPr>
          <p:cNvCxnSpPr>
            <a:cxnSpLocks noChangeShapeType="1"/>
            <a:stCxn id="58387" idx="3"/>
            <a:endCxn id="58386" idx="3"/>
          </p:cNvCxnSpPr>
          <p:nvPr/>
        </p:nvCxnSpPr>
        <p:spPr bwMode="auto">
          <a:xfrm flipH="1" flipV="1">
            <a:off x="1751013" y="1992313"/>
            <a:ext cx="1758950" cy="569912"/>
          </a:xfrm>
          <a:prstGeom prst="curvedConnector3">
            <a:avLst>
              <a:gd name="adj1" fmla="val -12907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4" name="Rectangle 28">
            <a:extLst>
              <a:ext uri="{FF2B5EF4-FFF2-40B4-BE49-F238E27FC236}">
                <a16:creationId xmlns:a16="http://schemas.microsoft.com/office/drawing/2014/main" id="{70794C0E-FE34-42DA-A3D8-F2E81FBA4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1727200"/>
            <a:ext cx="360363" cy="36036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8395" name="Rectangle 29">
            <a:extLst>
              <a:ext uri="{FF2B5EF4-FFF2-40B4-BE49-F238E27FC236}">
                <a16:creationId xmlns:a16="http://schemas.microsoft.com/office/drawing/2014/main" id="{11107A3C-2215-45C5-9FA4-74870F12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2163763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8396" name="Rectangle 30">
            <a:extLst>
              <a:ext uri="{FF2B5EF4-FFF2-40B4-BE49-F238E27FC236}">
                <a16:creationId xmlns:a16="http://schemas.microsoft.com/office/drawing/2014/main" id="{3F724F22-452C-4F67-B2A6-EA550944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163763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8397" name="Line 31">
            <a:extLst>
              <a:ext uri="{FF2B5EF4-FFF2-40B4-BE49-F238E27FC236}">
                <a16:creationId xmlns:a16="http://schemas.microsoft.com/office/drawing/2014/main" id="{BFC608F6-E4D0-4AF9-8DF6-BCFEA0F8B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9875" y="22431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98" name="AutoShape 32">
            <a:extLst>
              <a:ext uri="{FF2B5EF4-FFF2-40B4-BE49-F238E27FC236}">
                <a16:creationId xmlns:a16="http://schemas.microsoft.com/office/drawing/2014/main" id="{15375D41-8F57-4380-BC0E-1CF001886E10}"/>
              </a:ext>
            </a:extLst>
          </p:cNvPr>
          <p:cNvCxnSpPr>
            <a:cxnSpLocks noChangeShapeType="1"/>
            <a:stCxn id="58394" idx="2"/>
            <a:endCxn id="58395" idx="1"/>
          </p:cNvCxnSpPr>
          <p:nvPr/>
        </p:nvCxnSpPr>
        <p:spPr bwMode="auto">
          <a:xfrm>
            <a:off x="5737225" y="2087563"/>
            <a:ext cx="149225" cy="4365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99" name="Text Box 33">
            <a:extLst>
              <a:ext uri="{FF2B5EF4-FFF2-40B4-BE49-F238E27FC236}">
                <a16:creationId xmlns:a16="http://schemas.microsoft.com/office/drawing/2014/main" id="{2224B069-8977-4171-BB71-C60F13E46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8384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8400" name="AutoShape 34">
            <a:extLst>
              <a:ext uri="{FF2B5EF4-FFF2-40B4-BE49-F238E27FC236}">
                <a16:creationId xmlns:a16="http://schemas.microsoft.com/office/drawing/2014/main" id="{82A9160D-364C-4791-AD5D-4D7DEB02BBF1}"/>
              </a:ext>
            </a:extLst>
          </p:cNvPr>
          <p:cNvCxnSpPr>
            <a:cxnSpLocks noChangeShapeType="1"/>
            <a:stCxn id="58399" idx="3"/>
            <a:endCxn id="58395" idx="1"/>
          </p:cNvCxnSpPr>
          <p:nvPr/>
        </p:nvCxnSpPr>
        <p:spPr bwMode="auto">
          <a:xfrm flipV="1">
            <a:off x="5397500" y="2524125"/>
            <a:ext cx="488950" cy="5429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401" name="AutoShape 35">
            <a:extLst>
              <a:ext uri="{FF2B5EF4-FFF2-40B4-BE49-F238E27FC236}">
                <a16:creationId xmlns:a16="http://schemas.microsoft.com/office/drawing/2014/main" id="{9936BEDA-75B9-4B65-8060-96286442905C}"/>
              </a:ext>
            </a:extLst>
          </p:cNvPr>
          <p:cNvCxnSpPr>
            <a:cxnSpLocks noChangeShapeType="1"/>
            <a:stCxn id="58396" idx="3"/>
            <a:endCxn id="58394" idx="3"/>
          </p:cNvCxnSpPr>
          <p:nvPr/>
        </p:nvCxnSpPr>
        <p:spPr bwMode="auto">
          <a:xfrm flipH="1" flipV="1">
            <a:off x="5916613" y="1908175"/>
            <a:ext cx="1768475" cy="615950"/>
          </a:xfrm>
          <a:prstGeom prst="curvedConnector3">
            <a:avLst>
              <a:gd name="adj1" fmla="val -12838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402" name="Group 37">
            <a:extLst>
              <a:ext uri="{FF2B5EF4-FFF2-40B4-BE49-F238E27FC236}">
                <a16:creationId xmlns:a16="http://schemas.microsoft.com/office/drawing/2014/main" id="{474723D1-1FA0-4586-824E-D966AA96AA7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144838"/>
            <a:ext cx="1457325" cy="1023937"/>
            <a:chOff x="2092" y="2721"/>
            <a:chExt cx="918" cy="645"/>
          </a:xfrm>
        </p:grpSpPr>
        <p:grpSp>
          <p:nvGrpSpPr>
            <p:cNvPr id="58403" name="Group 38">
              <a:extLst>
                <a:ext uri="{FF2B5EF4-FFF2-40B4-BE49-F238E27FC236}">
                  <a16:creationId xmlns:a16="http://schemas.microsoft.com/office/drawing/2014/main" id="{D2FCCC5E-2825-4586-8951-4C4F6E63F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2751"/>
              <a:ext cx="918" cy="615"/>
              <a:chOff x="2321" y="2851"/>
              <a:chExt cx="918" cy="615"/>
            </a:xfrm>
          </p:grpSpPr>
          <p:sp>
            <p:nvSpPr>
              <p:cNvPr id="58405" name="AutoShape 39">
                <a:extLst>
                  <a:ext uri="{FF2B5EF4-FFF2-40B4-BE49-F238E27FC236}">
                    <a16:creationId xmlns:a16="http://schemas.microsoft.com/office/drawing/2014/main" id="{2BA002EB-F82D-49A8-9390-F8C9D076F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79" y="2852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406" name="AutoShape 40">
                <a:extLst>
                  <a:ext uri="{FF2B5EF4-FFF2-40B4-BE49-F238E27FC236}">
                    <a16:creationId xmlns:a16="http://schemas.microsoft.com/office/drawing/2014/main" id="{FC647920-496F-439F-AE3F-AD0C229F0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321" y="285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8404" name="Text Box 41">
              <a:extLst>
                <a:ext uri="{FF2B5EF4-FFF2-40B4-BE49-F238E27FC236}">
                  <a16:creationId xmlns:a16="http://schemas.microsoft.com/office/drawing/2014/main" id="{CCD100F5-9B03-438E-87C0-24C20E940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2721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merge</a:t>
              </a:r>
              <a:endParaRPr lang="en-US" altLang="en-US" sz="240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Veri Yer Tutucusu 5">
            <a:extLst>
              <a:ext uri="{FF2B5EF4-FFF2-40B4-BE49-F238E27FC236}">
                <a16:creationId xmlns:a16="http://schemas.microsoft.com/office/drawing/2014/main" id="{0A688AA1-9F1A-43DC-81B3-93EC339CB6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120DB7-422A-4E72-94D7-122447597EF3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59395" name="Alt Bilgi Yer Tutucusu 6">
            <a:extLst>
              <a:ext uri="{FF2B5EF4-FFF2-40B4-BE49-F238E27FC236}">
                <a16:creationId xmlns:a16="http://schemas.microsoft.com/office/drawing/2014/main" id="{1404F98B-262D-449C-A9F2-8560BD55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9396" name="Slayt Numarası Yer Tutucusu 7">
            <a:extLst>
              <a:ext uri="{FF2B5EF4-FFF2-40B4-BE49-F238E27FC236}">
                <a16:creationId xmlns:a16="http://schemas.microsoft.com/office/drawing/2014/main" id="{871B2810-9388-4B9E-8DD0-6E115C45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B9D0A3-196B-4E96-BF7B-843334CFFC37}" type="slidenum">
              <a:rPr lang="en-US" altLang="en-US" b="0"/>
              <a:pPr/>
              <a:t>54</a:t>
            </a:fld>
            <a:endParaRPr lang="en-US" altLang="en-US" b="0"/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8B03E48F-6496-4F74-887E-B12899C9A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Mergesort: Example</a:t>
            </a:r>
            <a:endParaRPr lang="en-US" altLang="en-US"/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2CA71717-C10D-4024-9101-CF3A300F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4297363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F3C272DF-089D-42D6-9C22-A53202B0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281488"/>
            <a:ext cx="719137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9400" name="Rectangle 4">
            <a:extLst>
              <a:ext uri="{FF2B5EF4-FFF2-40B4-BE49-F238E27FC236}">
                <a16:creationId xmlns:a16="http://schemas.microsoft.com/office/drawing/2014/main" id="{8CEB559D-1A3C-434B-8B56-A7BB5DA8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88" y="4281488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9401" name="Rectangle 5">
            <a:extLst>
              <a:ext uri="{FF2B5EF4-FFF2-40B4-BE49-F238E27FC236}">
                <a16:creationId xmlns:a16="http://schemas.microsoft.com/office/drawing/2014/main" id="{849ED060-9063-4347-BF39-1AD1CDA0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4281488"/>
            <a:ext cx="719137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sp>
        <p:nvSpPr>
          <p:cNvPr id="59402" name="Rectangle 6">
            <a:extLst>
              <a:ext uri="{FF2B5EF4-FFF2-40B4-BE49-F238E27FC236}">
                <a16:creationId xmlns:a16="http://schemas.microsoft.com/office/drawing/2014/main" id="{573C5865-D28E-425E-88AF-0C32BA4C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4281488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59403" name="Rectangle 8">
            <a:extLst>
              <a:ext uri="{FF2B5EF4-FFF2-40B4-BE49-F238E27FC236}">
                <a16:creationId xmlns:a16="http://schemas.microsoft.com/office/drawing/2014/main" id="{C7E56154-65E5-4ACC-A5A6-E2DA5F61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4295775"/>
            <a:ext cx="719137" cy="7191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cxnSp>
        <p:nvCxnSpPr>
          <p:cNvPr id="59404" name="AutoShape 9">
            <a:extLst>
              <a:ext uri="{FF2B5EF4-FFF2-40B4-BE49-F238E27FC236}">
                <a16:creationId xmlns:a16="http://schemas.microsoft.com/office/drawing/2014/main" id="{C0E6887B-3A2B-414A-8FE3-4390709A110F}"/>
              </a:ext>
            </a:extLst>
          </p:cNvPr>
          <p:cNvCxnSpPr>
            <a:cxnSpLocks noChangeShapeType="1"/>
            <a:stCxn id="59412" idx="3"/>
            <a:endCxn id="59403" idx="1"/>
          </p:cNvCxnSpPr>
          <p:nvPr/>
        </p:nvCxnSpPr>
        <p:spPr bwMode="auto">
          <a:xfrm>
            <a:off x="736600" y="4652963"/>
            <a:ext cx="509588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5" name="Line 10">
            <a:extLst>
              <a:ext uri="{FF2B5EF4-FFF2-40B4-BE49-F238E27FC236}">
                <a16:creationId xmlns:a16="http://schemas.microsoft.com/office/drawing/2014/main" id="{AD6CE11C-657A-4008-A940-A42A61DB4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2625" y="43529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1">
            <a:extLst>
              <a:ext uri="{FF2B5EF4-FFF2-40B4-BE49-F238E27FC236}">
                <a16:creationId xmlns:a16="http://schemas.microsoft.com/office/drawing/2014/main" id="{BB7EFE1C-E923-4D73-8CA4-4903A0AA8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43513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12">
            <a:extLst>
              <a:ext uri="{FF2B5EF4-FFF2-40B4-BE49-F238E27FC236}">
                <a16:creationId xmlns:a16="http://schemas.microsoft.com/office/drawing/2014/main" id="{37A7259C-080D-4957-8232-46B78702E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43497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3">
            <a:extLst>
              <a:ext uri="{FF2B5EF4-FFF2-40B4-BE49-F238E27FC236}">
                <a16:creationId xmlns:a16="http://schemas.microsoft.com/office/drawing/2014/main" id="{B0BCFACC-E27F-40B3-894A-6DB28B592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43640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4">
            <a:extLst>
              <a:ext uri="{FF2B5EF4-FFF2-40B4-BE49-F238E27FC236}">
                <a16:creationId xmlns:a16="http://schemas.microsoft.com/office/drawing/2014/main" id="{03981F28-14DB-4EE3-8729-5BEAB08AE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088" y="434816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Rectangle 15">
            <a:extLst>
              <a:ext uri="{FF2B5EF4-FFF2-40B4-BE49-F238E27FC236}">
                <a16:creationId xmlns:a16="http://schemas.microsoft.com/office/drawing/2014/main" id="{6C297540-0E41-40A5-A664-066F6770C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297363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9411" name="Line 16">
            <a:extLst>
              <a:ext uri="{FF2B5EF4-FFF2-40B4-BE49-F238E27FC236}">
                <a16:creationId xmlns:a16="http://schemas.microsoft.com/office/drawing/2014/main" id="{E029DBFD-7C0F-4543-AEC6-CB447FD14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5525" y="43767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Rectangle 17">
            <a:extLst>
              <a:ext uri="{FF2B5EF4-FFF2-40B4-BE49-F238E27FC236}">
                <a16:creationId xmlns:a16="http://schemas.microsoft.com/office/drawing/2014/main" id="{5A8D3A64-311A-4BD2-88AF-FF24A05D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4471988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9413" name="Rectangle 18">
            <a:extLst>
              <a:ext uri="{FF2B5EF4-FFF2-40B4-BE49-F238E27FC236}">
                <a16:creationId xmlns:a16="http://schemas.microsoft.com/office/drawing/2014/main" id="{63919D9A-4574-4844-A192-45C4C98A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973263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43</a:t>
            </a:r>
            <a:endParaRPr lang="en-US" altLang="en-US" sz="2400"/>
          </a:p>
        </p:txBody>
      </p:sp>
      <p:sp>
        <p:nvSpPr>
          <p:cNvPr id="59414" name="Rectangle 19">
            <a:extLst>
              <a:ext uri="{FF2B5EF4-FFF2-40B4-BE49-F238E27FC236}">
                <a16:creationId xmlns:a16="http://schemas.microsoft.com/office/drawing/2014/main" id="{69114EC4-75E1-4CB6-BC8A-42AAEF432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973263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40</a:t>
            </a:r>
            <a:endParaRPr lang="en-US" altLang="en-US" sz="2400"/>
          </a:p>
        </p:txBody>
      </p:sp>
      <p:sp>
        <p:nvSpPr>
          <p:cNvPr id="59415" name="Rectangle 20">
            <a:extLst>
              <a:ext uri="{FF2B5EF4-FFF2-40B4-BE49-F238E27FC236}">
                <a16:creationId xmlns:a16="http://schemas.microsoft.com/office/drawing/2014/main" id="{2DCB8A09-6B5B-4705-80AD-A596B393C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1987550"/>
            <a:ext cx="719138" cy="7191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37</a:t>
            </a:r>
            <a:endParaRPr lang="en-US" altLang="en-US" sz="2400"/>
          </a:p>
        </p:txBody>
      </p:sp>
      <p:cxnSp>
        <p:nvCxnSpPr>
          <p:cNvPr id="59416" name="AutoShape 21">
            <a:extLst>
              <a:ext uri="{FF2B5EF4-FFF2-40B4-BE49-F238E27FC236}">
                <a16:creationId xmlns:a16="http://schemas.microsoft.com/office/drawing/2014/main" id="{42F8339D-C248-4342-8C13-B0DA442DBB0C}"/>
              </a:ext>
            </a:extLst>
          </p:cNvPr>
          <p:cNvCxnSpPr>
            <a:cxnSpLocks noChangeShapeType="1"/>
            <a:stCxn id="59419" idx="3"/>
            <a:endCxn id="59415" idx="1"/>
          </p:cNvCxnSpPr>
          <p:nvPr/>
        </p:nvCxnSpPr>
        <p:spPr bwMode="auto">
          <a:xfrm>
            <a:off x="534988" y="2344738"/>
            <a:ext cx="509587" cy="31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7" name="Line 22">
            <a:extLst>
              <a:ext uri="{FF2B5EF4-FFF2-40B4-BE49-F238E27FC236}">
                <a16:creationId xmlns:a16="http://schemas.microsoft.com/office/drawing/2014/main" id="{D3F4EFCA-A9AE-4F1A-963B-E40844968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013" y="20447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Line 23">
            <a:extLst>
              <a:ext uri="{FF2B5EF4-FFF2-40B4-BE49-F238E27FC236}">
                <a16:creationId xmlns:a16="http://schemas.microsoft.com/office/drawing/2014/main" id="{4B5063B3-7783-44D6-A67B-05000297A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738" y="204311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Rectangle 24">
            <a:extLst>
              <a:ext uri="{FF2B5EF4-FFF2-40B4-BE49-F238E27FC236}">
                <a16:creationId xmlns:a16="http://schemas.microsoft.com/office/drawing/2014/main" id="{9DB76F3C-BF2B-429D-BFB6-523ACAEB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2163763"/>
            <a:ext cx="360363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cxnSp>
        <p:nvCxnSpPr>
          <p:cNvPr id="59420" name="AutoShape 25">
            <a:extLst>
              <a:ext uri="{FF2B5EF4-FFF2-40B4-BE49-F238E27FC236}">
                <a16:creationId xmlns:a16="http://schemas.microsoft.com/office/drawing/2014/main" id="{44D63758-2A05-476B-8A3F-BE77F3841BF2}"/>
              </a:ext>
            </a:extLst>
          </p:cNvPr>
          <p:cNvCxnSpPr>
            <a:cxnSpLocks noChangeShapeType="1"/>
            <a:stCxn id="59413" idx="3"/>
            <a:endCxn id="59419" idx="0"/>
          </p:cNvCxnSpPr>
          <p:nvPr/>
        </p:nvCxnSpPr>
        <p:spPr bwMode="auto">
          <a:xfrm flipH="1" flipV="1">
            <a:off x="355600" y="2163763"/>
            <a:ext cx="3567113" cy="169862"/>
          </a:xfrm>
          <a:prstGeom prst="curvedConnector4">
            <a:avLst>
              <a:gd name="adj1" fmla="val -3694"/>
              <a:gd name="adj2" fmla="val 464481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21" name="Text Box 36">
            <a:extLst>
              <a:ext uri="{FF2B5EF4-FFF2-40B4-BE49-F238E27FC236}">
                <a16:creationId xmlns:a16="http://schemas.microsoft.com/office/drawing/2014/main" id="{FFCE7902-317A-431B-AEC0-846110B7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1431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9422" name="AutoShape 37">
            <a:extLst>
              <a:ext uri="{FF2B5EF4-FFF2-40B4-BE49-F238E27FC236}">
                <a16:creationId xmlns:a16="http://schemas.microsoft.com/office/drawing/2014/main" id="{82C45920-3E56-4DCF-A3D8-4D97CFE96658}"/>
              </a:ext>
            </a:extLst>
          </p:cNvPr>
          <p:cNvCxnSpPr>
            <a:cxnSpLocks noChangeShapeType="1"/>
            <a:stCxn id="59421" idx="3"/>
            <a:endCxn id="59415" idx="1"/>
          </p:cNvCxnSpPr>
          <p:nvPr/>
        </p:nvCxnSpPr>
        <p:spPr bwMode="auto">
          <a:xfrm>
            <a:off x="709613" y="1660525"/>
            <a:ext cx="334962" cy="6873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423" name="Group 46">
            <a:extLst>
              <a:ext uri="{FF2B5EF4-FFF2-40B4-BE49-F238E27FC236}">
                <a16:creationId xmlns:a16="http://schemas.microsoft.com/office/drawing/2014/main" id="{407D00FE-4E95-45E2-8453-8F75DC677F4C}"/>
              </a:ext>
            </a:extLst>
          </p:cNvPr>
          <p:cNvGrpSpPr>
            <a:grpSpLocks/>
          </p:cNvGrpSpPr>
          <p:nvPr/>
        </p:nvGrpSpPr>
        <p:grpSpPr bwMode="auto">
          <a:xfrm>
            <a:off x="3597275" y="3100388"/>
            <a:ext cx="1457325" cy="1023937"/>
            <a:chOff x="2092" y="2721"/>
            <a:chExt cx="918" cy="645"/>
          </a:xfrm>
        </p:grpSpPr>
        <p:grpSp>
          <p:nvGrpSpPr>
            <p:cNvPr id="59438" name="Group 47">
              <a:extLst>
                <a:ext uri="{FF2B5EF4-FFF2-40B4-BE49-F238E27FC236}">
                  <a16:creationId xmlns:a16="http://schemas.microsoft.com/office/drawing/2014/main" id="{0E80C793-F1CF-4B34-9EE4-CA0BA9EE7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2751"/>
              <a:ext cx="918" cy="615"/>
              <a:chOff x="2321" y="2851"/>
              <a:chExt cx="918" cy="615"/>
            </a:xfrm>
          </p:grpSpPr>
          <p:sp>
            <p:nvSpPr>
              <p:cNvPr id="59440" name="AutoShape 48">
                <a:extLst>
                  <a:ext uri="{FF2B5EF4-FFF2-40B4-BE49-F238E27FC236}">
                    <a16:creationId xmlns:a16="http://schemas.microsoft.com/office/drawing/2014/main" id="{3B2EA5C1-3627-4FB2-8A33-358E494DE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79" y="2852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441" name="AutoShape 49">
                <a:extLst>
                  <a:ext uri="{FF2B5EF4-FFF2-40B4-BE49-F238E27FC236}">
                    <a16:creationId xmlns:a16="http://schemas.microsoft.com/office/drawing/2014/main" id="{ECD3A502-DED3-4800-B8FF-6177CC6C1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321" y="2851"/>
                <a:ext cx="306" cy="615"/>
              </a:xfrm>
              <a:prstGeom prst="downArrow">
                <a:avLst>
                  <a:gd name="adj1" fmla="val 50000"/>
                  <a:gd name="adj2" fmla="val 50245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9439" name="Text Box 50">
              <a:extLst>
                <a:ext uri="{FF2B5EF4-FFF2-40B4-BE49-F238E27FC236}">
                  <a16:creationId xmlns:a16="http://schemas.microsoft.com/office/drawing/2014/main" id="{BFD6EC38-99E0-4CC7-A537-BB0FCFA5B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2721"/>
              <a:ext cx="6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400"/>
                <a:t>merge</a:t>
              </a:r>
              <a:endParaRPr lang="en-US" altLang="en-US" sz="2400"/>
            </a:p>
          </p:txBody>
        </p:sp>
      </p:grpSp>
      <p:sp>
        <p:nvSpPr>
          <p:cNvPr id="59424" name="Rectangle 51">
            <a:extLst>
              <a:ext uri="{FF2B5EF4-FFF2-40B4-BE49-F238E27FC236}">
                <a16:creationId xmlns:a16="http://schemas.microsoft.com/office/drawing/2014/main" id="{D7484C79-6729-449B-942F-3DDDAF7B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1595438"/>
            <a:ext cx="360362" cy="360362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0" anchor="ctr" anchorCtr="1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000"/>
              <a:t>z</a:t>
            </a:r>
            <a:endParaRPr lang="en-US" altLang="en-US" sz="2000"/>
          </a:p>
        </p:txBody>
      </p:sp>
      <p:sp>
        <p:nvSpPr>
          <p:cNvPr id="59425" name="Rectangle 52">
            <a:extLst>
              <a:ext uri="{FF2B5EF4-FFF2-40B4-BE49-F238E27FC236}">
                <a16:creationId xmlns:a16="http://schemas.microsoft.com/office/drawing/2014/main" id="{63371B75-40B8-4ED7-962D-7203D00D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001838"/>
            <a:ext cx="719138" cy="7191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42</a:t>
            </a:r>
            <a:endParaRPr lang="en-US" altLang="en-US" sz="2400"/>
          </a:p>
        </p:txBody>
      </p:sp>
      <p:sp>
        <p:nvSpPr>
          <p:cNvPr id="59426" name="Rectangle 53">
            <a:extLst>
              <a:ext uri="{FF2B5EF4-FFF2-40B4-BE49-F238E27FC236}">
                <a16:creationId xmlns:a16="http://schemas.microsoft.com/office/drawing/2014/main" id="{2F6039FD-1E9C-440F-A82F-BDA708DC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1985963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15</a:t>
            </a:r>
            <a:endParaRPr lang="en-US" altLang="en-US" sz="2400"/>
          </a:p>
        </p:txBody>
      </p:sp>
      <p:sp>
        <p:nvSpPr>
          <p:cNvPr id="59427" name="Rectangle 54">
            <a:extLst>
              <a:ext uri="{FF2B5EF4-FFF2-40B4-BE49-F238E27FC236}">
                <a16:creationId xmlns:a16="http://schemas.microsoft.com/office/drawing/2014/main" id="{E2F95947-BA38-4F8D-BA62-D8C76BBD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1985963"/>
            <a:ext cx="719137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14</a:t>
            </a:r>
            <a:endParaRPr lang="en-US" altLang="en-US" sz="2400"/>
          </a:p>
        </p:txBody>
      </p:sp>
      <p:sp>
        <p:nvSpPr>
          <p:cNvPr id="59428" name="Line 55">
            <a:extLst>
              <a:ext uri="{FF2B5EF4-FFF2-40B4-BE49-F238E27FC236}">
                <a16:creationId xmlns:a16="http://schemas.microsoft.com/office/drawing/2014/main" id="{A5AFEE8B-680D-4E21-A6EF-0BCBBD2C6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6538" y="206851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9" name="Line 56">
            <a:extLst>
              <a:ext uri="{FF2B5EF4-FFF2-40B4-BE49-F238E27FC236}">
                <a16:creationId xmlns:a16="http://schemas.microsoft.com/office/drawing/2014/main" id="{0813FBC6-2F44-4A64-883F-6F49CC023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688" y="2052638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0" name="Rectangle 57">
            <a:extLst>
              <a:ext uri="{FF2B5EF4-FFF2-40B4-BE49-F238E27FC236}">
                <a16:creationId xmlns:a16="http://schemas.microsoft.com/office/drawing/2014/main" id="{8244BC8F-6D1D-4070-AE65-B6FC6611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2001838"/>
            <a:ext cx="719138" cy="71913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 sz="2400"/>
              <a:t>65</a:t>
            </a:r>
            <a:endParaRPr lang="en-US" altLang="en-US" sz="2400"/>
          </a:p>
        </p:txBody>
      </p:sp>
      <p:sp>
        <p:nvSpPr>
          <p:cNvPr id="59431" name="Line 58">
            <a:extLst>
              <a:ext uri="{FF2B5EF4-FFF2-40B4-BE49-F238E27FC236}">
                <a16:creationId xmlns:a16="http://schemas.microsoft.com/office/drawing/2014/main" id="{870AB98D-56CE-4FB3-8DCD-323062109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25" y="2081213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9432" name="AutoShape 59">
            <a:extLst>
              <a:ext uri="{FF2B5EF4-FFF2-40B4-BE49-F238E27FC236}">
                <a16:creationId xmlns:a16="http://schemas.microsoft.com/office/drawing/2014/main" id="{D107F9A4-2194-453B-8DCD-C87CCD2A8888}"/>
              </a:ext>
            </a:extLst>
          </p:cNvPr>
          <p:cNvCxnSpPr>
            <a:cxnSpLocks noChangeShapeType="1"/>
            <a:stCxn id="59424" idx="2"/>
            <a:endCxn id="59427" idx="1"/>
          </p:cNvCxnSpPr>
          <p:nvPr/>
        </p:nvCxnSpPr>
        <p:spPr bwMode="auto">
          <a:xfrm>
            <a:off x="4446588" y="1955800"/>
            <a:ext cx="139700" cy="3905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33" name="AutoShape 60">
            <a:extLst>
              <a:ext uri="{FF2B5EF4-FFF2-40B4-BE49-F238E27FC236}">
                <a16:creationId xmlns:a16="http://schemas.microsoft.com/office/drawing/2014/main" id="{FC33D011-51D2-4804-802F-1A24A563EFF3}"/>
              </a:ext>
            </a:extLst>
          </p:cNvPr>
          <p:cNvCxnSpPr>
            <a:cxnSpLocks noChangeShapeType="1"/>
            <a:stCxn id="59430" idx="3"/>
            <a:endCxn id="59424" idx="3"/>
          </p:cNvCxnSpPr>
          <p:nvPr/>
        </p:nvCxnSpPr>
        <p:spPr bwMode="auto">
          <a:xfrm flipH="1" flipV="1">
            <a:off x="4625975" y="1776413"/>
            <a:ext cx="3916363" cy="585787"/>
          </a:xfrm>
          <a:prstGeom prst="curvedConnector3">
            <a:avLst>
              <a:gd name="adj1" fmla="val -13986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4" name="Text Box 61">
            <a:extLst>
              <a:ext uri="{FF2B5EF4-FFF2-40B4-BE49-F238E27FC236}">
                <a16:creationId xmlns:a16="http://schemas.microsoft.com/office/drawing/2014/main" id="{1A71B778-8635-4296-AB7C-D4D2A50A7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2706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b</a:t>
            </a:r>
            <a:endParaRPr lang="en-US" altLang="en-US" sz="2400"/>
          </a:p>
        </p:txBody>
      </p:sp>
      <p:cxnSp>
        <p:nvCxnSpPr>
          <p:cNvPr id="59435" name="AutoShape 62">
            <a:extLst>
              <a:ext uri="{FF2B5EF4-FFF2-40B4-BE49-F238E27FC236}">
                <a16:creationId xmlns:a16="http://schemas.microsoft.com/office/drawing/2014/main" id="{A83DA784-700F-41F5-A36B-CF60B356AA8F}"/>
              </a:ext>
            </a:extLst>
          </p:cNvPr>
          <p:cNvCxnSpPr>
            <a:cxnSpLocks noChangeShapeType="1"/>
            <a:stCxn id="59434" idx="3"/>
            <a:endCxn id="59427" idx="1"/>
          </p:cNvCxnSpPr>
          <p:nvPr/>
        </p:nvCxnSpPr>
        <p:spPr bwMode="auto">
          <a:xfrm flipV="1">
            <a:off x="4310063" y="2346325"/>
            <a:ext cx="276225" cy="5889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36" name="Text Box 63">
            <a:extLst>
              <a:ext uri="{FF2B5EF4-FFF2-40B4-BE49-F238E27FC236}">
                <a16:creationId xmlns:a16="http://schemas.microsoft.com/office/drawing/2014/main" id="{ACE8EC3F-4B80-4DF8-83BE-56108B54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636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</a:t>
            </a:r>
            <a:endParaRPr lang="en-US" altLang="en-US" sz="2400"/>
          </a:p>
        </p:txBody>
      </p:sp>
      <p:cxnSp>
        <p:nvCxnSpPr>
          <p:cNvPr id="59437" name="AutoShape 64">
            <a:extLst>
              <a:ext uri="{FF2B5EF4-FFF2-40B4-BE49-F238E27FC236}">
                <a16:creationId xmlns:a16="http://schemas.microsoft.com/office/drawing/2014/main" id="{60422A41-5A71-4403-AF50-BE54C661BC31}"/>
              </a:ext>
            </a:extLst>
          </p:cNvPr>
          <p:cNvCxnSpPr>
            <a:cxnSpLocks noChangeShapeType="1"/>
            <a:stCxn id="59436" idx="3"/>
            <a:endCxn id="59403" idx="1"/>
          </p:cNvCxnSpPr>
          <p:nvPr/>
        </p:nvCxnSpPr>
        <p:spPr bwMode="auto">
          <a:xfrm>
            <a:off x="665163" y="3865563"/>
            <a:ext cx="581025" cy="7905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Veri Yer Tutucusu 4">
            <a:extLst>
              <a:ext uri="{FF2B5EF4-FFF2-40B4-BE49-F238E27FC236}">
                <a16:creationId xmlns:a16="http://schemas.microsoft.com/office/drawing/2014/main" id="{2E308DFC-D3A3-476F-954C-606045BD63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1BE9DE-1E77-4C8A-A0EE-6208011EFAAA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0419" name="Alt Bilgi Yer Tutucusu 5">
            <a:extLst>
              <a:ext uri="{FF2B5EF4-FFF2-40B4-BE49-F238E27FC236}">
                <a16:creationId xmlns:a16="http://schemas.microsoft.com/office/drawing/2014/main" id="{952A66BC-78AC-40D4-8C50-9EFC302F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0420" name="Slayt Numarası Yer Tutucusu 6">
            <a:extLst>
              <a:ext uri="{FF2B5EF4-FFF2-40B4-BE49-F238E27FC236}">
                <a16:creationId xmlns:a16="http://schemas.microsoft.com/office/drawing/2014/main" id="{B63D5894-3613-4900-BCF4-F745AED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7DB918-1FF0-489C-A88C-C631036D0396}" type="slidenum">
              <a:rPr lang="en-US" altLang="en-US" b="0"/>
              <a:pPr/>
              <a:t>55</a:t>
            </a:fld>
            <a:endParaRPr lang="en-US" altLang="en-US" b="0"/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2EF115D0-477E-40AF-B7F6-BE54A3608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Analysis of </a:t>
            </a:r>
            <a:r>
              <a:rPr lang="tr-TR" altLang="en-US"/>
              <a:t>Merges</a:t>
            </a:r>
            <a:r>
              <a:rPr lang="en-US" altLang="en-US"/>
              <a:t>ort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4D04BC84-E1B5-42E3-90D8-29F6003343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349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800"/>
              <a:t>The maximum number of comparisons per merging of two sequences for a total of </a:t>
            </a:r>
            <a:r>
              <a:rPr lang="tr-TR" altLang="en-US" sz="2800" i="1">
                <a:solidFill>
                  <a:srgbClr val="FF0000"/>
                </a:solidFill>
              </a:rPr>
              <a:t>n</a:t>
            </a:r>
            <a:r>
              <a:rPr lang="tr-TR" altLang="en-US" sz="2800"/>
              <a:t> elements is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tr-TR" altLang="en-US" sz="2800" b="1" i="1">
                <a:solidFill>
                  <a:srgbClr val="FF0000"/>
                </a:solidFill>
              </a:rPr>
              <a:t>n-1= </a:t>
            </a:r>
            <a:r>
              <a:rPr lang="el-GR" altLang="en-US" sz="2800" b="1" i="1">
                <a:solidFill>
                  <a:srgbClr val="FF0000"/>
                </a:solidFill>
                <a:cs typeface="Times New Roman" panose="02020603050405020304" pitchFamily="18" charset="0"/>
              </a:rPr>
              <a:t>Θ</a:t>
            </a:r>
            <a:r>
              <a:rPr lang="tr-TR" altLang="en-US" sz="2800" b="1" i="1">
                <a:solidFill>
                  <a:srgbClr val="FF0000"/>
                </a:solidFill>
                <a:cs typeface="Times New Roman" panose="02020603050405020304" pitchFamily="18" charset="0"/>
              </a:rPr>
              <a:t>(n)</a:t>
            </a:r>
            <a:r>
              <a:rPr lang="tr-TR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/>
              <a:t>How many partitions of how many elements are merged?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/>
              <a:t>Merging once n/2 keys with n/2 keys = n/2+n/2-1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/>
              <a:t>Merging twice n/4 keys with n/4 keys = 2(n/4+n/4-1)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/>
              <a:t>Merging 4 times n/8 keys with n/8 keys = 4(n/8+n/8-1)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/>
              <a:t>...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sz="2400"/>
              <a:t>Merging n/2 times one key with another key = n/2.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Veri Yer Tutucusu 3">
            <a:extLst>
              <a:ext uri="{FF2B5EF4-FFF2-40B4-BE49-F238E27FC236}">
                <a16:creationId xmlns:a16="http://schemas.microsoft.com/office/drawing/2014/main" id="{E170A708-7E91-44C3-A052-DF1D430EF7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778D52-9458-455A-8EEE-597CEEA62E8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1443" name="Alt Bilgi Yer Tutucusu 4">
            <a:extLst>
              <a:ext uri="{FF2B5EF4-FFF2-40B4-BE49-F238E27FC236}">
                <a16:creationId xmlns:a16="http://schemas.microsoft.com/office/drawing/2014/main" id="{55F4312E-39C2-40E2-A385-4C3E659E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1444" name="Slayt Numarası Yer Tutucusu 5">
            <a:extLst>
              <a:ext uri="{FF2B5EF4-FFF2-40B4-BE49-F238E27FC236}">
                <a16:creationId xmlns:a16="http://schemas.microsoft.com/office/drawing/2014/main" id="{55745645-C75D-44AB-8CE4-44387F10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DC50C-F91E-4800-B959-146660A105C7}" type="slidenum">
              <a:rPr lang="en-US" altLang="en-US" b="0"/>
              <a:pPr/>
              <a:t>56</a:t>
            </a:fld>
            <a:endParaRPr lang="en-US" altLang="en-US" b="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2FFB282-24F1-4962-BCF5-E7B3377C2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Analysis of </a:t>
            </a:r>
            <a:r>
              <a:rPr lang="tr-TR" altLang="en-US"/>
              <a:t>Merges</a:t>
            </a:r>
            <a:r>
              <a:rPr lang="en-US" altLang="en-US"/>
              <a:t>ort</a:t>
            </a:r>
          </a:p>
        </p:txBody>
      </p:sp>
      <p:graphicFrame>
        <p:nvGraphicFramePr>
          <p:cNvPr id="61446" name="Object 4">
            <a:extLst>
              <a:ext uri="{FF2B5EF4-FFF2-40B4-BE49-F238E27FC236}">
                <a16:creationId xmlns:a16="http://schemas.microsoft.com/office/drawing/2014/main" id="{10E57458-F89A-41EC-8288-E638C9F032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16050" y="1716088"/>
          <a:ext cx="6127750" cy="403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Denklem" r:id="rId3" imgW="2374900" imgH="1562100" progId="Equation.3">
                  <p:embed/>
                </p:oleObj>
              </mc:Choice>
              <mc:Fallback>
                <p:oleObj name="Denklem" r:id="rId3" imgW="2374900" imgH="156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716088"/>
                        <a:ext cx="6127750" cy="403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>
            <a:extLst>
              <a:ext uri="{FF2B5EF4-FFF2-40B4-BE49-F238E27FC236}">
                <a16:creationId xmlns:a16="http://schemas.microsoft.com/office/drawing/2014/main" id="{0F160E95-9647-43C8-8592-91949AD37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656263"/>
            <a:ext cx="577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tr-TR" altLang="en-US" sz="2400" b="0"/>
              <a:t>Hence, running time of mergesort is </a:t>
            </a:r>
            <a:r>
              <a:rPr lang="el-GR" altLang="en-US" sz="2400" b="0" i="1">
                <a:solidFill>
                  <a:srgbClr val="FF0000"/>
                </a:solidFill>
              </a:rPr>
              <a:t>Θ</a:t>
            </a:r>
            <a:r>
              <a:rPr lang="tr-TR" altLang="en-US" sz="2400" b="0" i="1">
                <a:solidFill>
                  <a:srgbClr val="FF0000"/>
                </a:solidFill>
              </a:rPr>
              <a:t>(n lgn)</a:t>
            </a:r>
            <a:r>
              <a:rPr lang="tr-TR" altLang="en-US" sz="2400" b="0" i="1"/>
              <a:t>.</a:t>
            </a:r>
            <a:endParaRPr lang="en-US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Veri Yer Tutucusu 3">
            <a:extLst>
              <a:ext uri="{FF2B5EF4-FFF2-40B4-BE49-F238E27FC236}">
                <a16:creationId xmlns:a16="http://schemas.microsoft.com/office/drawing/2014/main" id="{89D2E8BD-D7DA-480D-9353-C86119629D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22256B-C89A-4A18-8DBC-82947A1BD11A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2467" name="Alt Bilgi Yer Tutucusu 4">
            <a:extLst>
              <a:ext uri="{FF2B5EF4-FFF2-40B4-BE49-F238E27FC236}">
                <a16:creationId xmlns:a16="http://schemas.microsoft.com/office/drawing/2014/main" id="{53D43656-07BE-402F-965C-4A860B90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2468" name="Slayt Numarası Yer Tutucusu 5">
            <a:extLst>
              <a:ext uri="{FF2B5EF4-FFF2-40B4-BE49-F238E27FC236}">
                <a16:creationId xmlns:a16="http://schemas.microsoft.com/office/drawing/2014/main" id="{65C2EF30-A4A5-4B4F-B8A6-AAC15E2D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8EB70E-9CB9-4D3F-BB7A-E1FAE547AF79}" type="slidenum">
              <a:rPr lang="en-US" altLang="en-US" b="0"/>
              <a:pPr/>
              <a:t>57</a:t>
            </a:fld>
            <a:endParaRPr lang="en-US" altLang="en-US" b="0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8C6DCEEB-648F-4096-AEFE-32A91E989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Quicksort: Idea</a:t>
            </a:r>
            <a:endParaRPr lang="en-US" altLang="en-US"/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E6D93A43-7874-4B54-8A5F-AA1F1DE00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dirty="0" err="1"/>
              <a:t>Another</a:t>
            </a:r>
            <a:r>
              <a:rPr lang="tr-TR" altLang="en-US" dirty="0"/>
              <a:t> popular </a:t>
            </a:r>
            <a:r>
              <a:rPr lang="tr-TR" altLang="en-US" dirty="0" err="1"/>
              <a:t>divide</a:t>
            </a:r>
            <a:r>
              <a:rPr lang="tr-TR" altLang="en-US" dirty="0"/>
              <a:t> &amp; </a:t>
            </a:r>
            <a:r>
              <a:rPr lang="tr-TR" altLang="en-US" dirty="0" err="1"/>
              <a:t>conquer</a:t>
            </a:r>
            <a:r>
              <a:rPr lang="tr-TR" altLang="en-US" dirty="0"/>
              <a:t> </a:t>
            </a:r>
            <a:r>
              <a:rPr lang="tr-TR" altLang="en-US" dirty="0" err="1"/>
              <a:t>sort</a:t>
            </a:r>
            <a:r>
              <a:rPr lang="tr-TR" altLang="en-US" dirty="0"/>
              <a:t> </a:t>
            </a:r>
            <a:r>
              <a:rPr lang="tr-TR" altLang="en-US" dirty="0" err="1"/>
              <a:t>algorithm</a:t>
            </a:r>
            <a:r>
              <a:rPr lang="tr-TR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 err="1"/>
              <a:t>The</a:t>
            </a:r>
            <a:r>
              <a:rPr lang="tr-TR" altLang="en-US" dirty="0"/>
              <a:t> idea here is </a:t>
            </a:r>
            <a:r>
              <a:rPr lang="tr-TR" altLang="en-US" dirty="0" err="1"/>
              <a:t>that</a:t>
            </a:r>
            <a:r>
              <a:rPr lang="tr-TR" altLang="en-US" dirty="0"/>
              <a:t>, 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at </a:t>
            </a:r>
            <a:r>
              <a:rPr lang="tr-TR" altLang="en-US" dirty="0" err="1"/>
              <a:t>every</a:t>
            </a:r>
            <a:r>
              <a:rPr lang="tr-TR" altLang="en-US" dirty="0"/>
              <a:t> </a:t>
            </a:r>
            <a:r>
              <a:rPr lang="tr-TR" altLang="en-US" dirty="0" err="1"/>
              <a:t>call</a:t>
            </a:r>
            <a:r>
              <a:rPr lang="tr-TR" altLang="en-US" dirty="0"/>
              <a:t> of a </a:t>
            </a:r>
            <a:r>
              <a:rPr lang="tr-TR" altLang="en-US" dirty="0" err="1"/>
              <a:t>specific</a:t>
            </a:r>
            <a:r>
              <a:rPr lang="tr-TR" altLang="en-US" dirty="0"/>
              <a:t> </a:t>
            </a:r>
            <a:r>
              <a:rPr lang="tr-TR" altLang="en-US" i="1" dirty="0" err="1">
                <a:solidFill>
                  <a:srgbClr val="FF0000"/>
                </a:solidFill>
              </a:rPr>
              <a:t>partitioning</a:t>
            </a:r>
            <a:r>
              <a:rPr lang="tr-TR" altLang="en-US" dirty="0"/>
              <a:t> </a:t>
            </a:r>
            <a:r>
              <a:rPr lang="tr-TR" altLang="en-US" dirty="0" err="1"/>
              <a:t>algorithm</a:t>
            </a:r>
            <a:r>
              <a:rPr lang="tr-TR" altLang="en-US" dirty="0"/>
              <a:t>,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a </a:t>
            </a:r>
            <a:r>
              <a:rPr lang="tr-TR" altLang="en-US" dirty="0" err="1"/>
              <a:t>selected</a:t>
            </a:r>
            <a:r>
              <a:rPr lang="tr-TR" altLang="en-US" dirty="0"/>
              <a:t> </a:t>
            </a:r>
            <a:r>
              <a:rPr lang="tr-TR" altLang="en-US" dirty="0" err="1"/>
              <a:t>key</a:t>
            </a:r>
            <a:r>
              <a:rPr lang="tr-TR" altLang="en-US" dirty="0"/>
              <a:t> (</a:t>
            </a:r>
            <a:r>
              <a:rPr lang="tr-TR" altLang="en-US" i="1" dirty="0">
                <a:solidFill>
                  <a:srgbClr val="FF0000"/>
                </a:solidFill>
              </a:rPr>
              <a:t>pivot</a:t>
            </a:r>
            <a:r>
              <a:rPr lang="tr-TR" altLang="en-US" dirty="0"/>
              <a:t>) is </a:t>
            </a:r>
            <a:r>
              <a:rPr lang="tr-TR" altLang="en-US" i="1" dirty="0" err="1"/>
              <a:t>placed</a:t>
            </a:r>
            <a:r>
              <a:rPr lang="tr-TR" altLang="en-US" i="1" dirty="0"/>
              <a:t> at </a:t>
            </a:r>
            <a:r>
              <a:rPr lang="tr-TR" altLang="en-US" i="1" dirty="0" err="1"/>
              <a:t>its</a:t>
            </a:r>
            <a:r>
              <a:rPr lang="tr-TR" altLang="en-US" i="1" dirty="0"/>
              <a:t> </a:t>
            </a:r>
            <a:r>
              <a:rPr lang="tr-TR" altLang="en-US" i="1" dirty="0" err="1"/>
              <a:t>correct</a:t>
            </a:r>
            <a:r>
              <a:rPr lang="tr-TR" altLang="en-US" i="1" dirty="0"/>
              <a:t> </a:t>
            </a:r>
            <a:r>
              <a:rPr lang="tr-TR" altLang="en-US" i="1" dirty="0" err="1"/>
              <a:t>position</a:t>
            </a:r>
            <a:r>
              <a:rPr lang="tr-TR" altLang="en-US" dirty="0"/>
              <a:t>,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dirty="0" err="1"/>
              <a:t>all</a:t>
            </a:r>
            <a:r>
              <a:rPr lang="tr-TR" altLang="en-US" dirty="0"/>
              <a:t> </a:t>
            </a:r>
            <a:r>
              <a:rPr lang="tr-TR" altLang="en-US" i="1" dirty="0" err="1">
                <a:solidFill>
                  <a:srgbClr val="FF0000"/>
                </a:solidFill>
              </a:rPr>
              <a:t>keys</a:t>
            </a:r>
            <a:r>
              <a:rPr lang="tr-TR" altLang="en-US" i="1" dirty="0">
                <a:solidFill>
                  <a:srgbClr val="FF0000"/>
                </a:solidFill>
              </a:rPr>
              <a:t> </a:t>
            </a:r>
            <a:r>
              <a:rPr lang="tr-TR" altLang="en-US" i="1" dirty="0" err="1">
                <a:solidFill>
                  <a:srgbClr val="FF0000"/>
                </a:solidFill>
              </a:rPr>
              <a:t>less</a:t>
            </a:r>
            <a:r>
              <a:rPr lang="en-US" altLang="en-US" i="1" dirty="0">
                <a:solidFill>
                  <a:srgbClr val="FF0000"/>
                </a:solidFill>
              </a:rPr>
              <a:t> than pivot</a:t>
            </a:r>
            <a:r>
              <a:rPr lang="tr-TR" altLang="en-US" i="1" dirty="0">
                <a:solidFill>
                  <a:srgbClr val="FF0000"/>
                </a:solidFill>
              </a:rPr>
              <a:t> </a:t>
            </a:r>
            <a:r>
              <a:rPr lang="tr-TR" altLang="en-US" dirty="0" err="1"/>
              <a:t>are</a:t>
            </a:r>
            <a:r>
              <a:rPr lang="tr-TR" altLang="en-US" dirty="0"/>
              <a:t> </a:t>
            </a:r>
            <a:r>
              <a:rPr lang="tr-TR" altLang="en-US" dirty="0" err="1"/>
              <a:t>moved</a:t>
            </a:r>
            <a:r>
              <a:rPr lang="tr-TR" altLang="en-US" dirty="0"/>
              <a:t> </a:t>
            </a:r>
            <a:r>
              <a:rPr lang="tr-TR" altLang="en-US" i="1" dirty="0" err="1"/>
              <a:t>to</a:t>
            </a:r>
            <a:r>
              <a:rPr lang="en-US" altLang="en-US" i="1" dirty="0"/>
              <a:t> its</a:t>
            </a:r>
            <a:r>
              <a:rPr lang="tr-TR" altLang="en-US" i="1" dirty="0"/>
              <a:t> </a:t>
            </a:r>
            <a:r>
              <a:rPr lang="tr-TR" altLang="en-US" i="1" dirty="0" err="1">
                <a:solidFill>
                  <a:srgbClr val="FF0000"/>
                </a:solidFill>
              </a:rPr>
              <a:t>left</a:t>
            </a:r>
            <a:r>
              <a:rPr lang="tr-TR" altLang="en-US" dirty="0"/>
              <a:t> </a:t>
            </a:r>
            <a:r>
              <a:rPr lang="tr-TR" altLang="en-US" dirty="0" err="1"/>
              <a:t>while</a:t>
            </a:r>
            <a:r>
              <a:rPr lang="tr-TR" altLang="en-US" dirty="0"/>
              <a:t> </a:t>
            </a:r>
            <a:r>
              <a:rPr lang="tr-TR" altLang="en-US" i="1" dirty="0" err="1">
                <a:solidFill>
                  <a:srgbClr val="FF0000"/>
                </a:solidFill>
              </a:rPr>
              <a:t>greater</a:t>
            </a:r>
            <a:r>
              <a:rPr lang="tr-TR" altLang="en-US" i="1" dirty="0">
                <a:solidFill>
                  <a:srgbClr val="FF0000"/>
                </a:solidFill>
              </a:rPr>
              <a:t> </a:t>
            </a:r>
            <a:r>
              <a:rPr lang="tr-TR" altLang="en-US" i="1" dirty="0" err="1">
                <a:solidFill>
                  <a:srgbClr val="FF0000"/>
                </a:solidFill>
              </a:rPr>
              <a:t>key</a:t>
            </a:r>
            <a:r>
              <a:rPr lang="en-US" altLang="en-US" i="1" dirty="0">
                <a:solidFill>
                  <a:srgbClr val="FF0000"/>
                </a:solidFill>
              </a:rPr>
              <a:t>s</a:t>
            </a:r>
            <a:r>
              <a:rPr lang="tr-TR" altLang="en-US" dirty="0"/>
              <a:t> </a:t>
            </a:r>
            <a:r>
              <a:rPr lang="tr-TR" altLang="en-US" dirty="0" err="1"/>
              <a:t>are</a:t>
            </a:r>
            <a:r>
              <a:rPr lang="tr-TR" altLang="en-US" dirty="0"/>
              <a:t> </a:t>
            </a:r>
            <a:r>
              <a:rPr lang="tr-TR" altLang="en-US" dirty="0" err="1"/>
              <a:t>carried</a:t>
            </a:r>
            <a:r>
              <a:rPr lang="tr-TR" altLang="en-US" dirty="0"/>
              <a:t> </a:t>
            </a:r>
            <a:r>
              <a:rPr lang="tr-TR" altLang="en-US" dirty="0" err="1"/>
              <a:t>over</a:t>
            </a:r>
            <a:r>
              <a:rPr lang="tr-TR" altLang="en-US" dirty="0"/>
              <a:t> </a:t>
            </a:r>
            <a:r>
              <a:rPr lang="tr-TR" altLang="en-US" i="1" dirty="0" err="1"/>
              <a:t>to</a:t>
            </a:r>
            <a:r>
              <a:rPr lang="tr-TR" altLang="en-US" i="1" dirty="0"/>
              <a:t> </a:t>
            </a:r>
            <a:r>
              <a:rPr lang="en-US" altLang="en-US" i="1" dirty="0"/>
              <a:t>its</a:t>
            </a:r>
            <a:r>
              <a:rPr lang="tr-TR" altLang="en-US" i="1" dirty="0"/>
              <a:t> </a:t>
            </a:r>
            <a:r>
              <a:rPr lang="tr-TR" altLang="en-US" i="1" dirty="0" err="1">
                <a:solidFill>
                  <a:srgbClr val="FF0000"/>
                </a:solidFill>
              </a:rPr>
              <a:t>right</a:t>
            </a:r>
            <a:r>
              <a:rPr lang="tr-TR" altLang="en-US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original</a:t>
            </a:r>
            <a:r>
              <a:rPr lang="tr-TR" altLang="en-US" dirty="0"/>
              <a:t> </a:t>
            </a:r>
            <a:r>
              <a:rPr lang="tr-TR" altLang="en-US" dirty="0" err="1"/>
              <a:t>partitioning</a:t>
            </a:r>
            <a:r>
              <a:rPr lang="tr-TR" altLang="en-US" dirty="0"/>
              <a:t> </a:t>
            </a:r>
            <a:r>
              <a:rPr lang="tr-TR" altLang="en-US" dirty="0" err="1"/>
              <a:t>algorithm</a:t>
            </a:r>
            <a:r>
              <a:rPr lang="tr-TR" altLang="en-US" dirty="0"/>
              <a:t> </a:t>
            </a:r>
            <a:r>
              <a:rPr lang="tr-TR" altLang="en-US" dirty="0" err="1"/>
              <a:t>used</a:t>
            </a:r>
            <a:r>
              <a:rPr lang="tr-TR" altLang="en-US" dirty="0"/>
              <a:t> in </a:t>
            </a:r>
            <a:r>
              <a:rPr lang="tr-TR" altLang="en-US" dirty="0" err="1"/>
              <a:t>quicksort</a:t>
            </a:r>
            <a:r>
              <a:rPr lang="tr-TR" altLang="en-US" dirty="0"/>
              <a:t> is </a:t>
            </a:r>
            <a:r>
              <a:rPr lang="tr-TR" altLang="en-US" dirty="0" err="1"/>
              <a:t>devised</a:t>
            </a:r>
            <a:r>
              <a:rPr lang="tr-TR" altLang="en-US" dirty="0"/>
              <a:t> </a:t>
            </a:r>
            <a:r>
              <a:rPr lang="tr-TR" altLang="en-US" dirty="0" err="1"/>
              <a:t>by</a:t>
            </a:r>
            <a:r>
              <a:rPr lang="tr-TR" altLang="en-US" dirty="0"/>
              <a:t> C.A.R. </a:t>
            </a:r>
            <a:r>
              <a:rPr lang="tr-TR" altLang="en-US" dirty="0" err="1"/>
              <a:t>Hoare</a:t>
            </a:r>
            <a:r>
              <a:rPr lang="tr-TR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Veri Yer Tutucusu 3">
            <a:extLst>
              <a:ext uri="{FF2B5EF4-FFF2-40B4-BE49-F238E27FC236}">
                <a16:creationId xmlns:a16="http://schemas.microsoft.com/office/drawing/2014/main" id="{1A83770D-FFE1-4E1F-804D-07DAF82C91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016525-6431-4394-9235-75680D335A26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3491" name="Alt Bilgi Yer Tutucusu 4">
            <a:extLst>
              <a:ext uri="{FF2B5EF4-FFF2-40B4-BE49-F238E27FC236}">
                <a16:creationId xmlns:a16="http://schemas.microsoft.com/office/drawing/2014/main" id="{C3AC5F90-EFF1-4A12-A3FE-9B5ED094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3492" name="Slayt Numarası Yer Tutucusu 5">
            <a:extLst>
              <a:ext uri="{FF2B5EF4-FFF2-40B4-BE49-F238E27FC236}">
                <a16:creationId xmlns:a16="http://schemas.microsoft.com/office/drawing/2014/main" id="{91299A34-88A9-45B5-B8A2-55E75A37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33E695-E664-4622-8FF8-D5D0CBCAA04E}" type="slidenum">
              <a:rPr lang="en-US" altLang="en-US" b="0"/>
              <a:pPr/>
              <a:t>58</a:t>
            </a:fld>
            <a:endParaRPr lang="en-US" altLang="en-US" b="0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98FFA997-D4D2-41BE-9322-2DE51C625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Quicksort: Idea</a:t>
            </a:r>
            <a:endParaRPr lang="en-US" altLang="en-US"/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C212BB6B-FAC6-407E-872C-CF621D0C0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tr-TR" altLang="en-US" i="1">
                <a:solidFill>
                  <a:srgbClr val="FF0000"/>
                </a:solidFill>
              </a:rPr>
              <a:t>After partitioning</a:t>
            </a:r>
            <a:r>
              <a:rPr lang="tr-TR" altLang="en-US"/>
              <a:t>, the original sequence is divided into </a:t>
            </a:r>
            <a:r>
              <a:rPr lang="tr-TR" altLang="en-US" i="1">
                <a:solidFill>
                  <a:srgbClr val="FF0000"/>
                </a:solidFill>
              </a:rPr>
              <a:t>three subsequences</a:t>
            </a:r>
            <a:r>
              <a:rPr lang="tr-TR" altLang="en-US"/>
              <a:t>: 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AutoNum type="arabicPeriod"/>
            </a:pPr>
            <a:r>
              <a:rPr lang="tr-TR" altLang="en-US"/>
              <a:t>Numbers to the </a:t>
            </a:r>
            <a:r>
              <a:rPr lang="tr-TR" altLang="en-US" i="1">
                <a:solidFill>
                  <a:srgbClr val="FF0000"/>
                </a:solidFill>
              </a:rPr>
              <a:t>left of pivot</a:t>
            </a:r>
            <a:r>
              <a:rPr lang="tr-TR" altLang="en-US"/>
              <a:t> (still needs sorting)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AutoNum type="arabicPeriod"/>
            </a:pPr>
            <a:r>
              <a:rPr lang="tr-TR" altLang="en-US" i="1">
                <a:solidFill>
                  <a:srgbClr val="FF0000"/>
                </a:solidFill>
              </a:rPr>
              <a:t>Pivot</a:t>
            </a:r>
            <a:r>
              <a:rPr lang="tr-TR" altLang="en-US"/>
              <a:t> (correctly placed)</a:t>
            </a:r>
          </a:p>
          <a:p>
            <a:pPr marL="990600" lvl="1" indent="-533400" eaLnBrk="1" hangingPunct="1">
              <a:buClr>
                <a:schemeClr val="tx1"/>
              </a:buClr>
              <a:buFontTx/>
              <a:buAutoNum type="arabicPeriod"/>
            </a:pPr>
            <a:r>
              <a:rPr lang="tr-TR" altLang="en-US"/>
              <a:t>Numbers to the </a:t>
            </a:r>
            <a:r>
              <a:rPr lang="tr-TR" altLang="en-US" i="1">
                <a:solidFill>
                  <a:srgbClr val="FF0000"/>
                </a:solidFill>
              </a:rPr>
              <a:t>right of pivot</a:t>
            </a:r>
            <a:r>
              <a:rPr lang="tr-TR" altLang="en-US"/>
              <a:t> (still needs sorting)</a:t>
            </a:r>
          </a:p>
          <a:p>
            <a:pPr marL="609600" indent="-609600" eaLnBrk="1" hangingPunct="1"/>
            <a:r>
              <a:rPr lang="tr-TR" altLang="en-US"/>
              <a:t>Recursively calling </a:t>
            </a:r>
            <a:r>
              <a:rPr lang="tr-TR" altLang="en-US" i="1">
                <a:solidFill>
                  <a:srgbClr val="FF0000"/>
                </a:solidFill>
              </a:rPr>
              <a:t>quicksort</a:t>
            </a:r>
            <a:r>
              <a:rPr lang="tr-TR" altLang="en-US"/>
              <a:t> function for the left and right subsequences, we sort the entire array.</a:t>
            </a:r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Veri Yer Tutucusu 3">
            <a:extLst>
              <a:ext uri="{FF2B5EF4-FFF2-40B4-BE49-F238E27FC236}">
                <a16:creationId xmlns:a16="http://schemas.microsoft.com/office/drawing/2014/main" id="{F08BB4E2-4134-45EB-BB2E-5298792704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CB794E-AB61-4016-834E-FE4847C7B85B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4515" name="Alt Bilgi Yer Tutucusu 4">
            <a:extLst>
              <a:ext uri="{FF2B5EF4-FFF2-40B4-BE49-F238E27FC236}">
                <a16:creationId xmlns:a16="http://schemas.microsoft.com/office/drawing/2014/main" id="{DD9C5ED1-1710-4A8E-B0C1-8930CBA5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4516" name="Slayt Numarası Yer Tutucusu 5">
            <a:extLst>
              <a:ext uri="{FF2B5EF4-FFF2-40B4-BE49-F238E27FC236}">
                <a16:creationId xmlns:a16="http://schemas.microsoft.com/office/drawing/2014/main" id="{7FE8F921-07E5-4C31-9AAE-740B9E44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1A79E7-7C77-4F52-85EE-A6391FB3E2E0}" type="slidenum">
              <a:rPr lang="en-US" altLang="en-US" b="0"/>
              <a:pPr/>
              <a:t>59</a:t>
            </a:fld>
            <a:endParaRPr lang="en-US" altLang="en-US" b="0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F0106D3F-6A6F-45B4-A542-CE9A38309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Quicksort: Algorithm</a:t>
            </a:r>
            <a:endParaRPr lang="en-US" altLang="en-US"/>
          </a:p>
        </p:txBody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53CD367E-BF84-4FE8-AA97-607257EB3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800" dirty="0" err="1">
                <a:latin typeface="Tahoma" panose="020B0604030504040204" pitchFamily="34" charset="0"/>
              </a:rPr>
              <a:t>Quicksort</a:t>
            </a:r>
            <a:r>
              <a:rPr lang="tr-TR" altLang="en-US" sz="2800" dirty="0">
                <a:latin typeface="Tahoma" panose="020B0604030504040204" pitchFamily="34" charset="0"/>
              </a:rPr>
              <a:t>(</a:t>
            </a:r>
            <a:r>
              <a:rPr lang="tr-TR" altLang="en-US" sz="2800" dirty="0" err="1">
                <a:latin typeface="Tahoma" panose="020B0604030504040204" pitchFamily="34" charset="0"/>
              </a:rPr>
              <a:t>A,l,r</a:t>
            </a:r>
            <a:r>
              <a:rPr lang="tr-TR" altLang="en-US" sz="2800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800" dirty="0">
                <a:latin typeface="Tahoma" panose="020B0604030504040204" pitchFamily="34" charset="0"/>
              </a:rPr>
              <a:t>{ //</a:t>
            </a:r>
            <a:r>
              <a:rPr lang="tr-TR" altLang="en-US" sz="2800" b="1" dirty="0">
                <a:latin typeface="Tahoma" panose="020B0604030504040204" pitchFamily="34" charset="0"/>
              </a:rPr>
              <a:t>A</a:t>
            </a:r>
            <a:r>
              <a:rPr lang="tr-TR" altLang="en-US" sz="2800" dirty="0">
                <a:latin typeface="Tahoma" panose="020B0604030504040204" pitchFamily="34" charset="0"/>
              </a:rPr>
              <a:t> is </a:t>
            </a:r>
            <a:r>
              <a:rPr lang="tr-TR" altLang="en-US" sz="2800" dirty="0" err="1">
                <a:latin typeface="Tahoma" panose="020B0604030504040204" pitchFamily="34" charset="0"/>
              </a:rPr>
              <a:t>the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array</a:t>
            </a:r>
            <a:r>
              <a:rPr lang="tr-TR" altLang="en-US" sz="2800" dirty="0">
                <a:latin typeface="Tahoma" panose="020B0604030504040204" pitchFamily="34" charset="0"/>
              </a:rPr>
              <a:t> holding </a:t>
            </a:r>
            <a:r>
              <a:rPr lang="tr-TR" altLang="en-US" sz="2800" dirty="0" err="1">
                <a:latin typeface="Tahoma" panose="020B0604030504040204" pitchFamily="34" charset="0"/>
              </a:rPr>
              <a:t>the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key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sequence</a:t>
            </a:r>
            <a:endParaRPr lang="tr-TR" altLang="en-US" sz="28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800" dirty="0">
                <a:latin typeface="Tahoma" panose="020B0604030504040204" pitchFamily="34" charset="0"/>
              </a:rPr>
              <a:t>	// </a:t>
            </a:r>
            <a:r>
              <a:rPr lang="tr-TR" altLang="en-US" sz="2800" b="1" dirty="0" err="1">
                <a:latin typeface="Tahoma" panose="020B0604030504040204" pitchFamily="34" charset="0"/>
              </a:rPr>
              <a:t>l,r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are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the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lowest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and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highest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index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values</a:t>
            </a:r>
            <a:r>
              <a:rPr lang="tr-TR" altLang="en-US" sz="2800" dirty="0">
                <a:latin typeface="Tahoma" panose="020B0604030504040204" pitchFamily="34" charset="0"/>
              </a:rPr>
              <a:t> of // </a:t>
            </a:r>
            <a:r>
              <a:rPr lang="tr-TR" altLang="en-US" sz="2800" dirty="0" err="1">
                <a:latin typeface="Tahoma" panose="020B0604030504040204" pitchFamily="34" charset="0"/>
              </a:rPr>
              <a:t>the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key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sequence</a:t>
            </a:r>
            <a:r>
              <a:rPr lang="tr-TR" altLang="en-US" sz="2800" dirty="0">
                <a:latin typeface="Tahoma" panose="020B0604030504040204" pitchFamily="34" charset="0"/>
              </a:rPr>
              <a:t> in </a:t>
            </a:r>
            <a:r>
              <a:rPr lang="tr-TR" altLang="en-US" sz="2800" dirty="0" err="1">
                <a:latin typeface="Tahoma" panose="020B0604030504040204" pitchFamily="34" charset="0"/>
              </a:rPr>
              <a:t>respective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tr-TR" altLang="en-US" sz="2800" dirty="0" err="1">
                <a:latin typeface="Tahoma" panose="020B0604030504040204" pitchFamily="34" charset="0"/>
              </a:rPr>
              <a:t>order</a:t>
            </a:r>
            <a:r>
              <a:rPr lang="tr-TR" altLang="en-US" sz="2800" dirty="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800" dirty="0">
                <a:latin typeface="Tahoma" panose="020B0604030504040204" pitchFamily="34" charset="0"/>
              </a:rPr>
              <a:t>	// </a:t>
            </a:r>
            <a:r>
              <a:rPr lang="tr-TR" altLang="en-US" sz="2800" b="1" dirty="0">
                <a:latin typeface="Tahoma" panose="020B0604030504040204" pitchFamily="34" charset="0"/>
              </a:rPr>
              <a:t>m</a:t>
            </a:r>
            <a:r>
              <a:rPr lang="tr-TR" altLang="en-US" sz="2800" dirty="0">
                <a:latin typeface="Tahoma" panose="020B0604030504040204" pitchFamily="34" charset="0"/>
              </a:rPr>
              <a:t> is </a:t>
            </a:r>
            <a:r>
              <a:rPr lang="tr-TR" altLang="en-US" sz="2800" dirty="0" err="1">
                <a:latin typeface="Tahoma" panose="020B0604030504040204" pitchFamily="34" charset="0"/>
              </a:rPr>
              <a:t>the</a:t>
            </a:r>
            <a:r>
              <a:rPr lang="tr-TR" altLang="en-US" sz="2800" dirty="0">
                <a:latin typeface="Tahoma" panose="020B0604030504040204" pitchFamily="34" charset="0"/>
              </a:rPr>
              <a:t> </a:t>
            </a:r>
            <a:r>
              <a:rPr lang="en-US" altLang="en-US" sz="2800" i="1" dirty="0">
                <a:latin typeface="Tahoma" panose="020B0604030504040204" pitchFamily="34" charset="0"/>
              </a:rPr>
              <a:t>correct place </a:t>
            </a:r>
            <a:r>
              <a:rPr lang="tr-TR" altLang="en-US" sz="2800" i="1" dirty="0">
                <a:latin typeface="Tahoma" panose="020B0604030504040204" pitchFamily="34" charset="0"/>
              </a:rPr>
              <a:t>of pivot</a:t>
            </a:r>
            <a:r>
              <a:rPr lang="en-US" altLang="en-US" sz="2800" i="1" dirty="0">
                <a:latin typeface="Tahoma" panose="020B0604030504040204" pitchFamily="34" charset="0"/>
              </a:rPr>
              <a:t> in sequence</a:t>
            </a:r>
            <a:r>
              <a:rPr lang="tr-TR" altLang="en-US" sz="2800" dirty="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800" dirty="0">
                <a:latin typeface="Tahoma" panose="020B0604030504040204" pitchFamily="34" charset="0"/>
              </a:rPr>
              <a:t>	</a:t>
            </a:r>
            <a:r>
              <a:rPr lang="tr-TR" altLang="en-US" sz="2800" dirty="0" err="1">
                <a:latin typeface="Tahoma" panose="020B0604030504040204" pitchFamily="34" charset="0"/>
              </a:rPr>
              <a:t>if</a:t>
            </a:r>
            <a:r>
              <a:rPr lang="tr-TR" altLang="en-US" sz="2800" dirty="0">
                <a:latin typeface="Tahoma" panose="020B0604030504040204" pitchFamily="34" charset="0"/>
              </a:rPr>
              <a:t> (l&lt;r)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800" dirty="0">
                <a:latin typeface="Tahoma" panose="020B0604030504040204" pitchFamily="34" charset="0"/>
              </a:rPr>
              <a:t>		m=</a:t>
            </a:r>
            <a:r>
              <a:rPr lang="tr-TR" altLang="en-US" sz="2800" dirty="0" err="1">
                <a:latin typeface="Tahoma" panose="020B0604030504040204" pitchFamily="34" charset="0"/>
              </a:rPr>
              <a:t>partition</a:t>
            </a:r>
            <a:r>
              <a:rPr lang="tr-TR" altLang="en-US" sz="2800" dirty="0">
                <a:latin typeface="Tahoma" panose="020B0604030504040204" pitchFamily="34" charset="0"/>
              </a:rPr>
              <a:t>(</a:t>
            </a:r>
            <a:r>
              <a:rPr lang="tr-TR" altLang="en-US" sz="2800" dirty="0" err="1">
                <a:latin typeface="Tahoma" panose="020B0604030504040204" pitchFamily="34" charset="0"/>
              </a:rPr>
              <a:t>A,l,r</a:t>
            </a:r>
            <a:r>
              <a:rPr lang="tr-TR" altLang="en-US" sz="2800" dirty="0">
                <a:latin typeface="Tahoma" panose="020B0604030504040204" pitchFamily="34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800" dirty="0">
                <a:latin typeface="Tahoma" panose="020B0604030504040204" pitchFamily="34" charset="0"/>
              </a:rPr>
              <a:t>		</a:t>
            </a:r>
            <a:r>
              <a:rPr lang="tr-TR" altLang="en-US" sz="2800" dirty="0" err="1">
                <a:latin typeface="Tahoma" panose="020B0604030504040204" pitchFamily="34" charset="0"/>
              </a:rPr>
              <a:t>Quicksort</a:t>
            </a:r>
            <a:r>
              <a:rPr lang="tr-TR" altLang="en-US" sz="2800" dirty="0">
                <a:latin typeface="Tahoma" panose="020B0604030504040204" pitchFamily="34" charset="0"/>
              </a:rPr>
              <a:t>(A,l,m-1);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800" dirty="0">
                <a:latin typeface="Tahoma" panose="020B0604030504040204" pitchFamily="34" charset="0"/>
              </a:rPr>
              <a:t>		</a:t>
            </a:r>
            <a:r>
              <a:rPr lang="tr-TR" altLang="en-US" sz="2800" dirty="0" err="1">
                <a:latin typeface="Tahoma" panose="020B0604030504040204" pitchFamily="34" charset="0"/>
              </a:rPr>
              <a:t>Quicksort</a:t>
            </a:r>
            <a:r>
              <a:rPr lang="tr-TR" altLang="en-US" sz="2800" dirty="0">
                <a:latin typeface="Tahoma" panose="020B0604030504040204" pitchFamily="34" charset="0"/>
              </a:rPr>
              <a:t>(A,m+1,r);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800" dirty="0">
                <a:latin typeface="Tahoma" panose="020B0604030504040204" pitchFamily="34" charset="0"/>
              </a:rPr>
              <a:t>}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Veri Yer Tutucusu 3">
            <a:extLst>
              <a:ext uri="{FF2B5EF4-FFF2-40B4-BE49-F238E27FC236}">
                <a16:creationId xmlns:a16="http://schemas.microsoft.com/office/drawing/2014/main" id="{63A0E3F5-44C3-4B2A-9AE8-F222B85401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66B72F-2B98-4303-A30F-471479B3A0E9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0243" name="Alt Bilgi Yer Tutucusu 4">
            <a:extLst>
              <a:ext uri="{FF2B5EF4-FFF2-40B4-BE49-F238E27FC236}">
                <a16:creationId xmlns:a16="http://schemas.microsoft.com/office/drawing/2014/main" id="{E809D5AA-8E47-486A-A1B4-6ACA656B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0244" name="Slayt Numarası Yer Tutucusu 5">
            <a:extLst>
              <a:ext uri="{FF2B5EF4-FFF2-40B4-BE49-F238E27FC236}">
                <a16:creationId xmlns:a16="http://schemas.microsoft.com/office/drawing/2014/main" id="{E3AA10D3-AC67-4982-884D-51301D2B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D84499-EEFD-4DCA-83C7-FF7A53C432DF}" type="slidenum">
              <a:rPr lang="en-US" altLang="en-US" b="0"/>
              <a:pPr/>
              <a:t>6</a:t>
            </a:fld>
            <a:endParaRPr lang="en-US" altLang="en-US" b="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8758C55A-B332-4100-ACA2-4D617BC45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Elementary Sorting (O(n</a:t>
            </a:r>
            <a:r>
              <a:rPr lang="en-US" altLang="en-US" sz="4000" baseline="30000"/>
              <a:t>2</a:t>
            </a:r>
            <a:r>
              <a:rPr lang="en-US" altLang="en-US" sz="4000"/>
              <a:t>))Techniques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457CEF77-B1C9-4E1A-B18F-3CCAD7E3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We discuss </a:t>
            </a:r>
            <a:r>
              <a:rPr lang="tr-TR" altLang="en-US" sz="3600"/>
              <a:t>three</a:t>
            </a:r>
            <a:r>
              <a:rPr lang="en-US" altLang="en-US" sz="3600"/>
              <a:t> (internal) sorting techniques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3200" i="1">
                <a:solidFill>
                  <a:srgbClr val="FF0000"/>
                </a:solidFill>
              </a:rPr>
              <a:t>Selection Sort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3200" i="1">
                <a:solidFill>
                  <a:srgbClr val="FF0000"/>
                </a:solidFill>
              </a:rPr>
              <a:t>Insertion Sort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3200" i="1">
                <a:solidFill>
                  <a:srgbClr val="FF0000"/>
                </a:solidFill>
              </a:rPr>
              <a:t>Bubble Sort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Veri Yer Tutucusu 3">
            <a:extLst>
              <a:ext uri="{FF2B5EF4-FFF2-40B4-BE49-F238E27FC236}">
                <a16:creationId xmlns:a16="http://schemas.microsoft.com/office/drawing/2014/main" id="{96701ABE-F034-4ECE-B9D2-2D214E5429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BBD2FA-DE4D-4614-A3A2-6915B9B9C2B9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5539" name="Alt Bilgi Yer Tutucusu 4">
            <a:extLst>
              <a:ext uri="{FF2B5EF4-FFF2-40B4-BE49-F238E27FC236}">
                <a16:creationId xmlns:a16="http://schemas.microsoft.com/office/drawing/2014/main" id="{BABD6034-6FA6-4292-A64D-933FA614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5540" name="Slayt Numarası Yer Tutucusu 5">
            <a:extLst>
              <a:ext uri="{FF2B5EF4-FFF2-40B4-BE49-F238E27FC236}">
                <a16:creationId xmlns:a16="http://schemas.microsoft.com/office/drawing/2014/main" id="{52E74B0B-2D52-43A5-B3AC-B1D02B16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E1E7CF-8AC8-4280-BEFD-FE6EE974E12D}" type="slidenum">
              <a:rPr lang="en-US" altLang="en-US" b="0"/>
              <a:pPr/>
              <a:t>60</a:t>
            </a:fld>
            <a:endParaRPr lang="en-US" altLang="en-US" b="0"/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1BAD5BBF-9D6D-43E1-A5E8-462DD76C9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Quicksort: Conceptual Example</a:t>
            </a:r>
            <a:endParaRPr lang="en-US" altLang="en-US"/>
          </a:p>
        </p:txBody>
      </p:sp>
      <p:sp>
        <p:nvSpPr>
          <p:cNvPr id="65542" name="Oval 5">
            <a:extLst>
              <a:ext uri="{FF2B5EF4-FFF2-40B4-BE49-F238E27FC236}">
                <a16:creationId xmlns:a16="http://schemas.microsoft.com/office/drawing/2014/main" id="{CB0E3409-BFEE-4573-9FD9-FA667AF64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1727200"/>
            <a:ext cx="6459537" cy="1262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65B0B6F-0D6C-4995-AA9C-1DFECF90F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2009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FD78544C-BC3E-4C47-91E6-3F1FFA099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23145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38ADC434-254D-4D52-83A3-5E9A486A0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8" y="21986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ED51863F-FF82-438A-83B1-31A33B346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2387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B19F546C-360F-481F-8D35-B22B2A06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19224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89830980-1F43-4E2E-BE5D-4141DD1AD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19510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73A961BC-7D71-4953-BB88-25F39467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17335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134A4D1A-E6CA-4D73-965E-4B504D564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822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E22B73D8-83CB-4661-89F3-F0E5D3C5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675" y="24320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284DA656-FEAD-4559-AE25-FEAC18BE1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2387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05050D77-B7E2-4A10-BD61-8745F7512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1776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20A43EF0-6893-44A5-8DDC-C9033D2C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2401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C6D4D18B-068A-4A70-A679-D7D95FBE7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18637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65556" name="Line 20">
            <a:extLst>
              <a:ext uri="{FF2B5EF4-FFF2-40B4-BE49-F238E27FC236}">
                <a16:creationId xmlns:a16="http://schemas.microsoft.com/office/drawing/2014/main" id="{DB090EA8-781E-4357-AF55-99F445AA0E0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032125" y="1465263"/>
            <a:ext cx="2438400" cy="10302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7" name="Text Box 21">
            <a:extLst>
              <a:ext uri="{FF2B5EF4-FFF2-40B4-BE49-F238E27FC236}">
                <a16:creationId xmlns:a16="http://schemas.microsoft.com/office/drawing/2014/main" id="{5528720B-A586-49A0-8451-EDF98C739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102393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pivot</a:t>
            </a:r>
          </a:p>
        </p:txBody>
      </p:sp>
      <p:sp>
        <p:nvSpPr>
          <p:cNvPr id="65558" name="Oval 22">
            <a:extLst>
              <a:ext uri="{FF2B5EF4-FFF2-40B4-BE49-F238E27FC236}">
                <a16:creationId xmlns:a16="http://schemas.microsoft.com/office/drawing/2014/main" id="{EE72280F-CABB-4D0E-9E55-56B4787AA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670300"/>
            <a:ext cx="3135312" cy="1262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5559" name="Text Box 23">
            <a:extLst>
              <a:ext uri="{FF2B5EF4-FFF2-40B4-BE49-F238E27FC236}">
                <a16:creationId xmlns:a16="http://schemas.microsoft.com/office/drawing/2014/main" id="{C8839068-3646-43DD-84BD-DDFB7BC34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8655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5560" name="Text Box 24">
            <a:extLst>
              <a:ext uri="{FF2B5EF4-FFF2-40B4-BE49-F238E27FC236}">
                <a16:creationId xmlns:a16="http://schemas.microsoft.com/office/drawing/2014/main" id="{4645C069-CB45-4A78-865D-EBB62AE9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41703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3BF5A717-EA15-4D95-9533-1AA2E3A5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38369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5562" name="Text Box 27">
            <a:extLst>
              <a:ext uri="{FF2B5EF4-FFF2-40B4-BE49-F238E27FC236}">
                <a16:creationId xmlns:a16="http://schemas.microsoft.com/office/drawing/2014/main" id="{EA3C9803-C725-4A54-BABE-894C9F00A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37195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5563" name="Text Box 29">
            <a:extLst>
              <a:ext uri="{FF2B5EF4-FFF2-40B4-BE49-F238E27FC236}">
                <a16:creationId xmlns:a16="http://schemas.microsoft.com/office/drawing/2014/main" id="{A5DF7304-6168-47C5-BDDF-6BB648231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43735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65564" name="Text Box 33">
            <a:extLst>
              <a:ext uri="{FF2B5EF4-FFF2-40B4-BE49-F238E27FC236}">
                <a16:creationId xmlns:a16="http://schemas.microsoft.com/office/drawing/2014/main" id="{C761FC30-12E2-4D39-95EF-A181462B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298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5565" name="Text Box 34">
            <a:extLst>
              <a:ext uri="{FF2B5EF4-FFF2-40B4-BE49-F238E27FC236}">
                <a16:creationId xmlns:a16="http://schemas.microsoft.com/office/drawing/2014/main" id="{15C25FF1-9419-497F-86AA-EFF70C57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38655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5566" name="Oval 38">
            <a:extLst>
              <a:ext uri="{FF2B5EF4-FFF2-40B4-BE49-F238E27FC236}">
                <a16:creationId xmlns:a16="http://schemas.microsoft.com/office/drawing/2014/main" id="{AAC04EA3-4076-4FED-B8EB-EEEE1ECF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3613150"/>
            <a:ext cx="2525712" cy="1262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5567" name="Text Box 44">
            <a:extLst>
              <a:ext uri="{FF2B5EF4-FFF2-40B4-BE49-F238E27FC236}">
                <a16:creationId xmlns:a16="http://schemas.microsoft.com/office/drawing/2014/main" id="{A0A06381-9129-43B6-BB6C-8B60CF6A0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42878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65568" name="Text Box 46">
            <a:extLst>
              <a:ext uri="{FF2B5EF4-FFF2-40B4-BE49-F238E27FC236}">
                <a16:creationId xmlns:a16="http://schemas.microsoft.com/office/drawing/2014/main" id="{3DD87716-8803-4C0A-83BB-8852A0AC8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3708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65569" name="Text Box 47">
            <a:extLst>
              <a:ext uri="{FF2B5EF4-FFF2-40B4-BE49-F238E27FC236}">
                <a16:creationId xmlns:a16="http://schemas.microsoft.com/office/drawing/2014/main" id="{219A47F8-CBED-4C8B-99CD-FA858F30F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39544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65570" name="Text Box 48">
            <a:extLst>
              <a:ext uri="{FF2B5EF4-FFF2-40B4-BE49-F238E27FC236}">
                <a16:creationId xmlns:a16="http://schemas.microsoft.com/office/drawing/2014/main" id="{A97E369F-D75C-4C5F-B413-41764BCAC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41433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65571" name="Text Box 51">
            <a:extLst>
              <a:ext uri="{FF2B5EF4-FFF2-40B4-BE49-F238E27FC236}">
                <a16:creationId xmlns:a16="http://schemas.microsoft.com/office/drawing/2014/main" id="{9D92EB1D-DE14-4734-9E18-F6BA33CA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4286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65572" name="Text Box 54">
            <a:extLst>
              <a:ext uri="{FF2B5EF4-FFF2-40B4-BE49-F238E27FC236}">
                <a16:creationId xmlns:a16="http://schemas.microsoft.com/office/drawing/2014/main" id="{BF755896-880B-49FD-A536-F45C9E8C9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40862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65573" name="AutoShape 55">
            <a:extLst>
              <a:ext uri="{FF2B5EF4-FFF2-40B4-BE49-F238E27FC236}">
                <a16:creationId xmlns:a16="http://schemas.microsoft.com/office/drawing/2014/main" id="{CEA2D60F-9A26-41CF-B6D9-0C418179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3135313"/>
            <a:ext cx="987425" cy="7699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D8A2C9E-EA0B-43B8-928C-75F5A67CBE37}"/>
              </a:ext>
            </a:extLst>
          </p:cNvPr>
          <p:cNvSpPr txBox="1"/>
          <p:nvPr/>
        </p:nvSpPr>
        <p:spPr>
          <a:xfrm>
            <a:off x="4268495" y="3241873"/>
            <a:ext cx="1125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Veri Yer Tutucusu 3">
            <a:extLst>
              <a:ext uri="{FF2B5EF4-FFF2-40B4-BE49-F238E27FC236}">
                <a16:creationId xmlns:a16="http://schemas.microsoft.com/office/drawing/2014/main" id="{47D4A127-1C35-4277-A8FE-B9ECFFC396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C56F17-B58F-4E74-A1D2-58B698FFB043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6563" name="Alt Bilgi Yer Tutucusu 4">
            <a:extLst>
              <a:ext uri="{FF2B5EF4-FFF2-40B4-BE49-F238E27FC236}">
                <a16:creationId xmlns:a16="http://schemas.microsoft.com/office/drawing/2014/main" id="{249F3538-8416-46C0-A12C-785E4296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6564" name="Slayt Numarası Yer Tutucusu 5">
            <a:extLst>
              <a:ext uri="{FF2B5EF4-FFF2-40B4-BE49-F238E27FC236}">
                <a16:creationId xmlns:a16="http://schemas.microsoft.com/office/drawing/2014/main" id="{10206529-DA83-4B2A-B11B-7DBDFF60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9AF398-6B83-4160-903B-D6AD5D92ADF5}" type="slidenum">
              <a:rPr lang="en-US" altLang="en-US" b="0"/>
              <a:pPr/>
              <a:t>61</a:t>
            </a:fld>
            <a:endParaRPr lang="en-US" altLang="en-US" b="0"/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C43474BD-7093-4CAC-9E35-60BC67DAF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Quicksort: Conceptual Example</a:t>
            </a:r>
            <a:endParaRPr lang="en-US" altLang="en-US"/>
          </a:p>
        </p:txBody>
      </p:sp>
      <p:sp>
        <p:nvSpPr>
          <p:cNvPr id="66566" name="Oval 19">
            <a:extLst>
              <a:ext uri="{FF2B5EF4-FFF2-40B4-BE49-F238E27FC236}">
                <a16:creationId xmlns:a16="http://schemas.microsoft.com/office/drawing/2014/main" id="{D34C41CB-8348-4EBF-BB08-0F6EA17BF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855788"/>
            <a:ext cx="3135313" cy="12620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6567" name="Text Box 20">
            <a:extLst>
              <a:ext uri="{FF2B5EF4-FFF2-40B4-BE49-F238E27FC236}">
                <a16:creationId xmlns:a16="http://schemas.microsoft.com/office/drawing/2014/main" id="{D074BAAA-61B2-4ECA-A1BC-EBA17A08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20510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6568" name="Text Box 21">
            <a:extLst>
              <a:ext uri="{FF2B5EF4-FFF2-40B4-BE49-F238E27FC236}">
                <a16:creationId xmlns:a16="http://schemas.microsoft.com/office/drawing/2014/main" id="{48816B06-A478-48F4-8B9C-A9525247B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2355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6569" name="Text Box 22">
            <a:extLst>
              <a:ext uri="{FF2B5EF4-FFF2-40B4-BE49-F238E27FC236}">
                <a16:creationId xmlns:a16="http://schemas.microsoft.com/office/drawing/2014/main" id="{7D971577-9719-4F3E-80A5-55F9CF9A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022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6570" name="Text Box 23">
            <a:extLst>
              <a:ext uri="{FF2B5EF4-FFF2-40B4-BE49-F238E27FC236}">
                <a16:creationId xmlns:a16="http://schemas.microsoft.com/office/drawing/2014/main" id="{E00C75A6-F933-4709-AF2C-712A9CD0D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1905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6571" name="Text Box 24">
            <a:extLst>
              <a:ext uri="{FF2B5EF4-FFF2-40B4-BE49-F238E27FC236}">
                <a16:creationId xmlns:a16="http://schemas.microsoft.com/office/drawing/2014/main" id="{3A30D821-12F6-4470-B725-9C2A10C0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25590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66572" name="Text Box 25">
            <a:extLst>
              <a:ext uri="{FF2B5EF4-FFF2-40B4-BE49-F238E27FC236}">
                <a16:creationId xmlns:a16="http://schemas.microsoft.com/office/drawing/2014/main" id="{078E4CFB-DEF1-4171-A69B-E4CC5590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8" y="2484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6573" name="Text Box 26">
            <a:extLst>
              <a:ext uri="{FF2B5EF4-FFF2-40B4-BE49-F238E27FC236}">
                <a16:creationId xmlns:a16="http://schemas.microsoft.com/office/drawing/2014/main" id="{623430E4-AFCB-4ED8-95C2-D22AD548F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0510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6574" name="Oval 27">
            <a:extLst>
              <a:ext uri="{FF2B5EF4-FFF2-40B4-BE49-F238E27FC236}">
                <a16:creationId xmlns:a16="http://schemas.microsoft.com/office/drawing/2014/main" id="{ABFA26DC-573A-4583-95D7-BE0CA5D0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775" y="4119563"/>
            <a:ext cx="2525713" cy="12620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6575" name="Text Box 28">
            <a:extLst>
              <a:ext uri="{FF2B5EF4-FFF2-40B4-BE49-F238E27FC236}">
                <a16:creationId xmlns:a16="http://schemas.microsoft.com/office/drawing/2014/main" id="{78087648-A4F7-48D1-8E58-C464A901A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794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66576" name="Text Box 29">
            <a:extLst>
              <a:ext uri="{FF2B5EF4-FFF2-40B4-BE49-F238E27FC236}">
                <a16:creationId xmlns:a16="http://schemas.microsoft.com/office/drawing/2014/main" id="{2C4072CB-8E14-479D-A83A-036FA523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2148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66577" name="Text Box 30">
            <a:extLst>
              <a:ext uri="{FF2B5EF4-FFF2-40B4-BE49-F238E27FC236}">
                <a16:creationId xmlns:a16="http://schemas.microsoft.com/office/drawing/2014/main" id="{30180175-D4C1-4A24-B4E3-D856C9420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4460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66578" name="Text Box 31">
            <a:extLst>
              <a:ext uri="{FF2B5EF4-FFF2-40B4-BE49-F238E27FC236}">
                <a16:creationId xmlns:a16="http://schemas.microsoft.com/office/drawing/2014/main" id="{06A00C5F-A779-4576-97E0-2E71F25B4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46497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66579" name="Text Box 32">
            <a:extLst>
              <a:ext uri="{FF2B5EF4-FFF2-40B4-BE49-F238E27FC236}">
                <a16:creationId xmlns:a16="http://schemas.microsoft.com/office/drawing/2014/main" id="{4EE9E699-8199-4005-9080-B52ADE7C5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138" y="47926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66580" name="Text Box 33">
            <a:extLst>
              <a:ext uri="{FF2B5EF4-FFF2-40B4-BE49-F238E27FC236}">
                <a16:creationId xmlns:a16="http://schemas.microsoft.com/office/drawing/2014/main" id="{428E05EB-3B0E-4315-B5D2-6EF9FCC6B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4497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66581" name="AutoShape 34">
            <a:extLst>
              <a:ext uri="{FF2B5EF4-FFF2-40B4-BE49-F238E27FC236}">
                <a16:creationId xmlns:a16="http://schemas.microsoft.com/office/drawing/2014/main" id="{539C1A7B-C511-4578-AE83-6640EE84CB42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1304925" y="3436938"/>
            <a:ext cx="639763" cy="871537"/>
          </a:xfrm>
          <a:prstGeom prst="downArrow">
            <a:avLst>
              <a:gd name="adj1" fmla="val 50000"/>
              <a:gd name="adj2" fmla="val 3405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82" name="Line 35">
            <a:extLst>
              <a:ext uri="{FF2B5EF4-FFF2-40B4-BE49-F238E27FC236}">
                <a16:creationId xmlns:a16="http://schemas.microsoft.com/office/drawing/2014/main" id="{BFB1AC8A-34E5-4CB3-929B-63B7C5A1DF3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68350" y="1436688"/>
            <a:ext cx="1581150" cy="6238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3" name="Text Box 36">
            <a:extLst>
              <a:ext uri="{FF2B5EF4-FFF2-40B4-BE49-F238E27FC236}">
                <a16:creationId xmlns:a16="http://schemas.microsoft.com/office/drawing/2014/main" id="{472A5069-85CF-493B-B246-97C50691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9536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pivot</a:t>
            </a:r>
          </a:p>
        </p:txBody>
      </p:sp>
      <p:sp>
        <p:nvSpPr>
          <p:cNvPr id="66584" name="Oval 38">
            <a:extLst>
              <a:ext uri="{FF2B5EF4-FFF2-40B4-BE49-F238E27FC236}">
                <a16:creationId xmlns:a16="http://schemas.microsoft.com/office/drawing/2014/main" id="{FB4C8B36-C3A2-49EA-B43C-04BD3B36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265613"/>
            <a:ext cx="1377950" cy="9572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6585" name="Text Box 41">
            <a:extLst>
              <a:ext uri="{FF2B5EF4-FFF2-40B4-BE49-F238E27FC236}">
                <a16:creationId xmlns:a16="http://schemas.microsoft.com/office/drawing/2014/main" id="{F1936CF3-0944-4A26-BA93-63A747542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45767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6586" name="Text Box 42">
            <a:extLst>
              <a:ext uri="{FF2B5EF4-FFF2-40B4-BE49-F238E27FC236}">
                <a16:creationId xmlns:a16="http://schemas.microsoft.com/office/drawing/2014/main" id="{BE7519EE-19D1-40CB-913F-C9527A8FE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4497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6587" name="Text Box 44">
            <a:extLst>
              <a:ext uri="{FF2B5EF4-FFF2-40B4-BE49-F238E27FC236}">
                <a16:creationId xmlns:a16="http://schemas.microsoft.com/office/drawing/2014/main" id="{02320D74-0103-4F58-B511-C3D184680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413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6588" name="Oval 48">
            <a:extLst>
              <a:ext uri="{FF2B5EF4-FFF2-40B4-BE49-F238E27FC236}">
                <a16:creationId xmlns:a16="http://schemas.microsoft.com/office/drawing/2014/main" id="{24D3C0F8-D2A5-407F-9F89-2361CE1E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4090988"/>
            <a:ext cx="1757363" cy="12620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6589" name="Text Box 49">
            <a:extLst>
              <a:ext uri="{FF2B5EF4-FFF2-40B4-BE49-F238E27FC236}">
                <a16:creationId xmlns:a16="http://schemas.microsoft.com/office/drawing/2014/main" id="{7BCC4EDD-CB28-44FE-989D-3F523ACF2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7388" y="42275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6590" name="Text Box 50">
            <a:extLst>
              <a:ext uri="{FF2B5EF4-FFF2-40B4-BE49-F238E27FC236}">
                <a16:creationId xmlns:a16="http://schemas.microsoft.com/office/drawing/2014/main" id="{6FD3AF59-7EAA-497A-A7FC-D656C75AC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44021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6591" name="Text Box 53">
            <a:extLst>
              <a:ext uri="{FF2B5EF4-FFF2-40B4-BE49-F238E27FC236}">
                <a16:creationId xmlns:a16="http://schemas.microsoft.com/office/drawing/2014/main" id="{7C07F4F5-3DAA-436E-B06F-42083588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47640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66592" name="Text Box 55">
            <a:extLst>
              <a:ext uri="{FF2B5EF4-FFF2-40B4-BE49-F238E27FC236}">
                <a16:creationId xmlns:a16="http://schemas.microsoft.com/office/drawing/2014/main" id="{7E24CC5C-E6CA-44D7-B7A9-2DD44878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963" y="44307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6593" name="AutoShape 57">
            <a:extLst>
              <a:ext uri="{FF2B5EF4-FFF2-40B4-BE49-F238E27FC236}">
                <a16:creationId xmlns:a16="http://schemas.microsoft.com/office/drawing/2014/main" id="{D3D049EE-4B0F-4BFB-9018-4F31653CEC38}"/>
              </a:ext>
            </a:extLst>
          </p:cNvPr>
          <p:cNvSpPr>
            <a:spLocks noChangeArrowheads="1"/>
          </p:cNvSpPr>
          <p:nvPr/>
        </p:nvSpPr>
        <p:spPr bwMode="auto">
          <a:xfrm rot="-3600000">
            <a:off x="2130426" y="3219450"/>
            <a:ext cx="639762" cy="871537"/>
          </a:xfrm>
          <a:prstGeom prst="downArrow">
            <a:avLst>
              <a:gd name="adj1" fmla="val 50000"/>
              <a:gd name="adj2" fmla="val 3405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Veri Yer Tutucusu 3">
            <a:extLst>
              <a:ext uri="{FF2B5EF4-FFF2-40B4-BE49-F238E27FC236}">
                <a16:creationId xmlns:a16="http://schemas.microsoft.com/office/drawing/2014/main" id="{30039E6C-E5CA-4320-B019-AF0A7B9975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A3CBE5-A076-4153-A34A-E9BAD82A72F7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7587" name="Alt Bilgi Yer Tutucusu 4">
            <a:extLst>
              <a:ext uri="{FF2B5EF4-FFF2-40B4-BE49-F238E27FC236}">
                <a16:creationId xmlns:a16="http://schemas.microsoft.com/office/drawing/2014/main" id="{7E6C7546-317A-4104-9150-4681884F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7588" name="Slayt Numarası Yer Tutucusu 5">
            <a:extLst>
              <a:ext uri="{FF2B5EF4-FFF2-40B4-BE49-F238E27FC236}">
                <a16:creationId xmlns:a16="http://schemas.microsoft.com/office/drawing/2014/main" id="{DCEEB51A-105B-4F2A-946E-EC61CB62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F2344F-2B47-4922-9C62-BECC1D58ABA3}" type="slidenum">
              <a:rPr lang="en-US" altLang="en-US" b="0"/>
              <a:pPr/>
              <a:t>62</a:t>
            </a:fld>
            <a:endParaRPr lang="en-US" altLang="en-US" b="0"/>
          </a:p>
        </p:txBody>
      </p:sp>
      <p:sp>
        <p:nvSpPr>
          <p:cNvPr id="67589" name="AutoShape 44">
            <a:extLst>
              <a:ext uri="{FF2B5EF4-FFF2-40B4-BE49-F238E27FC236}">
                <a16:creationId xmlns:a16="http://schemas.microsoft.com/office/drawing/2014/main" id="{61682355-CD45-4BD7-B4A6-3E75A56C4DEC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985838" y="2906713"/>
            <a:ext cx="425450" cy="860425"/>
          </a:xfrm>
          <a:prstGeom prst="downArrow">
            <a:avLst>
              <a:gd name="adj1" fmla="val 50000"/>
              <a:gd name="adj2" fmla="val 5056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0" name="AutoShape 45">
            <a:extLst>
              <a:ext uri="{FF2B5EF4-FFF2-40B4-BE49-F238E27FC236}">
                <a16:creationId xmlns:a16="http://schemas.microsoft.com/office/drawing/2014/main" id="{6066F01D-63C9-4FA9-BA36-88E5F2DBEBB4}"/>
              </a:ext>
            </a:extLst>
          </p:cNvPr>
          <p:cNvSpPr>
            <a:spLocks noChangeArrowheads="1"/>
          </p:cNvSpPr>
          <p:nvPr/>
        </p:nvSpPr>
        <p:spPr bwMode="auto">
          <a:xfrm rot="-600000">
            <a:off x="1406525" y="2943225"/>
            <a:ext cx="468313" cy="871538"/>
          </a:xfrm>
          <a:prstGeom prst="downArrow">
            <a:avLst>
              <a:gd name="adj1" fmla="val 50000"/>
              <a:gd name="adj2" fmla="val 4652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1" name="Rectangle 2">
            <a:extLst>
              <a:ext uri="{FF2B5EF4-FFF2-40B4-BE49-F238E27FC236}">
                <a16:creationId xmlns:a16="http://schemas.microsoft.com/office/drawing/2014/main" id="{F64182DC-42AE-4213-9423-D6A045151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Quicksort: Conceptual Example</a:t>
            </a:r>
            <a:endParaRPr lang="en-US" altLang="en-US"/>
          </a:p>
        </p:txBody>
      </p:sp>
      <p:sp>
        <p:nvSpPr>
          <p:cNvPr id="67592" name="Oval 11">
            <a:extLst>
              <a:ext uri="{FF2B5EF4-FFF2-40B4-BE49-F238E27FC236}">
                <a16:creationId xmlns:a16="http://schemas.microsoft.com/office/drawing/2014/main" id="{FE2DC4C7-8D8B-403F-94D8-E8E5BC80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5108575"/>
            <a:ext cx="2525712" cy="1262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7593" name="Text Box 12">
            <a:extLst>
              <a:ext uri="{FF2B5EF4-FFF2-40B4-BE49-F238E27FC236}">
                <a16:creationId xmlns:a16="http://schemas.microsoft.com/office/drawing/2014/main" id="{3EE01AA5-ADC2-4533-B764-8CF7EAA98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5783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67594" name="Text Box 13">
            <a:extLst>
              <a:ext uri="{FF2B5EF4-FFF2-40B4-BE49-F238E27FC236}">
                <a16:creationId xmlns:a16="http://schemas.microsoft.com/office/drawing/2014/main" id="{EC55BBCB-E185-44B5-B2DB-C3FD81AAB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5203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67595" name="Text Box 14">
            <a:extLst>
              <a:ext uri="{FF2B5EF4-FFF2-40B4-BE49-F238E27FC236}">
                <a16:creationId xmlns:a16="http://schemas.microsoft.com/office/drawing/2014/main" id="{E4BD784A-64D4-49B5-91FB-3658688BD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5449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67596" name="Text Box 15">
            <a:extLst>
              <a:ext uri="{FF2B5EF4-FFF2-40B4-BE49-F238E27FC236}">
                <a16:creationId xmlns:a16="http://schemas.microsoft.com/office/drawing/2014/main" id="{8317DC37-2749-464B-9EBF-7D0DF7496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5638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67597" name="Text Box 16">
            <a:extLst>
              <a:ext uri="{FF2B5EF4-FFF2-40B4-BE49-F238E27FC236}">
                <a16:creationId xmlns:a16="http://schemas.microsoft.com/office/drawing/2014/main" id="{A015532C-44C5-4182-B7EB-448A6BBB4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5781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67598" name="Text Box 17">
            <a:extLst>
              <a:ext uri="{FF2B5EF4-FFF2-40B4-BE49-F238E27FC236}">
                <a16:creationId xmlns:a16="http://schemas.microsoft.com/office/drawing/2014/main" id="{D8211BC5-75FB-4C48-9287-F264BFFA0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55514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67599" name="Oval 21">
            <a:extLst>
              <a:ext uri="{FF2B5EF4-FFF2-40B4-BE49-F238E27FC236}">
                <a16:creationId xmlns:a16="http://schemas.microsoft.com/office/drawing/2014/main" id="{33BE8385-379D-4F73-BB1F-6F7796FE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54175"/>
            <a:ext cx="1377950" cy="9572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7600" name="Text Box 22">
            <a:extLst>
              <a:ext uri="{FF2B5EF4-FFF2-40B4-BE49-F238E27FC236}">
                <a16:creationId xmlns:a16="http://schemas.microsoft.com/office/drawing/2014/main" id="{6877ADFE-628B-449E-AFD5-56E698725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965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7601" name="Text Box 23">
            <a:extLst>
              <a:ext uri="{FF2B5EF4-FFF2-40B4-BE49-F238E27FC236}">
                <a16:creationId xmlns:a16="http://schemas.microsoft.com/office/drawing/2014/main" id="{725DBFBA-4C83-45B8-9B42-9CF4A94CD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39703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7602" name="Text Box 24">
            <a:extLst>
              <a:ext uri="{FF2B5EF4-FFF2-40B4-BE49-F238E27FC236}">
                <a16:creationId xmlns:a16="http://schemas.microsoft.com/office/drawing/2014/main" id="{7A37AC7E-825A-4E2A-879E-9D3693EF1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1801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7603" name="Oval 25">
            <a:extLst>
              <a:ext uri="{FF2B5EF4-FFF2-40B4-BE49-F238E27FC236}">
                <a16:creationId xmlns:a16="http://schemas.microsoft.com/office/drawing/2014/main" id="{BF289DA3-462A-4B49-8A53-CA75D44AA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5080000"/>
            <a:ext cx="1757362" cy="1262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7604" name="Text Box 26">
            <a:extLst>
              <a:ext uri="{FF2B5EF4-FFF2-40B4-BE49-F238E27FC236}">
                <a16:creationId xmlns:a16="http://schemas.microsoft.com/office/drawing/2014/main" id="{6125293B-4609-4EE1-AB6D-CE716A8F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325" y="52165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7605" name="Text Box 27">
            <a:extLst>
              <a:ext uri="{FF2B5EF4-FFF2-40B4-BE49-F238E27FC236}">
                <a16:creationId xmlns:a16="http://schemas.microsoft.com/office/drawing/2014/main" id="{473170CF-9CC4-441A-AA45-4DD0917C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8" y="53911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7606" name="Text Box 28">
            <a:extLst>
              <a:ext uri="{FF2B5EF4-FFF2-40B4-BE49-F238E27FC236}">
                <a16:creationId xmlns:a16="http://schemas.microsoft.com/office/drawing/2014/main" id="{A1DF29E4-8902-448E-8A00-81165178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57531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67607" name="Text Box 29">
            <a:extLst>
              <a:ext uri="{FF2B5EF4-FFF2-40B4-BE49-F238E27FC236}">
                <a16:creationId xmlns:a16="http://schemas.microsoft.com/office/drawing/2014/main" id="{3A3BBD1A-2A81-450A-B7CE-A7FF03300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4197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7608" name="Line 31">
            <a:extLst>
              <a:ext uri="{FF2B5EF4-FFF2-40B4-BE49-F238E27FC236}">
                <a16:creationId xmlns:a16="http://schemas.microsoft.com/office/drawing/2014/main" id="{C28A1396-8B85-4D56-AFE8-47FF9E1CA3A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419225" y="1552575"/>
            <a:ext cx="814388" cy="4206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9" name="Text Box 32">
            <a:extLst>
              <a:ext uri="{FF2B5EF4-FFF2-40B4-BE49-F238E27FC236}">
                <a16:creationId xmlns:a16="http://schemas.microsoft.com/office/drawing/2014/main" id="{8A56DE24-CF63-4B93-A9D8-9CA5DD6F3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11125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pivot</a:t>
            </a:r>
          </a:p>
        </p:txBody>
      </p:sp>
      <p:sp>
        <p:nvSpPr>
          <p:cNvPr id="67610" name="Oval 34">
            <a:extLst>
              <a:ext uri="{FF2B5EF4-FFF2-40B4-BE49-F238E27FC236}">
                <a16:creationId xmlns:a16="http://schemas.microsoft.com/office/drawing/2014/main" id="{CE83112E-90D8-433D-8672-05DC132DD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4003675"/>
            <a:ext cx="623888" cy="36353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7611" name="Oval 37">
            <a:extLst>
              <a:ext uri="{FF2B5EF4-FFF2-40B4-BE49-F238E27FC236}">
                <a16:creationId xmlns:a16="http://schemas.microsoft.com/office/drawing/2014/main" id="{09541176-6E50-4E91-BA0B-04445BD3A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017963"/>
            <a:ext cx="625475" cy="39211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7612" name="Text Box 38">
            <a:extLst>
              <a:ext uri="{FF2B5EF4-FFF2-40B4-BE49-F238E27FC236}">
                <a16:creationId xmlns:a16="http://schemas.microsoft.com/office/drawing/2014/main" id="{9219BCF8-0B3C-4BAA-8511-9ED387FB4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3981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7613" name="Text Box 39">
            <a:extLst>
              <a:ext uri="{FF2B5EF4-FFF2-40B4-BE49-F238E27FC236}">
                <a16:creationId xmlns:a16="http://schemas.microsoft.com/office/drawing/2014/main" id="{091CA16F-0531-4300-9EA8-7D414BE1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3963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7614" name="Line 40">
            <a:extLst>
              <a:ext uri="{FF2B5EF4-FFF2-40B4-BE49-F238E27FC236}">
                <a16:creationId xmlns:a16="http://schemas.microsoft.com/office/drawing/2014/main" id="{49777148-8BF7-4122-B2BF-ADE373AD457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31800" y="3295650"/>
            <a:ext cx="215900" cy="65087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5" name="Text Box 41">
            <a:extLst>
              <a:ext uri="{FF2B5EF4-FFF2-40B4-BE49-F238E27FC236}">
                <a16:creationId xmlns:a16="http://schemas.microsoft.com/office/drawing/2014/main" id="{06F0A0E0-5DE8-4F31-B9CD-03082FA2B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79725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Empty!</a:t>
            </a:r>
          </a:p>
        </p:txBody>
      </p:sp>
      <p:sp>
        <p:nvSpPr>
          <p:cNvPr id="67616" name="Line 42">
            <a:extLst>
              <a:ext uri="{FF2B5EF4-FFF2-40B4-BE49-F238E27FC236}">
                <a16:creationId xmlns:a16="http://schemas.microsoft.com/office/drawing/2014/main" id="{61EA1F51-ACB9-429B-92CA-951BAE5E2F03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709738" y="3497263"/>
            <a:ext cx="395287" cy="6080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7" name="Text Box 43">
            <a:extLst>
              <a:ext uri="{FF2B5EF4-FFF2-40B4-BE49-F238E27FC236}">
                <a16:creationId xmlns:a16="http://schemas.microsoft.com/office/drawing/2014/main" id="{DEC87F76-0E1B-4554-8E52-BB9168E8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5593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pivot</a:t>
            </a:r>
          </a:p>
        </p:txBody>
      </p:sp>
      <p:sp>
        <p:nvSpPr>
          <p:cNvPr id="67618" name="AutoShape 46">
            <a:extLst>
              <a:ext uri="{FF2B5EF4-FFF2-40B4-BE49-F238E27FC236}">
                <a16:creationId xmlns:a16="http://schemas.microsoft.com/office/drawing/2014/main" id="{96A3AEED-1BCF-4CF5-9768-94C7C665EA14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752475" y="4473575"/>
            <a:ext cx="425450" cy="860425"/>
          </a:xfrm>
          <a:prstGeom prst="downArrow">
            <a:avLst>
              <a:gd name="adj1" fmla="val 50000"/>
              <a:gd name="adj2" fmla="val 5056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619" name="AutoShape 47">
            <a:extLst>
              <a:ext uri="{FF2B5EF4-FFF2-40B4-BE49-F238E27FC236}">
                <a16:creationId xmlns:a16="http://schemas.microsoft.com/office/drawing/2014/main" id="{44DDEAEA-2063-4F3E-9523-2793231B19D8}"/>
              </a:ext>
            </a:extLst>
          </p:cNvPr>
          <p:cNvSpPr>
            <a:spLocks noChangeArrowheads="1"/>
          </p:cNvSpPr>
          <p:nvPr/>
        </p:nvSpPr>
        <p:spPr bwMode="auto">
          <a:xfrm rot="-600000">
            <a:off x="1173163" y="4510088"/>
            <a:ext cx="468312" cy="871537"/>
          </a:xfrm>
          <a:prstGeom prst="downArrow">
            <a:avLst>
              <a:gd name="adj1" fmla="val 50000"/>
              <a:gd name="adj2" fmla="val 4652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620" name="Text Box 48">
            <a:extLst>
              <a:ext uri="{FF2B5EF4-FFF2-40B4-BE49-F238E27FC236}">
                <a16:creationId xmlns:a16="http://schemas.microsoft.com/office/drawing/2014/main" id="{B0A0EA1F-1F95-4293-8DA5-140E1AC0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63" y="5438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7621" name="Text Box 51">
            <a:extLst>
              <a:ext uri="{FF2B5EF4-FFF2-40B4-BE49-F238E27FC236}">
                <a16:creationId xmlns:a16="http://schemas.microsoft.com/office/drawing/2014/main" id="{8ECBC6C0-692B-4DD1-BA6E-442828B72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438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7622" name="Text Box 52">
            <a:extLst>
              <a:ext uri="{FF2B5EF4-FFF2-40B4-BE49-F238E27FC236}">
                <a16:creationId xmlns:a16="http://schemas.microsoft.com/office/drawing/2014/main" id="{B90F3054-C2BA-4524-BC22-3DAAAE4DA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5438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Veri Yer Tutucusu 3">
            <a:extLst>
              <a:ext uri="{FF2B5EF4-FFF2-40B4-BE49-F238E27FC236}">
                <a16:creationId xmlns:a16="http://schemas.microsoft.com/office/drawing/2014/main" id="{9B5704FE-6265-438E-A09E-07D9B79A99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9F9428-BE27-4F0C-B5E1-9CED26EB663A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8611" name="Alt Bilgi Yer Tutucusu 4">
            <a:extLst>
              <a:ext uri="{FF2B5EF4-FFF2-40B4-BE49-F238E27FC236}">
                <a16:creationId xmlns:a16="http://schemas.microsoft.com/office/drawing/2014/main" id="{F975C8BA-3BCB-4A2F-BBDA-FFF3A7BB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8612" name="Slayt Numarası Yer Tutucusu 5">
            <a:extLst>
              <a:ext uri="{FF2B5EF4-FFF2-40B4-BE49-F238E27FC236}">
                <a16:creationId xmlns:a16="http://schemas.microsoft.com/office/drawing/2014/main" id="{2D9CFBAC-5CCE-4435-A4DE-6018B1F7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854F73-E803-43F9-B2C4-950BFA479D41}" type="slidenum">
              <a:rPr lang="en-US" altLang="en-US" b="0"/>
              <a:pPr/>
              <a:t>63</a:t>
            </a:fld>
            <a:endParaRPr lang="en-US" altLang="en-US" b="0"/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F93C3A8D-208A-49A7-A0BA-766EE4B0D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Quicksort: Conceptual Example</a:t>
            </a:r>
            <a:endParaRPr lang="en-US" altLang="en-US"/>
          </a:p>
        </p:txBody>
      </p:sp>
      <p:sp>
        <p:nvSpPr>
          <p:cNvPr id="68614" name="Oval 5">
            <a:extLst>
              <a:ext uri="{FF2B5EF4-FFF2-40B4-BE49-F238E27FC236}">
                <a16:creationId xmlns:a16="http://schemas.microsoft.com/office/drawing/2014/main" id="{2D1208AC-08F8-4C06-B8CA-A30146FA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1887538"/>
            <a:ext cx="2525712" cy="12620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8615" name="Text Box 6">
            <a:extLst>
              <a:ext uri="{FF2B5EF4-FFF2-40B4-BE49-F238E27FC236}">
                <a16:creationId xmlns:a16="http://schemas.microsoft.com/office/drawing/2014/main" id="{62C5EE03-BF02-4C1D-AD98-02E2FB03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25622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68616" name="Text Box 7">
            <a:extLst>
              <a:ext uri="{FF2B5EF4-FFF2-40B4-BE49-F238E27FC236}">
                <a16:creationId xmlns:a16="http://schemas.microsoft.com/office/drawing/2014/main" id="{383D5FDE-26C3-4F9A-B04C-D683FE92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19827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68617" name="Text Box 8">
            <a:extLst>
              <a:ext uri="{FF2B5EF4-FFF2-40B4-BE49-F238E27FC236}">
                <a16:creationId xmlns:a16="http://schemas.microsoft.com/office/drawing/2014/main" id="{1E92687A-90F7-4BCB-AD99-E56A22DF0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2228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68618" name="Text Box 9">
            <a:extLst>
              <a:ext uri="{FF2B5EF4-FFF2-40B4-BE49-F238E27FC236}">
                <a16:creationId xmlns:a16="http://schemas.microsoft.com/office/drawing/2014/main" id="{89D96027-0465-4933-A602-4AA102F15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24177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68619" name="Text Box 10">
            <a:extLst>
              <a:ext uri="{FF2B5EF4-FFF2-40B4-BE49-F238E27FC236}">
                <a16:creationId xmlns:a16="http://schemas.microsoft.com/office/drawing/2014/main" id="{728918F5-FD86-4593-87D9-5BDDE927A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25606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68620" name="Text Box 11">
            <a:extLst>
              <a:ext uri="{FF2B5EF4-FFF2-40B4-BE49-F238E27FC236}">
                <a16:creationId xmlns:a16="http://schemas.microsoft.com/office/drawing/2014/main" id="{7D0B233C-A45E-487D-9F03-6C2D14C83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2330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68621" name="Oval 16">
            <a:extLst>
              <a:ext uri="{FF2B5EF4-FFF2-40B4-BE49-F238E27FC236}">
                <a16:creationId xmlns:a16="http://schemas.microsoft.com/office/drawing/2014/main" id="{B843B588-654B-4073-8025-D05F2C28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1858963"/>
            <a:ext cx="1757362" cy="12620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8622" name="Text Box 17">
            <a:extLst>
              <a:ext uri="{FF2B5EF4-FFF2-40B4-BE49-F238E27FC236}">
                <a16:creationId xmlns:a16="http://schemas.microsoft.com/office/drawing/2014/main" id="{E8EDE93A-9112-46EC-B7F3-6DC657395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19954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8623" name="Text Box 18">
            <a:extLst>
              <a:ext uri="{FF2B5EF4-FFF2-40B4-BE49-F238E27FC236}">
                <a16:creationId xmlns:a16="http://schemas.microsoft.com/office/drawing/2014/main" id="{ECAB96D3-38A7-4F5E-B8A8-BFF8F88D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21701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8624" name="Text Box 19">
            <a:extLst>
              <a:ext uri="{FF2B5EF4-FFF2-40B4-BE49-F238E27FC236}">
                <a16:creationId xmlns:a16="http://schemas.microsoft.com/office/drawing/2014/main" id="{38CD7F0C-37E1-4F67-999A-F3A8AC8F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5320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68625" name="Text Box 20">
            <a:extLst>
              <a:ext uri="{FF2B5EF4-FFF2-40B4-BE49-F238E27FC236}">
                <a16:creationId xmlns:a16="http://schemas.microsoft.com/office/drawing/2014/main" id="{1772AD73-65F7-4A61-BDC0-2B55A69A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1986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8626" name="AutoShape 31">
            <a:extLst>
              <a:ext uri="{FF2B5EF4-FFF2-40B4-BE49-F238E27FC236}">
                <a16:creationId xmlns:a16="http://schemas.microsoft.com/office/drawing/2014/main" id="{348D00CF-123F-41FA-AEAD-272EA9A5DD9B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2979738" y="3294063"/>
            <a:ext cx="425450" cy="1406525"/>
          </a:xfrm>
          <a:prstGeom prst="downArrow">
            <a:avLst>
              <a:gd name="adj1" fmla="val 50000"/>
              <a:gd name="adj2" fmla="val 8264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7" name="AutoShape 32">
            <a:extLst>
              <a:ext uri="{FF2B5EF4-FFF2-40B4-BE49-F238E27FC236}">
                <a16:creationId xmlns:a16="http://schemas.microsoft.com/office/drawing/2014/main" id="{2D6BC9D6-BAAC-4234-8C91-0487E662E6C5}"/>
              </a:ext>
            </a:extLst>
          </p:cNvPr>
          <p:cNvSpPr>
            <a:spLocks noChangeArrowheads="1"/>
          </p:cNvSpPr>
          <p:nvPr/>
        </p:nvSpPr>
        <p:spPr bwMode="auto">
          <a:xfrm rot="-2400000">
            <a:off x="3957638" y="3109913"/>
            <a:ext cx="468312" cy="1684337"/>
          </a:xfrm>
          <a:prstGeom prst="downArrow">
            <a:avLst>
              <a:gd name="adj1" fmla="val 50000"/>
              <a:gd name="adj2" fmla="val 8991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8" name="Text Box 33">
            <a:extLst>
              <a:ext uri="{FF2B5EF4-FFF2-40B4-BE49-F238E27FC236}">
                <a16:creationId xmlns:a16="http://schemas.microsoft.com/office/drawing/2014/main" id="{B4EA250A-CEA6-4072-8603-5F6FB96D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2217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8629" name="Text Box 34">
            <a:extLst>
              <a:ext uri="{FF2B5EF4-FFF2-40B4-BE49-F238E27FC236}">
                <a16:creationId xmlns:a16="http://schemas.microsoft.com/office/drawing/2014/main" id="{58844F92-3413-47B2-BFD4-92C61C5DA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13" y="2217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8630" name="Text Box 35">
            <a:extLst>
              <a:ext uri="{FF2B5EF4-FFF2-40B4-BE49-F238E27FC236}">
                <a16:creationId xmlns:a16="http://schemas.microsoft.com/office/drawing/2014/main" id="{8AD39D2A-DB0E-444A-B2CB-BA97A06E0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2217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8631" name="Line 36">
            <a:extLst>
              <a:ext uri="{FF2B5EF4-FFF2-40B4-BE49-F238E27FC236}">
                <a16:creationId xmlns:a16="http://schemas.microsoft.com/office/drawing/2014/main" id="{E3BECC7A-5734-4C9E-BF1C-2BD70FF7B716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000125" y="1625600"/>
            <a:ext cx="1581150" cy="6238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2" name="Text Box 37">
            <a:extLst>
              <a:ext uri="{FF2B5EF4-FFF2-40B4-BE49-F238E27FC236}">
                <a16:creationId xmlns:a16="http://schemas.microsoft.com/office/drawing/2014/main" id="{C7288A9E-35F0-4653-A66A-07A9463A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18427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pivot</a:t>
            </a:r>
          </a:p>
        </p:txBody>
      </p:sp>
      <p:sp>
        <p:nvSpPr>
          <p:cNvPr id="68633" name="Oval 38">
            <a:extLst>
              <a:ext uri="{FF2B5EF4-FFF2-40B4-BE49-F238E27FC236}">
                <a16:creationId xmlns:a16="http://schemas.microsoft.com/office/drawing/2014/main" id="{ECA20677-C23F-4871-A916-E0B71479A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4279900"/>
            <a:ext cx="2525712" cy="1262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8634" name="Text Box 39">
            <a:extLst>
              <a:ext uri="{FF2B5EF4-FFF2-40B4-BE49-F238E27FC236}">
                <a16:creationId xmlns:a16="http://schemas.microsoft.com/office/drawing/2014/main" id="{3B46C578-5943-4E1C-960F-755897267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8" y="49545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68635" name="Text Box 40">
            <a:extLst>
              <a:ext uri="{FF2B5EF4-FFF2-40B4-BE49-F238E27FC236}">
                <a16:creationId xmlns:a16="http://schemas.microsoft.com/office/drawing/2014/main" id="{21CAD063-5682-4C1B-9566-547640C9F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43751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68636" name="Text Box 41">
            <a:extLst>
              <a:ext uri="{FF2B5EF4-FFF2-40B4-BE49-F238E27FC236}">
                <a16:creationId xmlns:a16="http://schemas.microsoft.com/office/drawing/2014/main" id="{6B41202D-33EE-42B2-A0B4-F758C3635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46212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68637" name="Text Box 42">
            <a:extLst>
              <a:ext uri="{FF2B5EF4-FFF2-40B4-BE49-F238E27FC236}">
                <a16:creationId xmlns:a16="http://schemas.microsoft.com/office/drawing/2014/main" id="{48223036-7662-4F9D-9E40-A0E99EE4A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48101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68638" name="Text Box 43">
            <a:extLst>
              <a:ext uri="{FF2B5EF4-FFF2-40B4-BE49-F238E27FC236}">
                <a16:creationId xmlns:a16="http://schemas.microsoft.com/office/drawing/2014/main" id="{A75CD0B3-5BB1-4482-80D8-8FF66FB6A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4953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68639" name="Text Box 44">
            <a:extLst>
              <a:ext uri="{FF2B5EF4-FFF2-40B4-BE49-F238E27FC236}">
                <a16:creationId xmlns:a16="http://schemas.microsoft.com/office/drawing/2014/main" id="{AB630AA2-AC51-43BA-AEA5-B4717735A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47069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68640" name="Text Box 50">
            <a:extLst>
              <a:ext uri="{FF2B5EF4-FFF2-40B4-BE49-F238E27FC236}">
                <a16:creationId xmlns:a16="http://schemas.microsoft.com/office/drawing/2014/main" id="{C7F4C2CE-3C6C-4FEF-9793-951EC0E18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4640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8641" name="Text Box 51">
            <a:extLst>
              <a:ext uri="{FF2B5EF4-FFF2-40B4-BE49-F238E27FC236}">
                <a16:creationId xmlns:a16="http://schemas.microsoft.com/office/drawing/2014/main" id="{54FECF89-3947-4D3B-8F3A-04F2F4B2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4640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8642" name="Text Box 52">
            <a:extLst>
              <a:ext uri="{FF2B5EF4-FFF2-40B4-BE49-F238E27FC236}">
                <a16:creationId xmlns:a16="http://schemas.microsoft.com/office/drawing/2014/main" id="{6F0A3D0C-8F66-43C2-8D72-96E4576A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6402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8643" name="Oval 54">
            <a:extLst>
              <a:ext uri="{FF2B5EF4-FFF2-40B4-BE49-F238E27FC236}">
                <a16:creationId xmlns:a16="http://schemas.microsoft.com/office/drawing/2014/main" id="{80DA567B-BC1F-46EA-9BDE-15915B79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4640263"/>
            <a:ext cx="1757362" cy="5810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8644" name="Text Box 55">
            <a:extLst>
              <a:ext uri="{FF2B5EF4-FFF2-40B4-BE49-F238E27FC236}">
                <a16:creationId xmlns:a16="http://schemas.microsoft.com/office/drawing/2014/main" id="{93D76D6C-7D9E-4526-B2BD-2FAD740C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6910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8645" name="Text Box 56">
            <a:extLst>
              <a:ext uri="{FF2B5EF4-FFF2-40B4-BE49-F238E27FC236}">
                <a16:creationId xmlns:a16="http://schemas.microsoft.com/office/drawing/2014/main" id="{EB4690EB-12CD-4AA0-9C07-34341AC7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4676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8646" name="Text Box 57">
            <a:extLst>
              <a:ext uri="{FF2B5EF4-FFF2-40B4-BE49-F238E27FC236}">
                <a16:creationId xmlns:a16="http://schemas.microsoft.com/office/drawing/2014/main" id="{F02768DA-32A4-42AF-9A15-F4A8DDA6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4733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8647" name="Oval 58">
            <a:extLst>
              <a:ext uri="{FF2B5EF4-FFF2-40B4-BE49-F238E27FC236}">
                <a16:creationId xmlns:a16="http://schemas.microsoft.com/office/drawing/2014/main" id="{65D29257-D779-411C-932E-290F4FA91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4743450"/>
            <a:ext cx="827087" cy="37623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8648" name="Text Box 59">
            <a:extLst>
              <a:ext uri="{FF2B5EF4-FFF2-40B4-BE49-F238E27FC236}">
                <a16:creationId xmlns:a16="http://schemas.microsoft.com/office/drawing/2014/main" id="{056F27D4-167F-4994-9BF9-6E671A6DC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46751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Veri Yer Tutucusu 3">
            <a:extLst>
              <a:ext uri="{FF2B5EF4-FFF2-40B4-BE49-F238E27FC236}">
                <a16:creationId xmlns:a16="http://schemas.microsoft.com/office/drawing/2014/main" id="{B352D7C5-5113-49CD-9D32-C303AE17CA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2E5EBA-D08B-44A9-BF0E-4674D78EBD1C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69635" name="Alt Bilgi Yer Tutucusu 4">
            <a:extLst>
              <a:ext uri="{FF2B5EF4-FFF2-40B4-BE49-F238E27FC236}">
                <a16:creationId xmlns:a16="http://schemas.microsoft.com/office/drawing/2014/main" id="{F5737CEE-E392-47C1-A2AD-DC897075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9636" name="Slayt Numarası Yer Tutucusu 5">
            <a:extLst>
              <a:ext uri="{FF2B5EF4-FFF2-40B4-BE49-F238E27FC236}">
                <a16:creationId xmlns:a16="http://schemas.microsoft.com/office/drawing/2014/main" id="{8907E67F-5BC3-4ABE-AC1D-20F04F43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D191CD-51CB-40CB-91A0-8329E14F92F5}" type="slidenum">
              <a:rPr lang="en-US" altLang="en-US" b="0"/>
              <a:pPr/>
              <a:t>64</a:t>
            </a:fld>
            <a:endParaRPr lang="en-US" altLang="en-US" b="0"/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731832C6-CDBA-4604-9C5F-519B46F69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Quicksort: Conceptual Example</a:t>
            </a:r>
            <a:endParaRPr lang="en-US" altLang="en-US"/>
          </a:p>
        </p:txBody>
      </p:sp>
      <p:sp>
        <p:nvSpPr>
          <p:cNvPr id="69638" name="AutoShape 38">
            <a:extLst>
              <a:ext uri="{FF2B5EF4-FFF2-40B4-BE49-F238E27FC236}">
                <a16:creationId xmlns:a16="http://schemas.microsoft.com/office/drawing/2014/main" id="{EA44440A-3E9B-4485-A562-2916BDE287C9}"/>
              </a:ext>
            </a:extLst>
          </p:cNvPr>
          <p:cNvSpPr>
            <a:spLocks noChangeArrowheads="1"/>
          </p:cNvSpPr>
          <p:nvPr/>
        </p:nvSpPr>
        <p:spPr bwMode="auto">
          <a:xfrm rot="480000">
            <a:off x="2354263" y="2620963"/>
            <a:ext cx="425450" cy="752475"/>
          </a:xfrm>
          <a:prstGeom prst="downArrow">
            <a:avLst>
              <a:gd name="adj1" fmla="val 50000"/>
              <a:gd name="adj2" fmla="val 4421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9" name="AutoShape 39">
            <a:extLst>
              <a:ext uri="{FF2B5EF4-FFF2-40B4-BE49-F238E27FC236}">
                <a16:creationId xmlns:a16="http://schemas.microsoft.com/office/drawing/2014/main" id="{82F2AEC8-D2CD-4806-9473-9928A61F70ED}"/>
              </a:ext>
            </a:extLst>
          </p:cNvPr>
          <p:cNvSpPr>
            <a:spLocks noChangeArrowheads="1"/>
          </p:cNvSpPr>
          <p:nvPr/>
        </p:nvSpPr>
        <p:spPr bwMode="auto">
          <a:xfrm rot="600000">
            <a:off x="2844800" y="2663825"/>
            <a:ext cx="468313" cy="812800"/>
          </a:xfrm>
          <a:prstGeom prst="downArrow">
            <a:avLst>
              <a:gd name="adj1" fmla="val 50000"/>
              <a:gd name="adj2" fmla="val 4339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40" name="Oval 40">
            <a:extLst>
              <a:ext uri="{FF2B5EF4-FFF2-40B4-BE49-F238E27FC236}">
                <a16:creationId xmlns:a16="http://schemas.microsoft.com/office/drawing/2014/main" id="{0D77DAD4-EA20-44D7-89C0-0C972D382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1536700"/>
            <a:ext cx="2525712" cy="1262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9641" name="Text Box 41">
            <a:extLst>
              <a:ext uri="{FF2B5EF4-FFF2-40B4-BE49-F238E27FC236}">
                <a16:creationId xmlns:a16="http://schemas.microsoft.com/office/drawing/2014/main" id="{E6BC6E7D-6598-4EDD-ADED-8819797A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3" y="2211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69642" name="Text Box 42">
            <a:extLst>
              <a:ext uri="{FF2B5EF4-FFF2-40B4-BE49-F238E27FC236}">
                <a16:creationId xmlns:a16="http://schemas.microsoft.com/office/drawing/2014/main" id="{36E217AC-F5F0-4E79-ABDF-7AC2D63BC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16319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69643" name="Text Box 43">
            <a:extLst>
              <a:ext uri="{FF2B5EF4-FFF2-40B4-BE49-F238E27FC236}">
                <a16:creationId xmlns:a16="http://schemas.microsoft.com/office/drawing/2014/main" id="{6674E493-DB82-4D81-974B-624BCE2F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18780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69644" name="Text Box 44">
            <a:extLst>
              <a:ext uri="{FF2B5EF4-FFF2-40B4-BE49-F238E27FC236}">
                <a16:creationId xmlns:a16="http://schemas.microsoft.com/office/drawing/2014/main" id="{BE870CF1-D3DF-4EB4-80D1-FE5C23D8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2066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69645" name="Text Box 45">
            <a:extLst>
              <a:ext uri="{FF2B5EF4-FFF2-40B4-BE49-F238E27FC236}">
                <a16:creationId xmlns:a16="http://schemas.microsoft.com/office/drawing/2014/main" id="{F2119BA6-B1C1-4B9F-84BF-A6741FBB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5" y="2209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69646" name="Text Box 46">
            <a:extLst>
              <a:ext uri="{FF2B5EF4-FFF2-40B4-BE49-F238E27FC236}">
                <a16:creationId xmlns:a16="http://schemas.microsoft.com/office/drawing/2014/main" id="{940D2AD7-18A1-4C87-808A-1C6BBA4A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979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69647" name="Oval 47">
            <a:extLst>
              <a:ext uri="{FF2B5EF4-FFF2-40B4-BE49-F238E27FC236}">
                <a16:creationId xmlns:a16="http://schemas.microsoft.com/office/drawing/2014/main" id="{93202272-7DF2-4ABD-A5F7-6B10A92B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1927225"/>
            <a:ext cx="1757363" cy="5810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9648" name="Text Box 48">
            <a:extLst>
              <a:ext uri="{FF2B5EF4-FFF2-40B4-BE49-F238E27FC236}">
                <a16:creationId xmlns:a16="http://schemas.microsoft.com/office/drawing/2014/main" id="{C28B63ED-D607-4CCC-B952-13C7972B5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780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9649" name="Text Box 49">
            <a:extLst>
              <a:ext uri="{FF2B5EF4-FFF2-40B4-BE49-F238E27FC236}">
                <a16:creationId xmlns:a16="http://schemas.microsoft.com/office/drawing/2014/main" id="{2A1A653A-8B98-43BD-89BA-808FA82A9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1963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9650" name="Text Box 51">
            <a:extLst>
              <a:ext uri="{FF2B5EF4-FFF2-40B4-BE49-F238E27FC236}">
                <a16:creationId xmlns:a16="http://schemas.microsoft.com/office/drawing/2014/main" id="{82A31A1A-7ADF-4297-9822-F4AEA7323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20208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9651" name="Text Box 52">
            <a:extLst>
              <a:ext uri="{FF2B5EF4-FFF2-40B4-BE49-F238E27FC236}">
                <a16:creationId xmlns:a16="http://schemas.microsoft.com/office/drawing/2014/main" id="{4D02734B-6B9E-4A82-819A-8F898B02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1939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9652" name="Text Box 53">
            <a:extLst>
              <a:ext uri="{FF2B5EF4-FFF2-40B4-BE49-F238E27FC236}">
                <a16:creationId xmlns:a16="http://schemas.microsoft.com/office/drawing/2014/main" id="{95765122-6FB9-421C-A2DD-11E9AA09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1939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9653" name="Text Box 54">
            <a:extLst>
              <a:ext uri="{FF2B5EF4-FFF2-40B4-BE49-F238E27FC236}">
                <a16:creationId xmlns:a16="http://schemas.microsoft.com/office/drawing/2014/main" id="{C279C995-9017-4172-A9AF-D4B9B518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939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9654" name="Oval 56">
            <a:extLst>
              <a:ext uri="{FF2B5EF4-FFF2-40B4-BE49-F238E27FC236}">
                <a16:creationId xmlns:a16="http://schemas.microsoft.com/office/drawing/2014/main" id="{BC7C5675-F762-4BC0-A970-1B72E7BF1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2030413"/>
            <a:ext cx="827088" cy="37623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9655" name="Text Box 59">
            <a:extLst>
              <a:ext uri="{FF2B5EF4-FFF2-40B4-BE49-F238E27FC236}">
                <a16:creationId xmlns:a16="http://schemas.microsoft.com/office/drawing/2014/main" id="{EF94469E-204F-4C4E-A122-0EDA80168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19621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69656" name="Line 61">
            <a:extLst>
              <a:ext uri="{FF2B5EF4-FFF2-40B4-BE49-F238E27FC236}">
                <a16:creationId xmlns:a16="http://schemas.microsoft.com/office/drawing/2014/main" id="{52DECBE3-196F-404B-A042-BD221D5D060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957388" y="1463675"/>
            <a:ext cx="461962" cy="5222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Text Box 62">
            <a:extLst>
              <a:ext uri="{FF2B5EF4-FFF2-40B4-BE49-F238E27FC236}">
                <a16:creationId xmlns:a16="http://schemas.microsoft.com/office/drawing/2014/main" id="{74828C09-4779-4A96-BA45-02BEBCBAA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8" y="1065213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pivot</a:t>
            </a:r>
          </a:p>
        </p:txBody>
      </p:sp>
      <p:sp>
        <p:nvSpPr>
          <p:cNvPr id="69658" name="Oval 63">
            <a:extLst>
              <a:ext uri="{FF2B5EF4-FFF2-40B4-BE49-F238E27FC236}">
                <a16:creationId xmlns:a16="http://schemas.microsoft.com/office/drawing/2014/main" id="{C798A726-6364-4AA9-A861-D17E203F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3189288"/>
            <a:ext cx="2525713" cy="12620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9659" name="Text Box 64">
            <a:extLst>
              <a:ext uri="{FF2B5EF4-FFF2-40B4-BE49-F238E27FC236}">
                <a16:creationId xmlns:a16="http://schemas.microsoft.com/office/drawing/2014/main" id="{1FBACE07-9C3F-4112-8606-2A3880FA0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38639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69660" name="Text Box 65">
            <a:extLst>
              <a:ext uri="{FF2B5EF4-FFF2-40B4-BE49-F238E27FC236}">
                <a16:creationId xmlns:a16="http://schemas.microsoft.com/office/drawing/2014/main" id="{CFAF4093-F452-46CC-B319-9101BAB33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3284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69661" name="Text Box 66">
            <a:extLst>
              <a:ext uri="{FF2B5EF4-FFF2-40B4-BE49-F238E27FC236}">
                <a16:creationId xmlns:a16="http://schemas.microsoft.com/office/drawing/2014/main" id="{EE3890B0-AA5D-44D0-BDFC-CEDF4ABD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3530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69662" name="Text Box 67">
            <a:extLst>
              <a:ext uri="{FF2B5EF4-FFF2-40B4-BE49-F238E27FC236}">
                <a16:creationId xmlns:a16="http://schemas.microsoft.com/office/drawing/2014/main" id="{0BD09057-E162-40DF-B40B-A17E8752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013" y="37195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69663" name="Text Box 68">
            <a:extLst>
              <a:ext uri="{FF2B5EF4-FFF2-40B4-BE49-F238E27FC236}">
                <a16:creationId xmlns:a16="http://schemas.microsoft.com/office/drawing/2014/main" id="{C9532B59-1F13-4A51-A409-9B753C5B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3862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69664" name="Text Box 69">
            <a:extLst>
              <a:ext uri="{FF2B5EF4-FFF2-40B4-BE49-F238E27FC236}">
                <a16:creationId xmlns:a16="http://schemas.microsoft.com/office/drawing/2014/main" id="{8557AB5C-0DC9-431F-B890-A5802F595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3632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69665" name="Oval 70">
            <a:extLst>
              <a:ext uri="{FF2B5EF4-FFF2-40B4-BE49-F238E27FC236}">
                <a16:creationId xmlns:a16="http://schemas.microsoft.com/office/drawing/2014/main" id="{40D262B2-C362-40C8-98AD-CDA60D5E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3638550"/>
            <a:ext cx="712788" cy="4365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9666" name="Text Box 71">
            <a:extLst>
              <a:ext uri="{FF2B5EF4-FFF2-40B4-BE49-F238E27FC236}">
                <a16:creationId xmlns:a16="http://schemas.microsoft.com/office/drawing/2014/main" id="{ECB93B1B-46AC-43AE-AAA3-7FAC96BE2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36337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9667" name="Text Box 72">
            <a:extLst>
              <a:ext uri="{FF2B5EF4-FFF2-40B4-BE49-F238E27FC236}">
                <a16:creationId xmlns:a16="http://schemas.microsoft.com/office/drawing/2014/main" id="{D512A7CD-987A-4992-9CE1-16B2C3F52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3616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9668" name="Text Box 73">
            <a:extLst>
              <a:ext uri="{FF2B5EF4-FFF2-40B4-BE49-F238E27FC236}">
                <a16:creationId xmlns:a16="http://schemas.microsoft.com/office/drawing/2014/main" id="{9F8AD789-E009-42F9-A243-E66AFDDE1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36020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9669" name="Text Box 74">
            <a:extLst>
              <a:ext uri="{FF2B5EF4-FFF2-40B4-BE49-F238E27FC236}">
                <a16:creationId xmlns:a16="http://schemas.microsoft.com/office/drawing/2014/main" id="{165E1DD5-9AF9-4B62-AF47-37612511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3622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9670" name="Text Box 75">
            <a:extLst>
              <a:ext uri="{FF2B5EF4-FFF2-40B4-BE49-F238E27FC236}">
                <a16:creationId xmlns:a16="http://schemas.microsoft.com/office/drawing/2014/main" id="{C10D07FE-09D4-4501-A7B8-A7EC35017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3622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9671" name="Text Box 76">
            <a:extLst>
              <a:ext uri="{FF2B5EF4-FFF2-40B4-BE49-F238E27FC236}">
                <a16:creationId xmlns:a16="http://schemas.microsoft.com/office/drawing/2014/main" id="{7704E51E-D4E0-435C-9D05-034D25D9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622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9672" name="Oval 77">
            <a:extLst>
              <a:ext uri="{FF2B5EF4-FFF2-40B4-BE49-F238E27FC236}">
                <a16:creationId xmlns:a16="http://schemas.microsoft.com/office/drawing/2014/main" id="{DBD032AD-7B37-48BE-9242-FEAC4C2B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3683000"/>
            <a:ext cx="827087" cy="37623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9673" name="Text Box 78">
            <a:extLst>
              <a:ext uri="{FF2B5EF4-FFF2-40B4-BE49-F238E27FC236}">
                <a16:creationId xmlns:a16="http://schemas.microsoft.com/office/drawing/2014/main" id="{E66E4EDA-00DE-4073-AB3B-5EE1C8A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3614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69674" name="Line 81">
            <a:extLst>
              <a:ext uri="{FF2B5EF4-FFF2-40B4-BE49-F238E27FC236}">
                <a16:creationId xmlns:a16="http://schemas.microsoft.com/office/drawing/2014/main" id="{B2BF9CA9-6E28-4768-B4C4-95F2C105B90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797050" y="3219450"/>
            <a:ext cx="461963" cy="5222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5" name="Text Box 82">
            <a:extLst>
              <a:ext uri="{FF2B5EF4-FFF2-40B4-BE49-F238E27FC236}">
                <a16:creationId xmlns:a16="http://schemas.microsoft.com/office/drawing/2014/main" id="{9717A007-A865-4016-9E75-A77ECF141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282098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pivot</a:t>
            </a:r>
          </a:p>
        </p:txBody>
      </p:sp>
      <p:sp>
        <p:nvSpPr>
          <p:cNvPr id="69676" name="Oval 83">
            <a:extLst>
              <a:ext uri="{FF2B5EF4-FFF2-40B4-BE49-F238E27FC236}">
                <a16:creationId xmlns:a16="http://schemas.microsoft.com/office/drawing/2014/main" id="{42ACE82B-CDD7-48E9-8E36-EA46FA3E2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943475"/>
            <a:ext cx="2525713" cy="1262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9677" name="Text Box 84">
            <a:extLst>
              <a:ext uri="{FF2B5EF4-FFF2-40B4-BE49-F238E27FC236}">
                <a16:creationId xmlns:a16="http://schemas.microsoft.com/office/drawing/2014/main" id="{BAF5DEC9-5E55-4F86-A734-B3D48446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5618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69678" name="Text Box 85">
            <a:extLst>
              <a:ext uri="{FF2B5EF4-FFF2-40B4-BE49-F238E27FC236}">
                <a16:creationId xmlns:a16="http://schemas.microsoft.com/office/drawing/2014/main" id="{33E14B0B-B754-499E-AE08-E56E0E3D4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50387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69679" name="Text Box 86">
            <a:extLst>
              <a:ext uri="{FF2B5EF4-FFF2-40B4-BE49-F238E27FC236}">
                <a16:creationId xmlns:a16="http://schemas.microsoft.com/office/drawing/2014/main" id="{0B7DB13B-9B93-4D04-AE26-978840222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2847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69680" name="Text Box 87">
            <a:extLst>
              <a:ext uri="{FF2B5EF4-FFF2-40B4-BE49-F238E27FC236}">
                <a16:creationId xmlns:a16="http://schemas.microsoft.com/office/drawing/2014/main" id="{FF57333D-F4CD-47CD-83E1-17E07384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54737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69681" name="Text Box 88">
            <a:extLst>
              <a:ext uri="{FF2B5EF4-FFF2-40B4-BE49-F238E27FC236}">
                <a16:creationId xmlns:a16="http://schemas.microsoft.com/office/drawing/2014/main" id="{CBF63B96-86F6-4D54-A8C1-9D5E5EACC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56165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69682" name="Text Box 89">
            <a:extLst>
              <a:ext uri="{FF2B5EF4-FFF2-40B4-BE49-F238E27FC236}">
                <a16:creationId xmlns:a16="http://schemas.microsoft.com/office/drawing/2014/main" id="{3AD9B03E-0C20-4FFE-B5EE-B04853EE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5386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69683" name="Text Box 91">
            <a:extLst>
              <a:ext uri="{FF2B5EF4-FFF2-40B4-BE49-F238E27FC236}">
                <a16:creationId xmlns:a16="http://schemas.microsoft.com/office/drawing/2014/main" id="{6922762B-71FF-442B-A01F-F160976BB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53879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69684" name="Text Box 92">
            <a:extLst>
              <a:ext uri="{FF2B5EF4-FFF2-40B4-BE49-F238E27FC236}">
                <a16:creationId xmlns:a16="http://schemas.microsoft.com/office/drawing/2014/main" id="{269CBC87-6C98-4677-A72E-7012530BA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53705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69685" name="Text Box 93">
            <a:extLst>
              <a:ext uri="{FF2B5EF4-FFF2-40B4-BE49-F238E27FC236}">
                <a16:creationId xmlns:a16="http://schemas.microsoft.com/office/drawing/2014/main" id="{1737B1C3-F42C-4895-8BFE-0A8A8324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5414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69686" name="Text Box 94">
            <a:extLst>
              <a:ext uri="{FF2B5EF4-FFF2-40B4-BE49-F238E27FC236}">
                <a16:creationId xmlns:a16="http://schemas.microsoft.com/office/drawing/2014/main" id="{F878D42A-AFFC-4B65-8803-A887AB8B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775" y="543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69687" name="Text Box 95">
            <a:extLst>
              <a:ext uri="{FF2B5EF4-FFF2-40B4-BE49-F238E27FC236}">
                <a16:creationId xmlns:a16="http://schemas.microsoft.com/office/drawing/2014/main" id="{8931A61F-A7D5-4961-B543-A2C26FEDC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43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69688" name="Text Box 96">
            <a:extLst>
              <a:ext uri="{FF2B5EF4-FFF2-40B4-BE49-F238E27FC236}">
                <a16:creationId xmlns:a16="http://schemas.microsoft.com/office/drawing/2014/main" id="{DA1F7BF4-52AA-404E-A321-27CAFD6E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5435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69689" name="Oval 97">
            <a:extLst>
              <a:ext uri="{FF2B5EF4-FFF2-40B4-BE49-F238E27FC236}">
                <a16:creationId xmlns:a16="http://schemas.microsoft.com/office/drawing/2014/main" id="{9B51E083-668F-4161-B20B-43FEA903D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5437188"/>
            <a:ext cx="827087" cy="37623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69690" name="Text Box 98">
            <a:extLst>
              <a:ext uri="{FF2B5EF4-FFF2-40B4-BE49-F238E27FC236}">
                <a16:creationId xmlns:a16="http://schemas.microsoft.com/office/drawing/2014/main" id="{9F23B1A0-D09F-47E3-B3F3-73D4D3480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3" y="5368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69691" name="AutoShape 100">
            <a:extLst>
              <a:ext uri="{FF2B5EF4-FFF2-40B4-BE49-F238E27FC236}">
                <a16:creationId xmlns:a16="http://schemas.microsoft.com/office/drawing/2014/main" id="{9D0A9CE1-97D8-4AC9-ACBC-55E78A6111A5}"/>
              </a:ext>
            </a:extLst>
          </p:cNvPr>
          <p:cNvSpPr>
            <a:spLocks noChangeArrowheads="1"/>
          </p:cNvSpPr>
          <p:nvPr/>
        </p:nvSpPr>
        <p:spPr bwMode="auto">
          <a:xfrm rot="480000">
            <a:off x="2236788" y="4492625"/>
            <a:ext cx="425450" cy="752475"/>
          </a:xfrm>
          <a:prstGeom prst="downArrow">
            <a:avLst>
              <a:gd name="adj1" fmla="val 50000"/>
              <a:gd name="adj2" fmla="val 4421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92" name="AutoShape 101">
            <a:extLst>
              <a:ext uri="{FF2B5EF4-FFF2-40B4-BE49-F238E27FC236}">
                <a16:creationId xmlns:a16="http://schemas.microsoft.com/office/drawing/2014/main" id="{7854AC8F-FF9E-449B-A3A8-B2E0EF8F32D5}"/>
              </a:ext>
            </a:extLst>
          </p:cNvPr>
          <p:cNvSpPr>
            <a:spLocks noChangeArrowheads="1"/>
          </p:cNvSpPr>
          <p:nvPr/>
        </p:nvSpPr>
        <p:spPr bwMode="auto">
          <a:xfrm rot="600000">
            <a:off x="2727325" y="4535488"/>
            <a:ext cx="468313" cy="812800"/>
          </a:xfrm>
          <a:prstGeom prst="downArrow">
            <a:avLst>
              <a:gd name="adj1" fmla="val 50000"/>
              <a:gd name="adj2" fmla="val 4339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Veri Yer Tutucusu 3">
            <a:extLst>
              <a:ext uri="{FF2B5EF4-FFF2-40B4-BE49-F238E27FC236}">
                <a16:creationId xmlns:a16="http://schemas.microsoft.com/office/drawing/2014/main" id="{CC6ED749-58A4-467E-BE43-B2463C7C5E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3E5A8B-727D-4182-9243-76EBC07612AC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0659" name="Alt Bilgi Yer Tutucusu 4">
            <a:extLst>
              <a:ext uri="{FF2B5EF4-FFF2-40B4-BE49-F238E27FC236}">
                <a16:creationId xmlns:a16="http://schemas.microsoft.com/office/drawing/2014/main" id="{18DCDBB3-C542-449F-8F1E-91B66FC5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0660" name="Slayt Numarası Yer Tutucusu 5">
            <a:extLst>
              <a:ext uri="{FF2B5EF4-FFF2-40B4-BE49-F238E27FC236}">
                <a16:creationId xmlns:a16="http://schemas.microsoft.com/office/drawing/2014/main" id="{5FA951C8-8144-459E-8FDC-C0CBCB36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50AFA5-8549-4AEB-BA9D-F31838F50EAE}" type="slidenum">
              <a:rPr lang="en-US" altLang="en-US" b="0"/>
              <a:pPr/>
              <a:t>65</a:t>
            </a:fld>
            <a:endParaRPr lang="en-US" altLang="en-US" b="0"/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9E3753BA-C3EF-4D97-8C8E-DD603EF36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Quicksort: Conceptual Example</a:t>
            </a:r>
            <a:endParaRPr lang="en-US" altLang="en-US"/>
          </a:p>
        </p:txBody>
      </p:sp>
      <p:sp>
        <p:nvSpPr>
          <p:cNvPr id="70662" name="Oval 41">
            <a:extLst>
              <a:ext uri="{FF2B5EF4-FFF2-40B4-BE49-F238E27FC236}">
                <a16:creationId xmlns:a16="http://schemas.microsoft.com/office/drawing/2014/main" id="{A87782EF-311C-4A72-9DE1-11C52D8A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1720850"/>
            <a:ext cx="2525712" cy="1262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70663" name="Text Box 42">
            <a:extLst>
              <a:ext uri="{FF2B5EF4-FFF2-40B4-BE49-F238E27FC236}">
                <a16:creationId xmlns:a16="http://schemas.microsoft.com/office/drawing/2014/main" id="{A9EDFB39-9AE9-44F3-A736-2F9E36CE1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2395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70664" name="Text Box 43">
            <a:extLst>
              <a:ext uri="{FF2B5EF4-FFF2-40B4-BE49-F238E27FC236}">
                <a16:creationId xmlns:a16="http://schemas.microsoft.com/office/drawing/2014/main" id="{00C47178-59E3-4BA7-A2A2-03B95217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18161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70665" name="Text Box 44">
            <a:extLst>
              <a:ext uri="{FF2B5EF4-FFF2-40B4-BE49-F238E27FC236}">
                <a16:creationId xmlns:a16="http://schemas.microsoft.com/office/drawing/2014/main" id="{CB35E07D-D542-4610-8C2A-4B661BFC1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63" y="206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70666" name="Text Box 45">
            <a:extLst>
              <a:ext uri="{FF2B5EF4-FFF2-40B4-BE49-F238E27FC236}">
                <a16:creationId xmlns:a16="http://schemas.microsoft.com/office/drawing/2014/main" id="{461C274C-1C97-4D86-91A3-DEC059DF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51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70667" name="Text Box 46">
            <a:extLst>
              <a:ext uri="{FF2B5EF4-FFF2-40B4-BE49-F238E27FC236}">
                <a16:creationId xmlns:a16="http://schemas.microsoft.com/office/drawing/2014/main" id="{EA2CB9B5-1B8D-4B01-ABA0-006AA86BC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3939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70668" name="Text Box 47">
            <a:extLst>
              <a:ext uri="{FF2B5EF4-FFF2-40B4-BE49-F238E27FC236}">
                <a16:creationId xmlns:a16="http://schemas.microsoft.com/office/drawing/2014/main" id="{B0BD771F-1991-4A8A-BDC2-958C2BC30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21637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70669" name="Text Box 48">
            <a:extLst>
              <a:ext uri="{FF2B5EF4-FFF2-40B4-BE49-F238E27FC236}">
                <a16:creationId xmlns:a16="http://schemas.microsoft.com/office/drawing/2014/main" id="{EC2A397F-14CC-4C4A-8FD4-A8D4B4B4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2159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70670" name="Text Box 49">
            <a:extLst>
              <a:ext uri="{FF2B5EF4-FFF2-40B4-BE49-F238E27FC236}">
                <a16:creationId xmlns:a16="http://schemas.microsoft.com/office/drawing/2014/main" id="{76C1178A-3874-4EA5-8B88-9A1FB4243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2159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70671" name="Text Box 50">
            <a:extLst>
              <a:ext uri="{FF2B5EF4-FFF2-40B4-BE49-F238E27FC236}">
                <a16:creationId xmlns:a16="http://schemas.microsoft.com/office/drawing/2014/main" id="{3A8DCA0C-A50A-4CFF-BA78-15E0D255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2159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70672" name="Text Box 51">
            <a:extLst>
              <a:ext uri="{FF2B5EF4-FFF2-40B4-BE49-F238E27FC236}">
                <a16:creationId xmlns:a16="http://schemas.microsoft.com/office/drawing/2014/main" id="{5C759AFD-3298-4FEF-8CD8-1B9B5A90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2159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70673" name="Text Box 52">
            <a:extLst>
              <a:ext uri="{FF2B5EF4-FFF2-40B4-BE49-F238E27FC236}">
                <a16:creationId xmlns:a16="http://schemas.microsoft.com/office/drawing/2014/main" id="{D4C51A2B-35DA-4FC0-B04C-5DCB75B7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2159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70674" name="Text Box 53">
            <a:extLst>
              <a:ext uri="{FF2B5EF4-FFF2-40B4-BE49-F238E27FC236}">
                <a16:creationId xmlns:a16="http://schemas.microsoft.com/office/drawing/2014/main" id="{B51AF469-FBE9-4EBF-822C-7C331DC4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215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70675" name="Oval 54">
            <a:extLst>
              <a:ext uri="{FF2B5EF4-FFF2-40B4-BE49-F238E27FC236}">
                <a16:creationId xmlns:a16="http://schemas.microsoft.com/office/drawing/2014/main" id="{ECFCAA5C-99EA-43FB-8B68-CE05F21A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14563"/>
            <a:ext cx="827088" cy="37623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70676" name="Text Box 55">
            <a:extLst>
              <a:ext uri="{FF2B5EF4-FFF2-40B4-BE49-F238E27FC236}">
                <a16:creationId xmlns:a16="http://schemas.microsoft.com/office/drawing/2014/main" id="{169DEB47-AB66-4F4D-8B6E-DFA76108E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21463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70677" name="AutoShape 57">
            <a:extLst>
              <a:ext uri="{FF2B5EF4-FFF2-40B4-BE49-F238E27FC236}">
                <a16:creationId xmlns:a16="http://schemas.microsoft.com/office/drawing/2014/main" id="{08EBBC40-85F7-4D10-90E2-A042558A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2662238"/>
            <a:ext cx="468313" cy="812800"/>
          </a:xfrm>
          <a:prstGeom prst="downArrow">
            <a:avLst>
              <a:gd name="adj1" fmla="val 50000"/>
              <a:gd name="adj2" fmla="val 4339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8" name="Line 58">
            <a:extLst>
              <a:ext uri="{FF2B5EF4-FFF2-40B4-BE49-F238E27FC236}">
                <a16:creationId xmlns:a16="http://schemas.microsoft.com/office/drawing/2014/main" id="{0775C190-F0DB-4880-97A9-F8D2EB367EF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743325" y="1797050"/>
            <a:ext cx="461963" cy="5222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9" name="Text Box 59">
            <a:extLst>
              <a:ext uri="{FF2B5EF4-FFF2-40B4-BE49-F238E27FC236}">
                <a16:creationId xmlns:a16="http://schemas.microsoft.com/office/drawing/2014/main" id="{0A65BC39-BB6A-4D5F-AC7F-7E9B00B2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1398588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pivot</a:t>
            </a:r>
          </a:p>
        </p:txBody>
      </p:sp>
      <p:sp>
        <p:nvSpPr>
          <p:cNvPr id="70680" name="Oval 60">
            <a:extLst>
              <a:ext uri="{FF2B5EF4-FFF2-40B4-BE49-F238E27FC236}">
                <a16:creationId xmlns:a16="http://schemas.microsoft.com/office/drawing/2014/main" id="{6A56A5F2-40BD-45BF-80CC-1148FF6A3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3259138"/>
            <a:ext cx="2525713" cy="12620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70681" name="Text Box 61">
            <a:extLst>
              <a:ext uri="{FF2B5EF4-FFF2-40B4-BE49-F238E27FC236}">
                <a16:creationId xmlns:a16="http://schemas.microsoft.com/office/drawing/2014/main" id="{92FF637C-4B4B-4714-9668-09581E8BA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933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82</a:t>
            </a:r>
          </a:p>
        </p:txBody>
      </p:sp>
      <p:sp>
        <p:nvSpPr>
          <p:cNvPr id="70682" name="Text Box 62">
            <a:extLst>
              <a:ext uri="{FF2B5EF4-FFF2-40B4-BE49-F238E27FC236}">
                <a16:creationId xmlns:a16="http://schemas.microsoft.com/office/drawing/2014/main" id="{A56FB8F5-0C3A-4C8D-BBF8-479622E8E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3354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78</a:t>
            </a:r>
          </a:p>
        </p:txBody>
      </p:sp>
      <p:sp>
        <p:nvSpPr>
          <p:cNvPr id="70683" name="Text Box 63">
            <a:extLst>
              <a:ext uri="{FF2B5EF4-FFF2-40B4-BE49-F238E27FC236}">
                <a16:creationId xmlns:a16="http://schemas.microsoft.com/office/drawing/2014/main" id="{E5DA999B-3EC7-43DA-BB89-B4571FCBB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3600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95</a:t>
            </a:r>
          </a:p>
        </p:txBody>
      </p:sp>
      <p:sp>
        <p:nvSpPr>
          <p:cNvPr id="70684" name="Text Box 64">
            <a:extLst>
              <a:ext uri="{FF2B5EF4-FFF2-40B4-BE49-F238E27FC236}">
                <a16:creationId xmlns:a16="http://schemas.microsoft.com/office/drawing/2014/main" id="{1828A354-AB17-40F2-97E1-24CA2C550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37893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69</a:t>
            </a:r>
          </a:p>
        </p:txBody>
      </p:sp>
      <p:sp>
        <p:nvSpPr>
          <p:cNvPr id="70685" name="Text Box 65">
            <a:extLst>
              <a:ext uri="{FF2B5EF4-FFF2-40B4-BE49-F238E27FC236}">
                <a16:creationId xmlns:a16="http://schemas.microsoft.com/office/drawing/2014/main" id="{55FD377D-46E7-4A0A-BFEB-CC5FD46EB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39322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61</a:t>
            </a:r>
          </a:p>
        </p:txBody>
      </p:sp>
      <p:sp>
        <p:nvSpPr>
          <p:cNvPr id="70686" name="Text Box 66">
            <a:extLst>
              <a:ext uri="{FF2B5EF4-FFF2-40B4-BE49-F238E27FC236}">
                <a16:creationId xmlns:a16="http://schemas.microsoft.com/office/drawing/2014/main" id="{A59A1A04-1951-4252-AC24-BC052229D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3778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56</a:t>
            </a:r>
          </a:p>
        </p:txBody>
      </p:sp>
      <p:sp>
        <p:nvSpPr>
          <p:cNvPr id="70687" name="Text Box 67">
            <a:extLst>
              <a:ext uri="{FF2B5EF4-FFF2-40B4-BE49-F238E27FC236}">
                <a16:creationId xmlns:a16="http://schemas.microsoft.com/office/drawing/2014/main" id="{ED0E2855-BEE4-4939-BE5E-950A63F0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778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34</a:t>
            </a:r>
          </a:p>
        </p:txBody>
      </p:sp>
      <p:sp>
        <p:nvSpPr>
          <p:cNvPr id="70688" name="Text Box 68">
            <a:extLst>
              <a:ext uri="{FF2B5EF4-FFF2-40B4-BE49-F238E27FC236}">
                <a16:creationId xmlns:a16="http://schemas.microsoft.com/office/drawing/2014/main" id="{17742EBA-3C39-49C4-9111-50057D29E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3778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47</a:t>
            </a:r>
          </a:p>
        </p:txBody>
      </p:sp>
      <p:sp>
        <p:nvSpPr>
          <p:cNvPr id="70689" name="Text Box 69">
            <a:extLst>
              <a:ext uri="{FF2B5EF4-FFF2-40B4-BE49-F238E27FC236}">
                <a16:creationId xmlns:a16="http://schemas.microsoft.com/office/drawing/2014/main" id="{3936964F-32A7-451A-AC48-95A258D8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3778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28</a:t>
            </a:r>
          </a:p>
        </p:txBody>
      </p:sp>
      <p:sp>
        <p:nvSpPr>
          <p:cNvPr id="70690" name="Text Box 70">
            <a:extLst>
              <a:ext uri="{FF2B5EF4-FFF2-40B4-BE49-F238E27FC236}">
                <a16:creationId xmlns:a16="http://schemas.microsoft.com/office/drawing/2014/main" id="{4191A951-1B49-4EB9-B62C-5CBE8C407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778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23</a:t>
            </a:r>
          </a:p>
        </p:txBody>
      </p:sp>
      <p:sp>
        <p:nvSpPr>
          <p:cNvPr id="70691" name="Text Box 71">
            <a:extLst>
              <a:ext uri="{FF2B5EF4-FFF2-40B4-BE49-F238E27FC236}">
                <a16:creationId xmlns:a16="http://schemas.microsoft.com/office/drawing/2014/main" id="{BF2465BB-0101-492E-9A25-3A6BCB596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3778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11</a:t>
            </a:r>
          </a:p>
        </p:txBody>
      </p:sp>
      <p:sp>
        <p:nvSpPr>
          <p:cNvPr id="70692" name="Text Box 72">
            <a:extLst>
              <a:ext uri="{FF2B5EF4-FFF2-40B4-BE49-F238E27FC236}">
                <a16:creationId xmlns:a16="http://schemas.microsoft.com/office/drawing/2014/main" id="{882F9D61-9DDC-457B-9384-37091BD6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37782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6</a:t>
            </a:r>
          </a:p>
        </p:txBody>
      </p:sp>
      <p:sp>
        <p:nvSpPr>
          <p:cNvPr id="70693" name="Text Box 74">
            <a:extLst>
              <a:ext uri="{FF2B5EF4-FFF2-40B4-BE49-F238E27FC236}">
                <a16:creationId xmlns:a16="http://schemas.microsoft.com/office/drawing/2014/main" id="{3C84CCD3-5FD3-4212-8D37-6888E9DA0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3778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51</a:t>
            </a:r>
          </a:p>
        </p:txBody>
      </p:sp>
      <p:sp>
        <p:nvSpPr>
          <p:cNvPr id="70694" name="Text Box 78">
            <a:extLst>
              <a:ext uri="{FF2B5EF4-FFF2-40B4-BE49-F238E27FC236}">
                <a16:creationId xmlns:a16="http://schemas.microsoft.com/office/drawing/2014/main" id="{D5AA7967-07B0-4CE0-802D-58BC5871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4945063"/>
            <a:ext cx="873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The right subsequence of the original sequence is sorted similarly.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Veri Yer Tutucusu 3">
            <a:extLst>
              <a:ext uri="{FF2B5EF4-FFF2-40B4-BE49-F238E27FC236}">
                <a16:creationId xmlns:a16="http://schemas.microsoft.com/office/drawing/2014/main" id="{900596CF-D7E2-4029-B2A6-2B8A2A565B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2055AE-9CD0-4A28-AFF3-DEF3C03C7B9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1683" name="Alt Bilgi Yer Tutucusu 4">
            <a:extLst>
              <a:ext uri="{FF2B5EF4-FFF2-40B4-BE49-F238E27FC236}">
                <a16:creationId xmlns:a16="http://schemas.microsoft.com/office/drawing/2014/main" id="{CB832A44-7864-4B68-BC05-94AD1CA1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1684" name="Slayt Numarası Yer Tutucusu 5">
            <a:extLst>
              <a:ext uri="{FF2B5EF4-FFF2-40B4-BE49-F238E27FC236}">
                <a16:creationId xmlns:a16="http://schemas.microsoft.com/office/drawing/2014/main" id="{61EF2D3C-1DDD-4912-B482-3ABBF141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241EEF-832C-4ECB-8F8A-107B52A4BB79}" type="slidenum">
              <a:rPr lang="en-US" altLang="en-US" b="0"/>
              <a:pPr/>
              <a:t>66</a:t>
            </a:fld>
            <a:endParaRPr lang="en-US" altLang="en-US" b="0"/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2982FF2B-CEA2-4285-8C8B-04A8FC7B5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Partitioning*: Idea</a:t>
            </a:r>
          </a:p>
        </p:txBody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0F339092-6FBA-4792-B303-5CF68A6A0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3243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tr-TR" altLang="en-US" sz="2400"/>
              <a:t>The idea here is to group keys so that </a:t>
            </a:r>
          </a:p>
          <a:p>
            <a:pPr marL="979488" lvl="1" indent="-457200" eaLnBrk="1" hangingPunct="1">
              <a:lnSpc>
                <a:spcPct val="80000"/>
              </a:lnSpc>
            </a:pPr>
            <a:r>
              <a:rPr lang="tr-TR" altLang="en-US" sz="2000" i="1">
                <a:solidFill>
                  <a:srgbClr val="FF0000"/>
                </a:solidFill>
              </a:rPr>
              <a:t>all keys less than pivot are at left of pivot</a:t>
            </a:r>
            <a:r>
              <a:rPr lang="tr-TR" altLang="en-US" sz="2000"/>
              <a:t>, and </a:t>
            </a:r>
          </a:p>
          <a:p>
            <a:pPr marL="979488" lvl="1" indent="-457200" eaLnBrk="1" hangingPunct="1">
              <a:lnSpc>
                <a:spcPct val="80000"/>
              </a:lnSpc>
            </a:pPr>
            <a:r>
              <a:rPr lang="tr-TR" altLang="en-US" sz="2000" i="1">
                <a:solidFill>
                  <a:srgbClr val="FF0000"/>
                </a:solidFill>
              </a:rPr>
              <a:t>all greater keys are at the right of pivot</a:t>
            </a:r>
            <a:r>
              <a:rPr lang="tr-TR" altLang="en-US" sz="2000"/>
              <a:t>,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tr-TR" altLang="en-US" sz="2400"/>
              <a:t>The pivot is the last key of the sequence.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tr-TR" altLang="en-US" sz="2400"/>
              <a:t>At any time, the rest of the sequence consists of three subsequences:</a:t>
            </a:r>
          </a:p>
          <a:p>
            <a:pPr marL="979488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tr-TR" altLang="en-US" sz="2000"/>
              <a:t>the left subsequence holds keys less than the pivot;</a:t>
            </a:r>
          </a:p>
          <a:p>
            <a:pPr marL="979488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tr-TR" altLang="en-US" sz="2000"/>
              <a:t>the middle subsequence holds keys greater than the pivot;</a:t>
            </a:r>
          </a:p>
          <a:p>
            <a:pPr marL="979488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tr-TR" altLang="en-US" sz="2000"/>
              <a:t>the right subsequence holds keys not yet sorted;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tr-TR" altLang="en-US" sz="2400"/>
              <a:t>Initially, the left and middle subsequences are empty. Any time a key in the right subsequence is processed (i.e., compared with pivot), it is purged from the right and placed to the left or middle sequence.</a:t>
            </a:r>
            <a:endParaRPr lang="tr-TR" altLang="en-US" sz="2000" i="1" baseline="-2500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tr-TR" altLang="en-US" sz="2000" i="1" baseline="-25000"/>
          </a:p>
        </p:txBody>
      </p:sp>
      <p:sp>
        <p:nvSpPr>
          <p:cNvPr id="71687" name="Text Box 4">
            <a:extLst>
              <a:ext uri="{FF2B5EF4-FFF2-40B4-BE49-F238E27FC236}">
                <a16:creationId xmlns:a16="http://schemas.microsoft.com/office/drawing/2014/main" id="{F587CF60-2C91-42BD-9638-C410F27EF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5907088"/>
            <a:ext cx="3214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*main reference for this algorithm is [1]</a:t>
            </a:r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Veri Yer Tutucusu 3">
            <a:extLst>
              <a:ext uri="{FF2B5EF4-FFF2-40B4-BE49-F238E27FC236}">
                <a16:creationId xmlns:a16="http://schemas.microsoft.com/office/drawing/2014/main" id="{EC4FB71F-E980-444E-A75E-8EEFEDCA08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EF9A48-6291-481A-891B-5BB79DE34CB1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2707" name="Alt Bilgi Yer Tutucusu 4">
            <a:extLst>
              <a:ext uri="{FF2B5EF4-FFF2-40B4-BE49-F238E27FC236}">
                <a16:creationId xmlns:a16="http://schemas.microsoft.com/office/drawing/2014/main" id="{8B6920C3-988D-40D8-A138-7FB38557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2708" name="Slayt Numarası Yer Tutucusu 5">
            <a:extLst>
              <a:ext uri="{FF2B5EF4-FFF2-40B4-BE49-F238E27FC236}">
                <a16:creationId xmlns:a16="http://schemas.microsoft.com/office/drawing/2014/main" id="{C0B016CF-9449-4D2E-A529-8731706F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03595E-D39E-468E-997A-B21083C2FE9F}" type="slidenum">
              <a:rPr lang="en-US" altLang="en-US" b="0"/>
              <a:pPr/>
              <a:t>67</a:t>
            </a:fld>
            <a:endParaRPr lang="en-US" altLang="en-US" b="0"/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DAA8FF62-C072-4D29-A634-8FE41BE30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Partitioning: Algorithm</a:t>
            </a:r>
          </a:p>
        </p:txBody>
      </p:sp>
      <p:sp>
        <p:nvSpPr>
          <p:cNvPr id="72710" name="Rectangle 3">
            <a:extLst>
              <a:ext uri="{FF2B5EF4-FFF2-40B4-BE49-F238E27FC236}">
                <a16:creationId xmlns:a16="http://schemas.microsoft.com/office/drawing/2014/main" id="{59DF6590-DA63-4B3D-B788-745E78834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43243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Partition(A,l,r)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x=A[r];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i=l-1;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for (j=l;j&lt;r; j++)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	if (A[j]&lt;=x) {i++; swap(A[i],A[j])}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swap(A[i+1],A[r]);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	return i+1;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}</a:t>
            </a:r>
            <a:endParaRPr lang="tr-TR" altLang="en-US" sz="2400" i="1" baseline="-25000"/>
          </a:p>
        </p:txBody>
      </p:sp>
      <p:sp>
        <p:nvSpPr>
          <p:cNvPr id="72711" name="Text Box 4">
            <a:extLst>
              <a:ext uri="{FF2B5EF4-FFF2-40B4-BE49-F238E27FC236}">
                <a16:creationId xmlns:a16="http://schemas.microsoft.com/office/drawing/2014/main" id="{59B77C6A-84AC-43BF-B14D-3340B28B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5907088"/>
            <a:ext cx="3214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/>
              <a:t>*main reference for this algorithm is [1]</a:t>
            </a:r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Veri Yer Tutucusu 3">
            <a:extLst>
              <a:ext uri="{FF2B5EF4-FFF2-40B4-BE49-F238E27FC236}">
                <a16:creationId xmlns:a16="http://schemas.microsoft.com/office/drawing/2014/main" id="{362F973E-4853-4CFF-8F22-5E2F6A1053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3F098E-2A31-4EE5-A087-DFDC7F29B8D1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3731" name="Alt Bilgi Yer Tutucusu 4">
            <a:extLst>
              <a:ext uri="{FF2B5EF4-FFF2-40B4-BE49-F238E27FC236}">
                <a16:creationId xmlns:a16="http://schemas.microsoft.com/office/drawing/2014/main" id="{11B48A6C-0879-497E-9859-D352531F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3732" name="Slayt Numarası Yer Tutucusu 5">
            <a:extLst>
              <a:ext uri="{FF2B5EF4-FFF2-40B4-BE49-F238E27FC236}">
                <a16:creationId xmlns:a16="http://schemas.microsoft.com/office/drawing/2014/main" id="{DCC5A948-5348-4144-ADE0-C78D3FD2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06EB32-B5C3-46FB-A5D2-12F6B648A37F}" type="slidenum">
              <a:rPr lang="en-US" altLang="en-US" b="0"/>
              <a:pPr/>
              <a:t>68</a:t>
            </a:fld>
            <a:endParaRPr lang="en-US" altLang="en-US" b="0"/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3D91F27A-8E3D-4825-9F7A-63025F506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Partitioning: Example</a:t>
            </a:r>
          </a:p>
        </p:txBody>
      </p:sp>
      <p:sp>
        <p:nvSpPr>
          <p:cNvPr id="73734" name="Rectangle 5">
            <a:extLst>
              <a:ext uri="{FF2B5EF4-FFF2-40B4-BE49-F238E27FC236}">
                <a16:creationId xmlns:a16="http://schemas.microsoft.com/office/drawing/2014/main" id="{0FF6ED89-E526-486F-A5FF-A266AFEC6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3735" name="Rectangle 6">
            <a:extLst>
              <a:ext uri="{FF2B5EF4-FFF2-40B4-BE49-F238E27FC236}">
                <a16:creationId xmlns:a16="http://schemas.microsoft.com/office/drawing/2014/main" id="{D88C2C65-DD82-4FAA-939F-046DF1B6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3736" name="Rectangle 7">
            <a:extLst>
              <a:ext uri="{FF2B5EF4-FFF2-40B4-BE49-F238E27FC236}">
                <a16:creationId xmlns:a16="http://schemas.microsoft.com/office/drawing/2014/main" id="{40700691-56F9-4377-834C-93C36FD1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19732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3737" name="Rectangle 8">
            <a:extLst>
              <a:ext uri="{FF2B5EF4-FFF2-40B4-BE49-F238E27FC236}">
                <a16:creationId xmlns:a16="http://schemas.microsoft.com/office/drawing/2014/main" id="{4AEF69BB-6A67-4FF4-994E-1D43A2F47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19732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3738" name="Rectangle 9">
            <a:extLst>
              <a:ext uri="{FF2B5EF4-FFF2-40B4-BE49-F238E27FC236}">
                <a16:creationId xmlns:a16="http://schemas.microsoft.com/office/drawing/2014/main" id="{A0F928A4-892E-45B0-9815-32292A639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3739" name="Rectangle 10">
            <a:extLst>
              <a:ext uri="{FF2B5EF4-FFF2-40B4-BE49-F238E27FC236}">
                <a16:creationId xmlns:a16="http://schemas.microsoft.com/office/drawing/2014/main" id="{E68B98E3-3E0D-45D5-8367-02A7CE01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19716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3740" name="Rectangle 11">
            <a:extLst>
              <a:ext uri="{FF2B5EF4-FFF2-40B4-BE49-F238E27FC236}">
                <a16:creationId xmlns:a16="http://schemas.microsoft.com/office/drawing/2014/main" id="{390484E9-2D14-418B-BF04-D0058840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19732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3741" name="Rectangle 12">
            <a:extLst>
              <a:ext uri="{FF2B5EF4-FFF2-40B4-BE49-F238E27FC236}">
                <a16:creationId xmlns:a16="http://schemas.microsoft.com/office/drawing/2014/main" id="{1B9EC941-C915-4E88-AA99-0B146DD40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9732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3742" name="Rectangle 13">
            <a:extLst>
              <a:ext uri="{FF2B5EF4-FFF2-40B4-BE49-F238E27FC236}">
                <a16:creationId xmlns:a16="http://schemas.microsoft.com/office/drawing/2014/main" id="{5DB6B63C-377C-4E0C-9631-B02851ED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3743" name="Rectangle 14">
            <a:extLst>
              <a:ext uri="{FF2B5EF4-FFF2-40B4-BE49-F238E27FC236}">
                <a16:creationId xmlns:a16="http://schemas.microsoft.com/office/drawing/2014/main" id="{C32EE9DE-10D8-45D4-975F-51735C19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3744" name="Rectangle 15">
            <a:extLst>
              <a:ext uri="{FF2B5EF4-FFF2-40B4-BE49-F238E27FC236}">
                <a16:creationId xmlns:a16="http://schemas.microsoft.com/office/drawing/2014/main" id="{70DEF9B1-6E67-480C-9E36-3210FF318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1971675"/>
            <a:ext cx="449262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3745" name="Rectangle 17">
            <a:extLst>
              <a:ext uri="{FF2B5EF4-FFF2-40B4-BE49-F238E27FC236}">
                <a16:creationId xmlns:a16="http://schemas.microsoft.com/office/drawing/2014/main" id="{4521C691-F045-4002-8042-6C1DFE52E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19716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3746" name="Rectangle 18">
            <a:extLst>
              <a:ext uri="{FF2B5EF4-FFF2-40B4-BE49-F238E27FC236}">
                <a16:creationId xmlns:a16="http://schemas.microsoft.com/office/drawing/2014/main" id="{94989516-FCAF-4E24-918D-D6F52D63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19716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3747" name="Rectangle 19">
            <a:extLst>
              <a:ext uri="{FF2B5EF4-FFF2-40B4-BE49-F238E27FC236}">
                <a16:creationId xmlns:a16="http://schemas.microsoft.com/office/drawing/2014/main" id="{B5ECFA85-4DED-4E89-82CC-C38FE7FA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9732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3748" name="Rectangle 20">
            <a:extLst>
              <a:ext uri="{FF2B5EF4-FFF2-40B4-BE49-F238E27FC236}">
                <a16:creationId xmlns:a16="http://schemas.microsoft.com/office/drawing/2014/main" id="{A4309A2E-CAFB-43B5-B277-67361B40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19732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3749" name="Rectangle 21">
            <a:extLst>
              <a:ext uri="{FF2B5EF4-FFF2-40B4-BE49-F238E27FC236}">
                <a16:creationId xmlns:a16="http://schemas.microsoft.com/office/drawing/2014/main" id="{6066F41A-286D-490C-B1DA-A264B3E7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19716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3750" name="Rectangle 22">
            <a:extLst>
              <a:ext uri="{FF2B5EF4-FFF2-40B4-BE49-F238E27FC236}">
                <a16:creationId xmlns:a16="http://schemas.microsoft.com/office/drawing/2014/main" id="{7E1BA2ED-DA65-4C55-8A6E-FE8B00ADE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3751" name="Rectangle 23">
            <a:extLst>
              <a:ext uri="{FF2B5EF4-FFF2-40B4-BE49-F238E27FC236}">
                <a16:creationId xmlns:a16="http://schemas.microsoft.com/office/drawing/2014/main" id="{2E56002A-EC69-4CD7-8944-DDDBBBF4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19732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3752" name="Rectangle 24">
            <a:extLst>
              <a:ext uri="{FF2B5EF4-FFF2-40B4-BE49-F238E27FC236}">
                <a16:creationId xmlns:a16="http://schemas.microsoft.com/office/drawing/2014/main" id="{94CC4631-47AB-49F5-8E59-08F0BD9C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19732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3753" name="Group 101">
            <a:extLst>
              <a:ext uri="{FF2B5EF4-FFF2-40B4-BE49-F238E27FC236}">
                <a16:creationId xmlns:a16="http://schemas.microsoft.com/office/drawing/2014/main" id="{61CB68F7-AC76-4466-8A0B-1D5C48CDF8BE}"/>
              </a:ext>
            </a:extLst>
          </p:cNvPr>
          <p:cNvGrpSpPr>
            <a:grpSpLocks/>
          </p:cNvGrpSpPr>
          <p:nvPr/>
        </p:nvGrpSpPr>
        <p:grpSpPr bwMode="auto">
          <a:xfrm>
            <a:off x="8629650" y="1093788"/>
            <a:ext cx="296863" cy="769937"/>
            <a:chOff x="5436" y="689"/>
            <a:chExt cx="187" cy="485"/>
          </a:xfrm>
        </p:grpSpPr>
        <p:sp>
          <p:nvSpPr>
            <p:cNvPr id="73830" name="Line 55">
              <a:extLst>
                <a:ext uri="{FF2B5EF4-FFF2-40B4-BE49-F238E27FC236}">
                  <a16:creationId xmlns:a16="http://schemas.microsoft.com/office/drawing/2014/main" id="{5BA4B3B2-9E11-41D8-9D5A-79C92CF1E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936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31" name="Text Box 56">
              <a:extLst>
                <a:ext uri="{FF2B5EF4-FFF2-40B4-BE49-F238E27FC236}">
                  <a16:creationId xmlns:a16="http://schemas.microsoft.com/office/drawing/2014/main" id="{D4E8FB0D-06A5-4EBA-A731-4D4905502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68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3754" name="Group 98">
            <a:extLst>
              <a:ext uri="{FF2B5EF4-FFF2-40B4-BE49-F238E27FC236}">
                <a16:creationId xmlns:a16="http://schemas.microsoft.com/office/drawing/2014/main" id="{197BCB20-8D3D-496C-A6C5-B94748E71F41}"/>
              </a:ext>
            </a:extLst>
          </p:cNvPr>
          <p:cNvGrpSpPr>
            <a:grpSpLocks/>
          </p:cNvGrpSpPr>
          <p:nvPr/>
        </p:nvGrpSpPr>
        <p:grpSpPr bwMode="auto">
          <a:xfrm>
            <a:off x="0" y="1093788"/>
            <a:ext cx="254000" cy="769937"/>
            <a:chOff x="0" y="689"/>
            <a:chExt cx="160" cy="485"/>
          </a:xfrm>
        </p:grpSpPr>
        <p:sp>
          <p:nvSpPr>
            <p:cNvPr id="73828" name="Line 57">
              <a:extLst>
                <a:ext uri="{FF2B5EF4-FFF2-40B4-BE49-F238E27FC236}">
                  <a16:creationId xmlns:a16="http://schemas.microsoft.com/office/drawing/2014/main" id="{28896C02-54D5-4827-871B-8C57F9811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" y="936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29" name="Text Box 58">
              <a:extLst>
                <a:ext uri="{FF2B5EF4-FFF2-40B4-BE49-F238E27FC236}">
                  <a16:creationId xmlns:a16="http://schemas.microsoft.com/office/drawing/2014/main" id="{F7D55D92-54AF-40BF-8743-577D2F966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3755" name="Group 99">
            <a:extLst>
              <a:ext uri="{FF2B5EF4-FFF2-40B4-BE49-F238E27FC236}">
                <a16:creationId xmlns:a16="http://schemas.microsoft.com/office/drawing/2014/main" id="{84711EFF-866A-4D2A-BAFC-797CB450FD56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1079500"/>
            <a:ext cx="254000" cy="769938"/>
            <a:chOff x="283" y="680"/>
            <a:chExt cx="160" cy="485"/>
          </a:xfrm>
        </p:grpSpPr>
        <p:sp>
          <p:nvSpPr>
            <p:cNvPr id="73826" name="Line 62">
              <a:extLst>
                <a:ext uri="{FF2B5EF4-FFF2-40B4-BE49-F238E27FC236}">
                  <a16:creationId xmlns:a16="http://schemas.microsoft.com/office/drawing/2014/main" id="{66357413-BCD0-4807-ACC9-45F005E4F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927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27" name="Text Box 63">
              <a:extLst>
                <a:ext uri="{FF2B5EF4-FFF2-40B4-BE49-F238E27FC236}">
                  <a16:creationId xmlns:a16="http://schemas.microsoft.com/office/drawing/2014/main" id="{C8F40E96-6332-448C-88EF-77D6B3382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68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3756" name="Group 100">
            <a:extLst>
              <a:ext uri="{FF2B5EF4-FFF2-40B4-BE49-F238E27FC236}">
                <a16:creationId xmlns:a16="http://schemas.microsoft.com/office/drawing/2014/main" id="{9F9DABFB-8D7D-45EC-8FF5-08E683019F22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079500"/>
            <a:ext cx="268288" cy="769938"/>
            <a:chOff x="396" y="680"/>
            <a:chExt cx="169" cy="485"/>
          </a:xfrm>
        </p:grpSpPr>
        <p:sp>
          <p:nvSpPr>
            <p:cNvPr id="73824" name="Line 65">
              <a:extLst>
                <a:ext uri="{FF2B5EF4-FFF2-40B4-BE49-F238E27FC236}">
                  <a16:creationId xmlns:a16="http://schemas.microsoft.com/office/drawing/2014/main" id="{794D8AE6-CA2A-4506-B167-8345F66A3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927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25" name="Text Box 66">
              <a:extLst>
                <a:ext uri="{FF2B5EF4-FFF2-40B4-BE49-F238E27FC236}">
                  <a16:creationId xmlns:a16="http://schemas.microsoft.com/office/drawing/2014/main" id="{4F039576-5CF2-41C3-9F77-BF346D984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68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3757" name="Rectangle 67">
            <a:extLst>
              <a:ext uri="{FF2B5EF4-FFF2-40B4-BE49-F238E27FC236}">
                <a16:creationId xmlns:a16="http://schemas.microsoft.com/office/drawing/2014/main" id="{8064B0F3-575E-4396-A239-598576E1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6845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3758" name="Rectangle 68">
            <a:extLst>
              <a:ext uri="{FF2B5EF4-FFF2-40B4-BE49-F238E27FC236}">
                <a16:creationId xmlns:a16="http://schemas.microsoft.com/office/drawing/2014/main" id="{1E37B5FD-F998-4BB3-B100-C2252A4A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6845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3759" name="Rectangle 69">
            <a:extLst>
              <a:ext uri="{FF2B5EF4-FFF2-40B4-BE49-F238E27FC236}">
                <a16:creationId xmlns:a16="http://schemas.microsoft.com/office/drawing/2014/main" id="{FD0977D0-0D09-4C28-BE7D-2A3D9036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36861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3760" name="Rectangle 70">
            <a:extLst>
              <a:ext uri="{FF2B5EF4-FFF2-40B4-BE49-F238E27FC236}">
                <a16:creationId xmlns:a16="http://schemas.microsoft.com/office/drawing/2014/main" id="{247EAC59-6695-4155-B642-57540FF4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36861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3761" name="Rectangle 71">
            <a:extLst>
              <a:ext uri="{FF2B5EF4-FFF2-40B4-BE49-F238E27FC236}">
                <a16:creationId xmlns:a16="http://schemas.microsoft.com/office/drawing/2014/main" id="{99EA64F8-606F-4B4D-B099-E16FFFD05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6845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3762" name="Rectangle 72">
            <a:extLst>
              <a:ext uri="{FF2B5EF4-FFF2-40B4-BE49-F238E27FC236}">
                <a16:creationId xmlns:a16="http://schemas.microsoft.com/office/drawing/2014/main" id="{24926849-5556-4543-AF71-2DE4BBDC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36845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3763" name="Rectangle 73">
            <a:extLst>
              <a:ext uri="{FF2B5EF4-FFF2-40B4-BE49-F238E27FC236}">
                <a16:creationId xmlns:a16="http://schemas.microsoft.com/office/drawing/2014/main" id="{664DF717-5970-465F-BDDC-86CA9EF88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36861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3764" name="Rectangle 74">
            <a:extLst>
              <a:ext uri="{FF2B5EF4-FFF2-40B4-BE49-F238E27FC236}">
                <a16:creationId xmlns:a16="http://schemas.microsoft.com/office/drawing/2014/main" id="{99F81C89-4DCB-40C7-9ACB-5EB6DCE8E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6861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3765" name="Rectangle 75">
            <a:extLst>
              <a:ext uri="{FF2B5EF4-FFF2-40B4-BE49-F238E27FC236}">
                <a16:creationId xmlns:a16="http://schemas.microsoft.com/office/drawing/2014/main" id="{558F8D77-0071-4F07-8EF7-FAA30CC3B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36845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3766" name="Rectangle 76">
            <a:extLst>
              <a:ext uri="{FF2B5EF4-FFF2-40B4-BE49-F238E27FC236}">
                <a16:creationId xmlns:a16="http://schemas.microsoft.com/office/drawing/2014/main" id="{A5BC156A-7FF6-476D-BEE3-62B24D6E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36845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3767" name="Rectangle 77">
            <a:extLst>
              <a:ext uri="{FF2B5EF4-FFF2-40B4-BE49-F238E27FC236}">
                <a16:creationId xmlns:a16="http://schemas.microsoft.com/office/drawing/2014/main" id="{C7BA0DA6-6157-4083-8EE8-146EBA8D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3684588"/>
            <a:ext cx="449262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3768" name="Rectangle 78">
            <a:extLst>
              <a:ext uri="{FF2B5EF4-FFF2-40B4-BE49-F238E27FC236}">
                <a16:creationId xmlns:a16="http://schemas.microsoft.com/office/drawing/2014/main" id="{7D549480-5FDD-43CD-8148-2298AE1A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6845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3769" name="Rectangle 79">
            <a:extLst>
              <a:ext uri="{FF2B5EF4-FFF2-40B4-BE49-F238E27FC236}">
                <a16:creationId xmlns:a16="http://schemas.microsoft.com/office/drawing/2014/main" id="{4103B7BF-86F2-4EA3-87C4-AE29019D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36845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3770" name="Rectangle 80">
            <a:extLst>
              <a:ext uri="{FF2B5EF4-FFF2-40B4-BE49-F238E27FC236}">
                <a16:creationId xmlns:a16="http://schemas.microsoft.com/office/drawing/2014/main" id="{1F63E2B8-6347-4D28-A74E-DCDA21518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36861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3771" name="Rectangle 81">
            <a:extLst>
              <a:ext uri="{FF2B5EF4-FFF2-40B4-BE49-F238E27FC236}">
                <a16:creationId xmlns:a16="http://schemas.microsoft.com/office/drawing/2014/main" id="{4C56CB6A-38ED-4FA5-BD19-860CF0E13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36861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3772" name="Rectangle 82">
            <a:extLst>
              <a:ext uri="{FF2B5EF4-FFF2-40B4-BE49-F238E27FC236}">
                <a16:creationId xmlns:a16="http://schemas.microsoft.com/office/drawing/2014/main" id="{FF792E39-CE7A-4AC2-9E6B-4E170E50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36845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3773" name="Rectangle 83">
            <a:extLst>
              <a:ext uri="{FF2B5EF4-FFF2-40B4-BE49-F238E27FC236}">
                <a16:creationId xmlns:a16="http://schemas.microsoft.com/office/drawing/2014/main" id="{1159986A-5238-4E21-BCF0-7C3D449AC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36845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3774" name="Rectangle 84">
            <a:extLst>
              <a:ext uri="{FF2B5EF4-FFF2-40B4-BE49-F238E27FC236}">
                <a16:creationId xmlns:a16="http://schemas.microsoft.com/office/drawing/2014/main" id="{DB6BA794-A2BA-4EC3-AD51-D496CF7A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6861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3775" name="Rectangle 85">
            <a:extLst>
              <a:ext uri="{FF2B5EF4-FFF2-40B4-BE49-F238E27FC236}">
                <a16:creationId xmlns:a16="http://schemas.microsoft.com/office/drawing/2014/main" id="{ED2122CD-05BB-4007-B50C-18F413650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36861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3776" name="Group 102">
            <a:extLst>
              <a:ext uri="{FF2B5EF4-FFF2-40B4-BE49-F238E27FC236}">
                <a16:creationId xmlns:a16="http://schemas.microsoft.com/office/drawing/2014/main" id="{C03FE50D-579D-4000-A457-319C283B4419}"/>
              </a:ext>
            </a:extLst>
          </p:cNvPr>
          <p:cNvGrpSpPr>
            <a:grpSpLocks/>
          </p:cNvGrpSpPr>
          <p:nvPr/>
        </p:nvGrpSpPr>
        <p:grpSpPr bwMode="auto">
          <a:xfrm>
            <a:off x="8629650" y="2806700"/>
            <a:ext cx="296863" cy="769938"/>
            <a:chOff x="5436" y="2115"/>
            <a:chExt cx="187" cy="485"/>
          </a:xfrm>
        </p:grpSpPr>
        <p:sp>
          <p:nvSpPr>
            <p:cNvPr id="73822" name="Line 86">
              <a:extLst>
                <a:ext uri="{FF2B5EF4-FFF2-40B4-BE49-F238E27FC236}">
                  <a16:creationId xmlns:a16="http://schemas.microsoft.com/office/drawing/2014/main" id="{FD78F888-3CA8-4E9E-B86D-66E9BFBE2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23" name="Text Box 87">
              <a:extLst>
                <a:ext uri="{FF2B5EF4-FFF2-40B4-BE49-F238E27FC236}">
                  <a16:creationId xmlns:a16="http://schemas.microsoft.com/office/drawing/2014/main" id="{5BA647BB-D978-4C57-BC15-F181BEA2C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3777" name="Group 105">
            <a:extLst>
              <a:ext uri="{FF2B5EF4-FFF2-40B4-BE49-F238E27FC236}">
                <a16:creationId xmlns:a16="http://schemas.microsoft.com/office/drawing/2014/main" id="{4A3D2E4F-ADCC-43CD-9BF9-E8317849D965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2792413"/>
            <a:ext cx="254000" cy="769937"/>
            <a:chOff x="396" y="2106"/>
            <a:chExt cx="160" cy="485"/>
          </a:xfrm>
        </p:grpSpPr>
        <p:sp>
          <p:nvSpPr>
            <p:cNvPr id="73820" name="Line 89">
              <a:extLst>
                <a:ext uri="{FF2B5EF4-FFF2-40B4-BE49-F238E27FC236}">
                  <a16:creationId xmlns:a16="http://schemas.microsoft.com/office/drawing/2014/main" id="{7C3F98AC-7BBD-4EDE-8AC7-BBA032DD7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21" name="Text Box 90">
              <a:extLst>
                <a:ext uri="{FF2B5EF4-FFF2-40B4-BE49-F238E27FC236}">
                  <a16:creationId xmlns:a16="http://schemas.microsoft.com/office/drawing/2014/main" id="{65E59578-743F-429E-8480-6FC669C3C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3778" name="Group 104">
            <a:extLst>
              <a:ext uri="{FF2B5EF4-FFF2-40B4-BE49-F238E27FC236}">
                <a16:creationId xmlns:a16="http://schemas.microsoft.com/office/drawing/2014/main" id="{E3986454-A2D1-4C3B-9D9E-1FBD55F08478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792413"/>
            <a:ext cx="254000" cy="769937"/>
            <a:chOff x="283" y="2106"/>
            <a:chExt cx="160" cy="485"/>
          </a:xfrm>
        </p:grpSpPr>
        <p:sp>
          <p:nvSpPr>
            <p:cNvPr id="73818" name="Line 92">
              <a:extLst>
                <a:ext uri="{FF2B5EF4-FFF2-40B4-BE49-F238E27FC236}">
                  <a16:creationId xmlns:a16="http://schemas.microsoft.com/office/drawing/2014/main" id="{183D5337-B82E-440C-96DC-A766CDB4E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19" name="Text Box 93">
              <a:extLst>
                <a:ext uri="{FF2B5EF4-FFF2-40B4-BE49-F238E27FC236}">
                  <a16:creationId xmlns:a16="http://schemas.microsoft.com/office/drawing/2014/main" id="{03A9E60B-AF16-4DC2-A96D-057A5239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3779" name="Group 103">
            <a:extLst>
              <a:ext uri="{FF2B5EF4-FFF2-40B4-BE49-F238E27FC236}">
                <a16:creationId xmlns:a16="http://schemas.microsoft.com/office/drawing/2014/main" id="{D828F97E-126A-45CE-94F4-E0A378D3F485}"/>
              </a:ext>
            </a:extLst>
          </p:cNvPr>
          <p:cNvGrpSpPr>
            <a:grpSpLocks/>
          </p:cNvGrpSpPr>
          <p:nvPr/>
        </p:nvGrpSpPr>
        <p:grpSpPr bwMode="auto">
          <a:xfrm>
            <a:off x="989013" y="2792413"/>
            <a:ext cx="268287" cy="769937"/>
            <a:chOff x="623" y="2106"/>
            <a:chExt cx="169" cy="485"/>
          </a:xfrm>
        </p:grpSpPr>
        <p:sp>
          <p:nvSpPr>
            <p:cNvPr id="73816" name="Line 95">
              <a:extLst>
                <a:ext uri="{FF2B5EF4-FFF2-40B4-BE49-F238E27FC236}">
                  <a16:creationId xmlns:a16="http://schemas.microsoft.com/office/drawing/2014/main" id="{6A01A464-29CB-4872-8163-0FED645F8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17" name="Text Box 96">
              <a:extLst>
                <a:ext uri="{FF2B5EF4-FFF2-40B4-BE49-F238E27FC236}">
                  <a16:creationId xmlns:a16="http://schemas.microsoft.com/office/drawing/2014/main" id="{D3818DF0-2298-4995-8EBA-4AE1708B1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3780" name="Text Box 97">
            <a:extLst>
              <a:ext uri="{FF2B5EF4-FFF2-40B4-BE49-F238E27FC236}">
                <a16:creationId xmlns:a16="http://schemas.microsoft.com/office/drawing/2014/main" id="{C8AB1408-2388-4908-AAD3-C5ADC82E4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941638"/>
            <a:ext cx="34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1st turn of for loop</a:t>
            </a:r>
            <a:endParaRPr lang="en-US" altLang="en-US" sz="2400"/>
          </a:p>
        </p:txBody>
      </p:sp>
      <p:sp>
        <p:nvSpPr>
          <p:cNvPr id="73781" name="Text Box 106">
            <a:extLst>
              <a:ext uri="{FF2B5EF4-FFF2-40B4-BE49-F238E27FC236}">
                <a16:creationId xmlns:a16="http://schemas.microsoft.com/office/drawing/2014/main" id="{10E09801-540E-4E3D-886C-159D4BF6E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1257300"/>
            <a:ext cx="227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Initial Sequence</a:t>
            </a:r>
            <a:endParaRPr lang="en-US" altLang="en-US" sz="2400"/>
          </a:p>
        </p:txBody>
      </p:sp>
      <p:sp>
        <p:nvSpPr>
          <p:cNvPr id="73782" name="Rectangle 107">
            <a:extLst>
              <a:ext uri="{FF2B5EF4-FFF2-40B4-BE49-F238E27FC236}">
                <a16:creationId xmlns:a16="http://schemas.microsoft.com/office/drawing/2014/main" id="{32F86FAD-647F-4443-B2DC-D3CB771DC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545465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3783" name="Rectangle 108">
            <a:extLst>
              <a:ext uri="{FF2B5EF4-FFF2-40B4-BE49-F238E27FC236}">
                <a16:creationId xmlns:a16="http://schemas.microsoft.com/office/drawing/2014/main" id="{54340F3B-7DB2-4AF6-BBE7-317A7EE6D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5465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3784" name="Rectangle 109">
            <a:extLst>
              <a:ext uri="{FF2B5EF4-FFF2-40B4-BE49-F238E27FC236}">
                <a16:creationId xmlns:a16="http://schemas.microsoft.com/office/drawing/2014/main" id="{41F39A7F-ACE1-49C8-968D-E08768FEC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463" y="54562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3785" name="Rectangle 110">
            <a:extLst>
              <a:ext uri="{FF2B5EF4-FFF2-40B4-BE49-F238E27FC236}">
                <a16:creationId xmlns:a16="http://schemas.microsoft.com/office/drawing/2014/main" id="{B4FF6DC7-1CFE-4914-87C4-357EE138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545623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3786" name="Rectangle 111">
            <a:extLst>
              <a:ext uri="{FF2B5EF4-FFF2-40B4-BE49-F238E27FC236}">
                <a16:creationId xmlns:a16="http://schemas.microsoft.com/office/drawing/2014/main" id="{85410DAE-A9A0-4E4C-82DB-CF21DC1B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545465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3787" name="Rectangle 112">
            <a:extLst>
              <a:ext uri="{FF2B5EF4-FFF2-40B4-BE49-F238E27FC236}">
                <a16:creationId xmlns:a16="http://schemas.microsoft.com/office/drawing/2014/main" id="{D6C5998A-A175-4DA2-AE64-5F52A514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54546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3788" name="Rectangle 113">
            <a:extLst>
              <a:ext uri="{FF2B5EF4-FFF2-40B4-BE49-F238E27FC236}">
                <a16:creationId xmlns:a16="http://schemas.microsoft.com/office/drawing/2014/main" id="{377C4708-6ABC-4151-B9BC-5045B7F0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545623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3789" name="Rectangle 114">
            <a:extLst>
              <a:ext uri="{FF2B5EF4-FFF2-40B4-BE49-F238E27FC236}">
                <a16:creationId xmlns:a16="http://schemas.microsoft.com/office/drawing/2014/main" id="{2C65876F-7EE8-4A52-BE44-7A3B9B259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950" y="545623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3790" name="Rectangle 115">
            <a:extLst>
              <a:ext uri="{FF2B5EF4-FFF2-40B4-BE49-F238E27FC236}">
                <a16:creationId xmlns:a16="http://schemas.microsoft.com/office/drawing/2014/main" id="{E28B17F2-DD10-4199-9042-023B8F35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545465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3791" name="Rectangle 116">
            <a:extLst>
              <a:ext uri="{FF2B5EF4-FFF2-40B4-BE49-F238E27FC236}">
                <a16:creationId xmlns:a16="http://schemas.microsoft.com/office/drawing/2014/main" id="{1D3314D0-693E-4FA8-B905-B8D16F1E3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545465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3792" name="Rectangle 117">
            <a:extLst>
              <a:ext uri="{FF2B5EF4-FFF2-40B4-BE49-F238E27FC236}">
                <a16:creationId xmlns:a16="http://schemas.microsoft.com/office/drawing/2014/main" id="{7575B191-AD35-418E-BBBB-0D771E26F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5454650"/>
            <a:ext cx="449262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3793" name="Rectangle 118">
            <a:extLst>
              <a:ext uri="{FF2B5EF4-FFF2-40B4-BE49-F238E27FC236}">
                <a16:creationId xmlns:a16="http://schemas.microsoft.com/office/drawing/2014/main" id="{A9A54691-F1BE-4B17-923E-6C2AC481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54546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3794" name="Rectangle 119">
            <a:extLst>
              <a:ext uri="{FF2B5EF4-FFF2-40B4-BE49-F238E27FC236}">
                <a16:creationId xmlns:a16="http://schemas.microsoft.com/office/drawing/2014/main" id="{113959BF-9E8E-4D94-BA6C-0AFF30B44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54546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3795" name="Rectangle 120">
            <a:extLst>
              <a:ext uri="{FF2B5EF4-FFF2-40B4-BE49-F238E27FC236}">
                <a16:creationId xmlns:a16="http://schemas.microsoft.com/office/drawing/2014/main" id="{81E84B4E-621B-48CE-93CD-7D5948094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545623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3796" name="Rectangle 121">
            <a:extLst>
              <a:ext uri="{FF2B5EF4-FFF2-40B4-BE49-F238E27FC236}">
                <a16:creationId xmlns:a16="http://schemas.microsoft.com/office/drawing/2014/main" id="{ECF5AAD7-5423-4B57-8012-A53AB27C2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3" y="54562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3797" name="Rectangle 122">
            <a:extLst>
              <a:ext uri="{FF2B5EF4-FFF2-40B4-BE49-F238E27FC236}">
                <a16:creationId xmlns:a16="http://schemas.microsoft.com/office/drawing/2014/main" id="{ACD4F357-0628-453D-B889-F50384CAA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63" y="54546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3798" name="Rectangle 123">
            <a:extLst>
              <a:ext uri="{FF2B5EF4-FFF2-40B4-BE49-F238E27FC236}">
                <a16:creationId xmlns:a16="http://schemas.microsoft.com/office/drawing/2014/main" id="{FFE1B486-6786-4971-A439-1AB2E277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545465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3799" name="Rectangle 124">
            <a:extLst>
              <a:ext uri="{FF2B5EF4-FFF2-40B4-BE49-F238E27FC236}">
                <a16:creationId xmlns:a16="http://schemas.microsoft.com/office/drawing/2014/main" id="{3F2B7DE1-00FE-4F3D-BDD4-88C1B67CD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54562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3800" name="Rectangle 125">
            <a:extLst>
              <a:ext uri="{FF2B5EF4-FFF2-40B4-BE49-F238E27FC236}">
                <a16:creationId xmlns:a16="http://schemas.microsoft.com/office/drawing/2014/main" id="{96DC8793-BA3E-4AFC-8872-06CF18A2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54562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3801" name="Group 126">
            <a:extLst>
              <a:ext uri="{FF2B5EF4-FFF2-40B4-BE49-F238E27FC236}">
                <a16:creationId xmlns:a16="http://schemas.microsoft.com/office/drawing/2014/main" id="{FA97EEFB-D3A4-4791-AE03-5B61CB05D2C8}"/>
              </a:ext>
            </a:extLst>
          </p:cNvPr>
          <p:cNvGrpSpPr>
            <a:grpSpLocks/>
          </p:cNvGrpSpPr>
          <p:nvPr/>
        </p:nvGrpSpPr>
        <p:grpSpPr bwMode="auto">
          <a:xfrm>
            <a:off x="8601075" y="4576763"/>
            <a:ext cx="296863" cy="769937"/>
            <a:chOff x="5436" y="2115"/>
            <a:chExt cx="187" cy="485"/>
          </a:xfrm>
        </p:grpSpPr>
        <p:sp>
          <p:nvSpPr>
            <p:cNvPr id="73814" name="Line 127">
              <a:extLst>
                <a:ext uri="{FF2B5EF4-FFF2-40B4-BE49-F238E27FC236}">
                  <a16:creationId xmlns:a16="http://schemas.microsoft.com/office/drawing/2014/main" id="{2ECE932F-BDA3-493B-89E2-A38A33065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15" name="Text Box 128">
              <a:extLst>
                <a:ext uri="{FF2B5EF4-FFF2-40B4-BE49-F238E27FC236}">
                  <a16:creationId xmlns:a16="http://schemas.microsoft.com/office/drawing/2014/main" id="{95C6D15E-EA6C-4B0D-9C71-EC592082B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3802" name="Group 129">
            <a:extLst>
              <a:ext uri="{FF2B5EF4-FFF2-40B4-BE49-F238E27FC236}">
                <a16:creationId xmlns:a16="http://schemas.microsoft.com/office/drawing/2014/main" id="{A21A8FEF-0C75-426F-92EA-74A15B7B3C83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4562475"/>
            <a:ext cx="254000" cy="769938"/>
            <a:chOff x="396" y="2106"/>
            <a:chExt cx="160" cy="485"/>
          </a:xfrm>
        </p:grpSpPr>
        <p:sp>
          <p:nvSpPr>
            <p:cNvPr id="73812" name="Line 130">
              <a:extLst>
                <a:ext uri="{FF2B5EF4-FFF2-40B4-BE49-F238E27FC236}">
                  <a16:creationId xmlns:a16="http://schemas.microsoft.com/office/drawing/2014/main" id="{5B52541B-37A2-4385-82E5-B9C63AA45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13" name="Text Box 131">
              <a:extLst>
                <a:ext uri="{FF2B5EF4-FFF2-40B4-BE49-F238E27FC236}">
                  <a16:creationId xmlns:a16="http://schemas.microsoft.com/office/drawing/2014/main" id="{CC1EE498-02B7-441F-810B-68134F737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3803" name="Group 132">
            <a:extLst>
              <a:ext uri="{FF2B5EF4-FFF2-40B4-BE49-F238E27FC236}">
                <a16:creationId xmlns:a16="http://schemas.microsoft.com/office/drawing/2014/main" id="{6376CBF7-A4C9-4304-A614-37F196DDFF26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4562475"/>
            <a:ext cx="254000" cy="769938"/>
            <a:chOff x="283" y="2106"/>
            <a:chExt cx="160" cy="485"/>
          </a:xfrm>
        </p:grpSpPr>
        <p:sp>
          <p:nvSpPr>
            <p:cNvPr id="73810" name="Line 133">
              <a:extLst>
                <a:ext uri="{FF2B5EF4-FFF2-40B4-BE49-F238E27FC236}">
                  <a16:creationId xmlns:a16="http://schemas.microsoft.com/office/drawing/2014/main" id="{75B3E4C8-A974-4D9B-8CFF-35D308FCD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11" name="Text Box 134">
              <a:extLst>
                <a:ext uri="{FF2B5EF4-FFF2-40B4-BE49-F238E27FC236}">
                  <a16:creationId xmlns:a16="http://schemas.microsoft.com/office/drawing/2014/main" id="{CD916797-0E33-4787-9134-AE3C9B9E5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3804" name="Group 135">
            <a:extLst>
              <a:ext uri="{FF2B5EF4-FFF2-40B4-BE49-F238E27FC236}">
                <a16:creationId xmlns:a16="http://schemas.microsoft.com/office/drawing/2014/main" id="{C55BB12A-D1E2-4C3B-9111-E0DE6A071157}"/>
              </a:ext>
            </a:extLst>
          </p:cNvPr>
          <p:cNvGrpSpPr>
            <a:grpSpLocks/>
          </p:cNvGrpSpPr>
          <p:nvPr/>
        </p:nvGrpSpPr>
        <p:grpSpPr bwMode="auto">
          <a:xfrm>
            <a:off x="1349375" y="4562475"/>
            <a:ext cx="268288" cy="769938"/>
            <a:chOff x="623" y="2106"/>
            <a:chExt cx="169" cy="485"/>
          </a:xfrm>
        </p:grpSpPr>
        <p:sp>
          <p:nvSpPr>
            <p:cNvPr id="73808" name="Line 136">
              <a:extLst>
                <a:ext uri="{FF2B5EF4-FFF2-40B4-BE49-F238E27FC236}">
                  <a16:creationId xmlns:a16="http://schemas.microsoft.com/office/drawing/2014/main" id="{B062A923-77EE-4029-95A0-08CF8ADEE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09" name="Text Box 137">
              <a:extLst>
                <a:ext uri="{FF2B5EF4-FFF2-40B4-BE49-F238E27FC236}">
                  <a16:creationId xmlns:a16="http://schemas.microsoft.com/office/drawing/2014/main" id="{435A7A95-37FA-4BBB-8A84-718899C77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3805" name="Text Box 138">
            <a:extLst>
              <a:ext uri="{FF2B5EF4-FFF2-40B4-BE49-F238E27FC236}">
                <a16:creationId xmlns:a16="http://schemas.microsoft.com/office/drawing/2014/main" id="{FF988073-AC76-4732-864E-D9EA313E8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4711700"/>
            <a:ext cx="352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2nd turn of for loop</a:t>
            </a:r>
            <a:endParaRPr lang="en-US" altLang="en-US" sz="2400"/>
          </a:p>
        </p:txBody>
      </p:sp>
      <p:sp>
        <p:nvSpPr>
          <p:cNvPr id="73806" name="AutoShape 139">
            <a:extLst>
              <a:ext uri="{FF2B5EF4-FFF2-40B4-BE49-F238E27FC236}">
                <a16:creationId xmlns:a16="http://schemas.microsoft.com/office/drawing/2014/main" id="{1B9EA9B9-D4E4-469D-8155-8EAB62679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4149725"/>
            <a:ext cx="361950" cy="322263"/>
          </a:xfrm>
          <a:prstGeom prst="curvedUpArrow">
            <a:avLst>
              <a:gd name="adj1" fmla="val 22463"/>
              <a:gd name="adj2" fmla="val 44926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807" name="AutoShape 140">
            <a:extLst>
              <a:ext uri="{FF2B5EF4-FFF2-40B4-BE49-F238E27FC236}">
                <a16:creationId xmlns:a16="http://schemas.microsoft.com/office/drawing/2014/main" id="{0024EE22-345F-427A-BDCE-37B53DFC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5891213"/>
            <a:ext cx="361950" cy="322262"/>
          </a:xfrm>
          <a:prstGeom prst="curvedUpArrow">
            <a:avLst>
              <a:gd name="adj1" fmla="val 22463"/>
              <a:gd name="adj2" fmla="val 44926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Veri Yer Tutucusu 3">
            <a:extLst>
              <a:ext uri="{FF2B5EF4-FFF2-40B4-BE49-F238E27FC236}">
                <a16:creationId xmlns:a16="http://schemas.microsoft.com/office/drawing/2014/main" id="{37DB31B0-6000-478D-91DF-70C8D1F24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B7F7FA-560B-4227-8ACC-055D4D9B64EF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4755" name="Alt Bilgi Yer Tutucusu 4">
            <a:extLst>
              <a:ext uri="{FF2B5EF4-FFF2-40B4-BE49-F238E27FC236}">
                <a16:creationId xmlns:a16="http://schemas.microsoft.com/office/drawing/2014/main" id="{16F9F058-083C-427A-A949-0DBDA2D5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4756" name="Slayt Numarası Yer Tutucusu 5">
            <a:extLst>
              <a:ext uri="{FF2B5EF4-FFF2-40B4-BE49-F238E27FC236}">
                <a16:creationId xmlns:a16="http://schemas.microsoft.com/office/drawing/2014/main" id="{9303A12F-D435-4D12-BA82-751223E1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00F005-346A-4831-A9BB-542B1B271977}" type="slidenum">
              <a:rPr lang="en-US" altLang="en-US" b="0"/>
              <a:pPr/>
              <a:t>69</a:t>
            </a:fld>
            <a:endParaRPr lang="en-US" altLang="en-US" b="0"/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id="{FD06206A-2F81-4068-8016-A4F09FAB0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Partitioning: Example</a:t>
            </a:r>
          </a:p>
        </p:txBody>
      </p:sp>
      <p:sp>
        <p:nvSpPr>
          <p:cNvPr id="74758" name="Rectangle 67">
            <a:extLst>
              <a:ext uri="{FF2B5EF4-FFF2-40B4-BE49-F238E27FC236}">
                <a16:creationId xmlns:a16="http://schemas.microsoft.com/office/drawing/2014/main" id="{22A89A8F-1CD1-4EF1-8828-31B4C258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9716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4759" name="Rectangle 68">
            <a:extLst>
              <a:ext uri="{FF2B5EF4-FFF2-40B4-BE49-F238E27FC236}">
                <a16:creationId xmlns:a16="http://schemas.microsoft.com/office/drawing/2014/main" id="{D1B991C6-8FC9-480D-99F0-EFB534FF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9716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4760" name="Rectangle 69">
            <a:extLst>
              <a:ext uri="{FF2B5EF4-FFF2-40B4-BE49-F238E27FC236}">
                <a16:creationId xmlns:a16="http://schemas.microsoft.com/office/drawing/2014/main" id="{43EB2239-AD1A-4986-88A2-5B017E97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197326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4761" name="Rectangle 70">
            <a:extLst>
              <a:ext uri="{FF2B5EF4-FFF2-40B4-BE49-F238E27FC236}">
                <a16:creationId xmlns:a16="http://schemas.microsoft.com/office/drawing/2014/main" id="{EE27DC9E-CB8D-4140-A620-DAA9DB9C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19732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4762" name="Rectangle 71">
            <a:extLst>
              <a:ext uri="{FF2B5EF4-FFF2-40B4-BE49-F238E27FC236}">
                <a16:creationId xmlns:a16="http://schemas.microsoft.com/office/drawing/2014/main" id="{9FE2780D-7020-4EA3-88A0-7C8110DF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4763" name="Rectangle 72">
            <a:extLst>
              <a:ext uri="{FF2B5EF4-FFF2-40B4-BE49-F238E27FC236}">
                <a16:creationId xmlns:a16="http://schemas.microsoft.com/office/drawing/2014/main" id="{F32A7079-BDB9-4052-8265-6AB2E6CF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19716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4764" name="Rectangle 73">
            <a:extLst>
              <a:ext uri="{FF2B5EF4-FFF2-40B4-BE49-F238E27FC236}">
                <a16:creationId xmlns:a16="http://schemas.microsoft.com/office/drawing/2014/main" id="{9EF833DB-FEFB-413A-B5F5-E4701416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19732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4765" name="Rectangle 74">
            <a:extLst>
              <a:ext uri="{FF2B5EF4-FFF2-40B4-BE49-F238E27FC236}">
                <a16:creationId xmlns:a16="http://schemas.microsoft.com/office/drawing/2014/main" id="{4368D29B-EA4E-4AA5-B301-D4355273D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732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4766" name="Rectangle 75">
            <a:extLst>
              <a:ext uri="{FF2B5EF4-FFF2-40B4-BE49-F238E27FC236}">
                <a16:creationId xmlns:a16="http://schemas.microsoft.com/office/drawing/2014/main" id="{1E03157C-1AAB-428F-A693-ADF09CA7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4767" name="Rectangle 76">
            <a:extLst>
              <a:ext uri="{FF2B5EF4-FFF2-40B4-BE49-F238E27FC236}">
                <a16:creationId xmlns:a16="http://schemas.microsoft.com/office/drawing/2014/main" id="{4AED0516-9CB2-4914-863A-2386358D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4768" name="Rectangle 77">
            <a:extLst>
              <a:ext uri="{FF2B5EF4-FFF2-40B4-BE49-F238E27FC236}">
                <a16:creationId xmlns:a16="http://schemas.microsoft.com/office/drawing/2014/main" id="{60A95225-4A2E-457C-9397-B40BC211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8" y="1971675"/>
            <a:ext cx="449262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4769" name="Rectangle 78">
            <a:extLst>
              <a:ext uri="{FF2B5EF4-FFF2-40B4-BE49-F238E27FC236}">
                <a16:creationId xmlns:a16="http://schemas.microsoft.com/office/drawing/2014/main" id="{5D2DEEEC-A33B-4A07-8786-D328D7ED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19716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4770" name="Rectangle 79">
            <a:extLst>
              <a:ext uri="{FF2B5EF4-FFF2-40B4-BE49-F238E27FC236}">
                <a16:creationId xmlns:a16="http://schemas.microsoft.com/office/drawing/2014/main" id="{AB93BFCF-964D-4730-9CC7-96A565D2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19716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4771" name="Rectangle 80">
            <a:extLst>
              <a:ext uri="{FF2B5EF4-FFF2-40B4-BE49-F238E27FC236}">
                <a16:creationId xmlns:a16="http://schemas.microsoft.com/office/drawing/2014/main" id="{464B3D6E-63B5-4710-ABFE-A5D19B55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19732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4772" name="Rectangle 81">
            <a:extLst>
              <a:ext uri="{FF2B5EF4-FFF2-40B4-BE49-F238E27FC236}">
                <a16:creationId xmlns:a16="http://schemas.microsoft.com/office/drawing/2014/main" id="{0B586569-9E85-4F47-90F3-AA5E1517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9732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4773" name="Rectangle 82">
            <a:extLst>
              <a:ext uri="{FF2B5EF4-FFF2-40B4-BE49-F238E27FC236}">
                <a16:creationId xmlns:a16="http://schemas.microsoft.com/office/drawing/2014/main" id="{C6416C77-8179-4526-BA23-9C629B61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19716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4774" name="Rectangle 83">
            <a:extLst>
              <a:ext uri="{FF2B5EF4-FFF2-40B4-BE49-F238E27FC236}">
                <a16:creationId xmlns:a16="http://schemas.microsoft.com/office/drawing/2014/main" id="{FE147682-973E-4259-AD42-81E3DDA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19716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4775" name="Rectangle 84">
            <a:extLst>
              <a:ext uri="{FF2B5EF4-FFF2-40B4-BE49-F238E27FC236}">
                <a16:creationId xmlns:a16="http://schemas.microsoft.com/office/drawing/2014/main" id="{EDD35FAD-C6AC-48A2-8984-87D9817B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19732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4776" name="Rectangle 85">
            <a:extLst>
              <a:ext uri="{FF2B5EF4-FFF2-40B4-BE49-F238E27FC236}">
                <a16:creationId xmlns:a16="http://schemas.microsoft.com/office/drawing/2014/main" id="{6E6DDE13-E80F-4A14-BC96-74A2215A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19732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4777" name="Group 86">
            <a:extLst>
              <a:ext uri="{FF2B5EF4-FFF2-40B4-BE49-F238E27FC236}">
                <a16:creationId xmlns:a16="http://schemas.microsoft.com/office/drawing/2014/main" id="{0934F578-4900-4CA0-8E2A-943FADB883E7}"/>
              </a:ext>
            </a:extLst>
          </p:cNvPr>
          <p:cNvGrpSpPr>
            <a:grpSpLocks/>
          </p:cNvGrpSpPr>
          <p:nvPr/>
        </p:nvGrpSpPr>
        <p:grpSpPr bwMode="auto">
          <a:xfrm>
            <a:off x="8569325" y="1093788"/>
            <a:ext cx="296863" cy="769937"/>
            <a:chOff x="5436" y="2115"/>
            <a:chExt cx="187" cy="485"/>
          </a:xfrm>
        </p:grpSpPr>
        <p:sp>
          <p:nvSpPr>
            <p:cNvPr id="74855" name="Line 87">
              <a:extLst>
                <a:ext uri="{FF2B5EF4-FFF2-40B4-BE49-F238E27FC236}">
                  <a16:creationId xmlns:a16="http://schemas.microsoft.com/office/drawing/2014/main" id="{088C4C21-C93A-4149-B666-9AFB3CF71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6" name="Text Box 88">
              <a:extLst>
                <a:ext uri="{FF2B5EF4-FFF2-40B4-BE49-F238E27FC236}">
                  <a16:creationId xmlns:a16="http://schemas.microsoft.com/office/drawing/2014/main" id="{7F1B6DA5-F73F-46AD-8618-53597BAF5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4778" name="Group 89">
            <a:extLst>
              <a:ext uri="{FF2B5EF4-FFF2-40B4-BE49-F238E27FC236}">
                <a16:creationId xmlns:a16="http://schemas.microsoft.com/office/drawing/2014/main" id="{0C977D2B-AD15-4334-9A65-A3F6EB0DF9A3}"/>
              </a:ext>
            </a:extLst>
          </p:cNvPr>
          <p:cNvGrpSpPr>
            <a:grpSpLocks/>
          </p:cNvGrpSpPr>
          <p:nvPr/>
        </p:nvGrpSpPr>
        <p:grpSpPr bwMode="auto">
          <a:xfrm>
            <a:off x="1349375" y="1079500"/>
            <a:ext cx="254000" cy="769938"/>
            <a:chOff x="396" y="2106"/>
            <a:chExt cx="160" cy="485"/>
          </a:xfrm>
        </p:grpSpPr>
        <p:sp>
          <p:nvSpPr>
            <p:cNvPr id="74853" name="Line 90">
              <a:extLst>
                <a:ext uri="{FF2B5EF4-FFF2-40B4-BE49-F238E27FC236}">
                  <a16:creationId xmlns:a16="http://schemas.microsoft.com/office/drawing/2014/main" id="{5EBA01CB-5805-40A9-AA40-719B47D65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4" name="Text Box 91">
              <a:extLst>
                <a:ext uri="{FF2B5EF4-FFF2-40B4-BE49-F238E27FC236}">
                  <a16:creationId xmlns:a16="http://schemas.microsoft.com/office/drawing/2014/main" id="{5D8783BE-41B1-448A-B5BB-58688FC9F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4779" name="Group 92">
            <a:extLst>
              <a:ext uri="{FF2B5EF4-FFF2-40B4-BE49-F238E27FC236}">
                <a16:creationId xmlns:a16="http://schemas.microsoft.com/office/drawing/2014/main" id="{0C2B1A99-2D73-42C1-A6F1-145DCC9D890E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079500"/>
            <a:ext cx="254000" cy="769938"/>
            <a:chOff x="283" y="2106"/>
            <a:chExt cx="160" cy="485"/>
          </a:xfrm>
        </p:grpSpPr>
        <p:sp>
          <p:nvSpPr>
            <p:cNvPr id="74851" name="Line 93">
              <a:extLst>
                <a:ext uri="{FF2B5EF4-FFF2-40B4-BE49-F238E27FC236}">
                  <a16:creationId xmlns:a16="http://schemas.microsoft.com/office/drawing/2014/main" id="{2A019D9F-B5AA-4508-B5BF-317AFD65E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2" name="Text Box 94">
              <a:extLst>
                <a:ext uri="{FF2B5EF4-FFF2-40B4-BE49-F238E27FC236}">
                  <a16:creationId xmlns:a16="http://schemas.microsoft.com/office/drawing/2014/main" id="{6F009E45-BAFC-4ED1-B6CB-9E3D72941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4780" name="Group 95">
            <a:extLst>
              <a:ext uri="{FF2B5EF4-FFF2-40B4-BE49-F238E27FC236}">
                <a16:creationId xmlns:a16="http://schemas.microsoft.com/office/drawing/2014/main" id="{949EE89F-09DE-446C-8A18-C8662C947F1C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1079500"/>
            <a:ext cx="268287" cy="769938"/>
            <a:chOff x="623" y="2106"/>
            <a:chExt cx="169" cy="485"/>
          </a:xfrm>
        </p:grpSpPr>
        <p:sp>
          <p:nvSpPr>
            <p:cNvPr id="74849" name="Line 96">
              <a:extLst>
                <a:ext uri="{FF2B5EF4-FFF2-40B4-BE49-F238E27FC236}">
                  <a16:creationId xmlns:a16="http://schemas.microsoft.com/office/drawing/2014/main" id="{0EFADF98-B89A-4512-8A2D-6C46AD9CE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0" name="Text Box 97">
              <a:extLst>
                <a:ext uri="{FF2B5EF4-FFF2-40B4-BE49-F238E27FC236}">
                  <a16:creationId xmlns:a16="http://schemas.microsoft.com/office/drawing/2014/main" id="{C9E0EA2B-1485-424A-8440-CAA1F7810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4781" name="Text Box 98">
            <a:extLst>
              <a:ext uri="{FF2B5EF4-FFF2-40B4-BE49-F238E27FC236}">
                <a16:creationId xmlns:a16="http://schemas.microsoft.com/office/drawing/2014/main" id="{C3E7ADD5-6ADE-4EAA-9E4B-8F8BDB21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1228725"/>
            <a:ext cx="349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3rd turn of for loop</a:t>
            </a:r>
            <a:endParaRPr lang="en-US" altLang="en-US" sz="2400"/>
          </a:p>
        </p:txBody>
      </p:sp>
      <p:sp>
        <p:nvSpPr>
          <p:cNvPr id="74782" name="Rectangle 100">
            <a:extLst>
              <a:ext uri="{FF2B5EF4-FFF2-40B4-BE49-F238E27FC236}">
                <a16:creationId xmlns:a16="http://schemas.microsoft.com/office/drawing/2014/main" id="{25BC9E14-B3A1-4483-B264-2506AB00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371316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4783" name="Rectangle 101">
            <a:extLst>
              <a:ext uri="{FF2B5EF4-FFF2-40B4-BE49-F238E27FC236}">
                <a16:creationId xmlns:a16="http://schemas.microsoft.com/office/drawing/2014/main" id="{36E16228-D5C4-4592-8CCF-051D0B17C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71316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4784" name="Rectangle 102">
            <a:extLst>
              <a:ext uri="{FF2B5EF4-FFF2-40B4-BE49-F238E27FC236}">
                <a16:creationId xmlns:a16="http://schemas.microsoft.com/office/drawing/2014/main" id="{93A125AC-4D8F-4470-BC76-169073DA3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71475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4785" name="Rectangle 103">
            <a:extLst>
              <a:ext uri="{FF2B5EF4-FFF2-40B4-BE49-F238E27FC236}">
                <a16:creationId xmlns:a16="http://schemas.microsoft.com/office/drawing/2014/main" id="{13DC6316-53A4-4824-9522-0A32E8B49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3714750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4786" name="Rectangle 104">
            <a:extLst>
              <a:ext uri="{FF2B5EF4-FFF2-40B4-BE49-F238E27FC236}">
                <a16:creationId xmlns:a16="http://schemas.microsoft.com/office/drawing/2014/main" id="{9A85A934-CF2A-43E0-9578-74DC721D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7131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4787" name="Rectangle 105">
            <a:extLst>
              <a:ext uri="{FF2B5EF4-FFF2-40B4-BE49-F238E27FC236}">
                <a16:creationId xmlns:a16="http://schemas.microsoft.com/office/drawing/2014/main" id="{D87009F1-C0B8-48F4-8C4E-83F8E5C6F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131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4788" name="Rectangle 106">
            <a:extLst>
              <a:ext uri="{FF2B5EF4-FFF2-40B4-BE49-F238E27FC236}">
                <a16:creationId xmlns:a16="http://schemas.microsoft.com/office/drawing/2014/main" id="{1F5697F6-3F7B-4767-8530-B6E86DA76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37147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4789" name="Rectangle 107">
            <a:extLst>
              <a:ext uri="{FF2B5EF4-FFF2-40B4-BE49-F238E27FC236}">
                <a16:creationId xmlns:a16="http://schemas.microsoft.com/office/drawing/2014/main" id="{44FB4A2F-A024-46FC-84EB-2EA858D0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7147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4790" name="Rectangle 108">
            <a:extLst>
              <a:ext uri="{FF2B5EF4-FFF2-40B4-BE49-F238E27FC236}">
                <a16:creationId xmlns:a16="http://schemas.microsoft.com/office/drawing/2014/main" id="{9DFF6EB5-702F-4669-B7BC-EA7AEDB17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37131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4791" name="Rectangle 109">
            <a:extLst>
              <a:ext uri="{FF2B5EF4-FFF2-40B4-BE49-F238E27FC236}">
                <a16:creationId xmlns:a16="http://schemas.microsoft.com/office/drawing/2014/main" id="{CD1814A1-B575-4205-A991-A6C31EFB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37131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4792" name="Rectangle 110">
            <a:extLst>
              <a:ext uri="{FF2B5EF4-FFF2-40B4-BE49-F238E27FC236}">
                <a16:creationId xmlns:a16="http://schemas.microsoft.com/office/drawing/2014/main" id="{F58F7E09-1F3A-42FF-B18A-E9E80C0A1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3713163"/>
            <a:ext cx="449263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4793" name="Rectangle 111">
            <a:extLst>
              <a:ext uri="{FF2B5EF4-FFF2-40B4-BE49-F238E27FC236}">
                <a16:creationId xmlns:a16="http://schemas.microsoft.com/office/drawing/2014/main" id="{089FAC29-ABAF-43F8-854C-A0E489A8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75" y="37131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4794" name="Rectangle 112">
            <a:extLst>
              <a:ext uri="{FF2B5EF4-FFF2-40B4-BE49-F238E27FC236}">
                <a16:creationId xmlns:a16="http://schemas.microsoft.com/office/drawing/2014/main" id="{65D62485-841C-4781-909C-A74A037BF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37131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4795" name="Rectangle 113">
            <a:extLst>
              <a:ext uri="{FF2B5EF4-FFF2-40B4-BE49-F238E27FC236}">
                <a16:creationId xmlns:a16="http://schemas.microsoft.com/office/drawing/2014/main" id="{D9C61B4E-8C11-4C5B-AD4F-3041827E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37147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4796" name="Rectangle 114">
            <a:extLst>
              <a:ext uri="{FF2B5EF4-FFF2-40B4-BE49-F238E27FC236}">
                <a16:creationId xmlns:a16="http://schemas.microsoft.com/office/drawing/2014/main" id="{7563CC75-0DCC-44B5-B72E-8D44D3E3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371475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4797" name="Rectangle 115">
            <a:extLst>
              <a:ext uri="{FF2B5EF4-FFF2-40B4-BE49-F238E27FC236}">
                <a16:creationId xmlns:a16="http://schemas.microsoft.com/office/drawing/2014/main" id="{22A675AF-1605-46B9-9CA4-6AA9FAD6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37131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4798" name="Rectangle 116">
            <a:extLst>
              <a:ext uri="{FF2B5EF4-FFF2-40B4-BE49-F238E27FC236}">
                <a16:creationId xmlns:a16="http://schemas.microsoft.com/office/drawing/2014/main" id="{DF5DB1A6-40FA-4943-BA53-5F593C0D1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37131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4799" name="Rectangle 117">
            <a:extLst>
              <a:ext uri="{FF2B5EF4-FFF2-40B4-BE49-F238E27FC236}">
                <a16:creationId xmlns:a16="http://schemas.microsoft.com/office/drawing/2014/main" id="{1E8CC1C9-65EA-4ACD-8E6C-30D87AF0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71475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4800" name="Rectangle 118">
            <a:extLst>
              <a:ext uri="{FF2B5EF4-FFF2-40B4-BE49-F238E27FC236}">
                <a16:creationId xmlns:a16="http://schemas.microsoft.com/office/drawing/2014/main" id="{01E9144A-63E8-4DB5-ADF5-B457E4122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71475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4801" name="Group 119">
            <a:extLst>
              <a:ext uri="{FF2B5EF4-FFF2-40B4-BE49-F238E27FC236}">
                <a16:creationId xmlns:a16="http://schemas.microsoft.com/office/drawing/2014/main" id="{07FC2BE9-1BA5-4922-908B-978125924343}"/>
              </a:ext>
            </a:extLst>
          </p:cNvPr>
          <p:cNvGrpSpPr>
            <a:grpSpLocks/>
          </p:cNvGrpSpPr>
          <p:nvPr/>
        </p:nvGrpSpPr>
        <p:grpSpPr bwMode="auto">
          <a:xfrm>
            <a:off x="8555038" y="2835275"/>
            <a:ext cx="296862" cy="769938"/>
            <a:chOff x="5436" y="2115"/>
            <a:chExt cx="187" cy="485"/>
          </a:xfrm>
        </p:grpSpPr>
        <p:sp>
          <p:nvSpPr>
            <p:cNvPr id="74847" name="Line 120">
              <a:extLst>
                <a:ext uri="{FF2B5EF4-FFF2-40B4-BE49-F238E27FC236}">
                  <a16:creationId xmlns:a16="http://schemas.microsoft.com/office/drawing/2014/main" id="{EC2ABFBA-1A32-4D7E-A606-0686B7D32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8" name="Text Box 121">
              <a:extLst>
                <a:ext uri="{FF2B5EF4-FFF2-40B4-BE49-F238E27FC236}">
                  <a16:creationId xmlns:a16="http://schemas.microsoft.com/office/drawing/2014/main" id="{5503A9A1-B467-4F65-AACF-FCCEA0E24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4802" name="Group 122">
            <a:extLst>
              <a:ext uri="{FF2B5EF4-FFF2-40B4-BE49-F238E27FC236}">
                <a16:creationId xmlns:a16="http://schemas.microsoft.com/office/drawing/2014/main" id="{70D89BA2-6655-416C-B7CC-AA0803276260}"/>
              </a:ext>
            </a:extLst>
          </p:cNvPr>
          <p:cNvGrpSpPr>
            <a:grpSpLocks/>
          </p:cNvGrpSpPr>
          <p:nvPr/>
        </p:nvGrpSpPr>
        <p:grpSpPr bwMode="auto">
          <a:xfrm>
            <a:off x="1335088" y="2820988"/>
            <a:ext cx="254000" cy="769937"/>
            <a:chOff x="396" y="2106"/>
            <a:chExt cx="160" cy="485"/>
          </a:xfrm>
        </p:grpSpPr>
        <p:sp>
          <p:nvSpPr>
            <p:cNvPr id="74845" name="Line 123">
              <a:extLst>
                <a:ext uri="{FF2B5EF4-FFF2-40B4-BE49-F238E27FC236}">
                  <a16:creationId xmlns:a16="http://schemas.microsoft.com/office/drawing/2014/main" id="{A977EDC9-95FA-417C-B242-24CA5AEF5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6" name="Text Box 124">
              <a:extLst>
                <a:ext uri="{FF2B5EF4-FFF2-40B4-BE49-F238E27FC236}">
                  <a16:creationId xmlns:a16="http://schemas.microsoft.com/office/drawing/2014/main" id="{8FD710D2-9618-4DAC-AA76-BCF76084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4803" name="Group 125">
            <a:extLst>
              <a:ext uri="{FF2B5EF4-FFF2-40B4-BE49-F238E27FC236}">
                <a16:creationId xmlns:a16="http://schemas.microsoft.com/office/drawing/2014/main" id="{797D1572-1963-4E92-B322-E71C8F4F7463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820988"/>
            <a:ext cx="254000" cy="769937"/>
            <a:chOff x="283" y="2106"/>
            <a:chExt cx="160" cy="485"/>
          </a:xfrm>
        </p:grpSpPr>
        <p:sp>
          <p:nvSpPr>
            <p:cNvPr id="74843" name="Line 126">
              <a:extLst>
                <a:ext uri="{FF2B5EF4-FFF2-40B4-BE49-F238E27FC236}">
                  <a16:creationId xmlns:a16="http://schemas.microsoft.com/office/drawing/2014/main" id="{62197A42-A24D-4FDB-83E7-447496896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4" name="Text Box 127">
              <a:extLst>
                <a:ext uri="{FF2B5EF4-FFF2-40B4-BE49-F238E27FC236}">
                  <a16:creationId xmlns:a16="http://schemas.microsoft.com/office/drawing/2014/main" id="{B9D307D3-81A4-498A-BF90-96F4C912D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4804" name="Group 128">
            <a:extLst>
              <a:ext uri="{FF2B5EF4-FFF2-40B4-BE49-F238E27FC236}">
                <a16:creationId xmlns:a16="http://schemas.microsoft.com/office/drawing/2014/main" id="{A9F49E47-49CF-4AD1-8F5D-E7F2CBBCE053}"/>
              </a:ext>
            </a:extLst>
          </p:cNvPr>
          <p:cNvGrpSpPr>
            <a:grpSpLocks/>
          </p:cNvGrpSpPr>
          <p:nvPr/>
        </p:nvGrpSpPr>
        <p:grpSpPr bwMode="auto">
          <a:xfrm>
            <a:off x="2247900" y="2820988"/>
            <a:ext cx="268288" cy="769937"/>
            <a:chOff x="623" y="2106"/>
            <a:chExt cx="169" cy="485"/>
          </a:xfrm>
        </p:grpSpPr>
        <p:sp>
          <p:nvSpPr>
            <p:cNvPr id="74841" name="Line 129">
              <a:extLst>
                <a:ext uri="{FF2B5EF4-FFF2-40B4-BE49-F238E27FC236}">
                  <a16:creationId xmlns:a16="http://schemas.microsoft.com/office/drawing/2014/main" id="{57E92651-FF2C-49E1-A227-C51B78187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2" name="Text Box 130">
              <a:extLst>
                <a:ext uri="{FF2B5EF4-FFF2-40B4-BE49-F238E27FC236}">
                  <a16:creationId xmlns:a16="http://schemas.microsoft.com/office/drawing/2014/main" id="{918785CC-E0E1-473B-B838-4EEEE8864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4805" name="Text Box 131">
            <a:extLst>
              <a:ext uri="{FF2B5EF4-FFF2-40B4-BE49-F238E27FC236}">
                <a16:creationId xmlns:a16="http://schemas.microsoft.com/office/drawing/2014/main" id="{834D8BEC-90B5-419C-9D99-40DC982B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2970213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4th turn of for loop</a:t>
            </a:r>
            <a:endParaRPr lang="en-US" altLang="en-US" sz="2400"/>
          </a:p>
        </p:txBody>
      </p:sp>
      <p:sp>
        <p:nvSpPr>
          <p:cNvPr id="74806" name="Rectangle 155">
            <a:extLst>
              <a:ext uri="{FF2B5EF4-FFF2-40B4-BE49-F238E27FC236}">
                <a16:creationId xmlns:a16="http://schemas.microsoft.com/office/drawing/2014/main" id="{771A09E9-39E7-4318-88B2-7CCA903D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53959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4807" name="Rectangle 156">
            <a:extLst>
              <a:ext uri="{FF2B5EF4-FFF2-40B4-BE49-F238E27FC236}">
                <a16:creationId xmlns:a16="http://schemas.microsoft.com/office/drawing/2014/main" id="{184938A3-4F82-479B-AC96-EF50C151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959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4808" name="Rectangle 157">
            <a:extLst>
              <a:ext uri="{FF2B5EF4-FFF2-40B4-BE49-F238E27FC236}">
                <a16:creationId xmlns:a16="http://schemas.microsoft.com/office/drawing/2014/main" id="{A7144A1C-718A-4847-9523-E0784F51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539750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4809" name="Rectangle 158">
            <a:extLst>
              <a:ext uri="{FF2B5EF4-FFF2-40B4-BE49-F238E27FC236}">
                <a16:creationId xmlns:a16="http://schemas.microsoft.com/office/drawing/2014/main" id="{A4DB6526-53DF-4C48-9FA0-15949610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539750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4810" name="Rectangle 159">
            <a:extLst>
              <a:ext uri="{FF2B5EF4-FFF2-40B4-BE49-F238E27FC236}">
                <a16:creationId xmlns:a16="http://schemas.microsoft.com/office/drawing/2014/main" id="{F5CE669B-3E5E-4914-9840-5BC63BA59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5395913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4811" name="Rectangle 160">
            <a:extLst>
              <a:ext uri="{FF2B5EF4-FFF2-40B4-BE49-F238E27FC236}">
                <a16:creationId xmlns:a16="http://schemas.microsoft.com/office/drawing/2014/main" id="{A7093C6B-D388-4B4C-898B-AF398C99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53959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4812" name="Rectangle 161">
            <a:extLst>
              <a:ext uri="{FF2B5EF4-FFF2-40B4-BE49-F238E27FC236}">
                <a16:creationId xmlns:a16="http://schemas.microsoft.com/office/drawing/2014/main" id="{2956BE8D-15E8-4521-ADFC-9C71D227A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53975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4813" name="Rectangle 162">
            <a:extLst>
              <a:ext uri="{FF2B5EF4-FFF2-40B4-BE49-F238E27FC236}">
                <a16:creationId xmlns:a16="http://schemas.microsoft.com/office/drawing/2014/main" id="{EC432F76-7BE3-49A8-9156-8F000638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3975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4814" name="Rectangle 163">
            <a:extLst>
              <a:ext uri="{FF2B5EF4-FFF2-40B4-BE49-F238E27FC236}">
                <a16:creationId xmlns:a16="http://schemas.microsoft.com/office/drawing/2014/main" id="{346A6BA5-B093-45D8-809D-B8ED0E3A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5" y="53959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4815" name="Rectangle 164">
            <a:extLst>
              <a:ext uri="{FF2B5EF4-FFF2-40B4-BE49-F238E27FC236}">
                <a16:creationId xmlns:a16="http://schemas.microsoft.com/office/drawing/2014/main" id="{2D38CD68-B090-4A85-84DA-259F8953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53959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4816" name="Rectangle 165">
            <a:extLst>
              <a:ext uri="{FF2B5EF4-FFF2-40B4-BE49-F238E27FC236}">
                <a16:creationId xmlns:a16="http://schemas.microsoft.com/office/drawing/2014/main" id="{D29A1D3B-576A-42EF-A00A-5D744A88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5395913"/>
            <a:ext cx="449262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4817" name="Rectangle 166">
            <a:extLst>
              <a:ext uri="{FF2B5EF4-FFF2-40B4-BE49-F238E27FC236}">
                <a16:creationId xmlns:a16="http://schemas.microsoft.com/office/drawing/2014/main" id="{7412D2FA-4FF0-4E99-A531-17F1DBD9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3959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4818" name="Rectangle 167">
            <a:extLst>
              <a:ext uri="{FF2B5EF4-FFF2-40B4-BE49-F238E27FC236}">
                <a16:creationId xmlns:a16="http://schemas.microsoft.com/office/drawing/2014/main" id="{9D648866-41E0-46CB-AFB9-492DC89D8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3959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4819" name="Rectangle 168">
            <a:extLst>
              <a:ext uri="{FF2B5EF4-FFF2-40B4-BE49-F238E27FC236}">
                <a16:creationId xmlns:a16="http://schemas.microsoft.com/office/drawing/2014/main" id="{1607DA57-8C38-4A16-966B-360390BF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53975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4820" name="Rectangle 169">
            <a:extLst>
              <a:ext uri="{FF2B5EF4-FFF2-40B4-BE49-F238E27FC236}">
                <a16:creationId xmlns:a16="http://schemas.microsoft.com/office/drawing/2014/main" id="{09720B3D-5EDC-4614-94D9-E242E572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53975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4821" name="Rectangle 170">
            <a:extLst>
              <a:ext uri="{FF2B5EF4-FFF2-40B4-BE49-F238E27FC236}">
                <a16:creationId xmlns:a16="http://schemas.microsoft.com/office/drawing/2014/main" id="{6435237B-69DA-40F0-9C2A-576DDA04C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53959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4822" name="Rectangle 171">
            <a:extLst>
              <a:ext uri="{FF2B5EF4-FFF2-40B4-BE49-F238E27FC236}">
                <a16:creationId xmlns:a16="http://schemas.microsoft.com/office/drawing/2014/main" id="{B675CD32-FBE2-495C-B44E-FBDD3DA4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3959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4823" name="Rectangle 172">
            <a:extLst>
              <a:ext uri="{FF2B5EF4-FFF2-40B4-BE49-F238E27FC236}">
                <a16:creationId xmlns:a16="http://schemas.microsoft.com/office/drawing/2014/main" id="{376326A6-D694-4F87-A09B-E31C52550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53975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4824" name="Rectangle 173">
            <a:extLst>
              <a:ext uri="{FF2B5EF4-FFF2-40B4-BE49-F238E27FC236}">
                <a16:creationId xmlns:a16="http://schemas.microsoft.com/office/drawing/2014/main" id="{74BEB87B-820C-4154-B73D-26D5F1E7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53975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4825" name="Group 174">
            <a:extLst>
              <a:ext uri="{FF2B5EF4-FFF2-40B4-BE49-F238E27FC236}">
                <a16:creationId xmlns:a16="http://schemas.microsoft.com/office/drawing/2014/main" id="{2EE8F5DE-C882-440D-A1F1-2C498A4D44E4}"/>
              </a:ext>
            </a:extLst>
          </p:cNvPr>
          <p:cNvGrpSpPr>
            <a:grpSpLocks/>
          </p:cNvGrpSpPr>
          <p:nvPr/>
        </p:nvGrpSpPr>
        <p:grpSpPr bwMode="auto">
          <a:xfrm>
            <a:off x="8524875" y="4518025"/>
            <a:ext cx="296863" cy="769938"/>
            <a:chOff x="5436" y="2115"/>
            <a:chExt cx="187" cy="485"/>
          </a:xfrm>
        </p:grpSpPr>
        <p:sp>
          <p:nvSpPr>
            <p:cNvPr id="74839" name="Line 175">
              <a:extLst>
                <a:ext uri="{FF2B5EF4-FFF2-40B4-BE49-F238E27FC236}">
                  <a16:creationId xmlns:a16="http://schemas.microsoft.com/office/drawing/2014/main" id="{5466DB72-4982-4973-BD02-96E220933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40" name="Text Box 176">
              <a:extLst>
                <a:ext uri="{FF2B5EF4-FFF2-40B4-BE49-F238E27FC236}">
                  <a16:creationId xmlns:a16="http://schemas.microsoft.com/office/drawing/2014/main" id="{042DFE75-5754-48B4-B23B-0BE6ECA10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4826" name="Group 177">
            <a:extLst>
              <a:ext uri="{FF2B5EF4-FFF2-40B4-BE49-F238E27FC236}">
                <a16:creationId xmlns:a16="http://schemas.microsoft.com/office/drawing/2014/main" id="{8C86E031-4E3F-4121-9DA1-BF22C044F868}"/>
              </a:ext>
            </a:extLst>
          </p:cNvPr>
          <p:cNvGrpSpPr>
            <a:grpSpLocks/>
          </p:cNvGrpSpPr>
          <p:nvPr/>
        </p:nvGrpSpPr>
        <p:grpSpPr bwMode="auto">
          <a:xfrm>
            <a:off x="1889125" y="4503738"/>
            <a:ext cx="254000" cy="769937"/>
            <a:chOff x="396" y="2106"/>
            <a:chExt cx="160" cy="485"/>
          </a:xfrm>
        </p:grpSpPr>
        <p:sp>
          <p:nvSpPr>
            <p:cNvPr id="74837" name="Line 178">
              <a:extLst>
                <a:ext uri="{FF2B5EF4-FFF2-40B4-BE49-F238E27FC236}">
                  <a16:creationId xmlns:a16="http://schemas.microsoft.com/office/drawing/2014/main" id="{F2626E2A-1405-4210-87D0-65027E7A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8" name="Text Box 179">
              <a:extLst>
                <a:ext uri="{FF2B5EF4-FFF2-40B4-BE49-F238E27FC236}">
                  <a16:creationId xmlns:a16="http://schemas.microsoft.com/office/drawing/2014/main" id="{273D3377-807D-4945-9E48-02D73F9E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4827" name="Group 180">
            <a:extLst>
              <a:ext uri="{FF2B5EF4-FFF2-40B4-BE49-F238E27FC236}">
                <a16:creationId xmlns:a16="http://schemas.microsoft.com/office/drawing/2014/main" id="{99EFEE4D-671F-40BF-A2A8-465DE79BF35F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4503738"/>
            <a:ext cx="254000" cy="769937"/>
            <a:chOff x="283" y="2106"/>
            <a:chExt cx="160" cy="485"/>
          </a:xfrm>
        </p:grpSpPr>
        <p:sp>
          <p:nvSpPr>
            <p:cNvPr id="74835" name="Line 181">
              <a:extLst>
                <a:ext uri="{FF2B5EF4-FFF2-40B4-BE49-F238E27FC236}">
                  <a16:creationId xmlns:a16="http://schemas.microsoft.com/office/drawing/2014/main" id="{6BDD8610-5721-4799-9CBD-5ABD3AA35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6" name="Text Box 182">
              <a:extLst>
                <a:ext uri="{FF2B5EF4-FFF2-40B4-BE49-F238E27FC236}">
                  <a16:creationId xmlns:a16="http://schemas.microsoft.com/office/drawing/2014/main" id="{2C6B84D7-3425-4FEE-98E7-6ECCB8F11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4828" name="Group 183">
            <a:extLst>
              <a:ext uri="{FF2B5EF4-FFF2-40B4-BE49-F238E27FC236}">
                <a16:creationId xmlns:a16="http://schemas.microsoft.com/office/drawing/2014/main" id="{0305B57C-0FE5-485B-9F27-17BB97E92E6B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4503738"/>
            <a:ext cx="268288" cy="769937"/>
            <a:chOff x="623" y="2106"/>
            <a:chExt cx="169" cy="485"/>
          </a:xfrm>
        </p:grpSpPr>
        <p:sp>
          <p:nvSpPr>
            <p:cNvPr id="74833" name="Line 184">
              <a:extLst>
                <a:ext uri="{FF2B5EF4-FFF2-40B4-BE49-F238E27FC236}">
                  <a16:creationId xmlns:a16="http://schemas.microsoft.com/office/drawing/2014/main" id="{24883B6F-7EF1-47A5-A6DC-EDA04153F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34" name="Text Box 185">
              <a:extLst>
                <a:ext uri="{FF2B5EF4-FFF2-40B4-BE49-F238E27FC236}">
                  <a16:creationId xmlns:a16="http://schemas.microsoft.com/office/drawing/2014/main" id="{67FACA63-BA25-4E7E-8A8F-7052D68C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4829" name="Text Box 186">
            <a:extLst>
              <a:ext uri="{FF2B5EF4-FFF2-40B4-BE49-F238E27FC236}">
                <a16:creationId xmlns:a16="http://schemas.microsoft.com/office/drawing/2014/main" id="{8109F259-8A05-4BF5-BA75-663E7E773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5" y="4217988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5th turn of for loop</a:t>
            </a:r>
            <a:endParaRPr lang="en-US" altLang="en-US" sz="2400"/>
          </a:p>
        </p:txBody>
      </p:sp>
      <p:sp>
        <p:nvSpPr>
          <p:cNvPr id="74830" name="AutoShape 187">
            <a:extLst>
              <a:ext uri="{FF2B5EF4-FFF2-40B4-BE49-F238E27FC236}">
                <a16:creationId xmlns:a16="http://schemas.microsoft.com/office/drawing/2014/main" id="{00FB4E1D-8BBA-4176-8EC2-A4793D42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379663"/>
            <a:ext cx="361950" cy="322262"/>
          </a:xfrm>
          <a:prstGeom prst="curvedUpArrow">
            <a:avLst>
              <a:gd name="adj1" fmla="val 22463"/>
              <a:gd name="adj2" fmla="val 44926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831" name="AutoShape 190">
            <a:extLst>
              <a:ext uri="{FF2B5EF4-FFF2-40B4-BE49-F238E27FC236}">
                <a16:creationId xmlns:a16="http://schemas.microsoft.com/office/drawing/2014/main" id="{2E638001-1071-4132-8FEC-7DB71BDD2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5791200"/>
            <a:ext cx="361950" cy="322263"/>
          </a:xfrm>
          <a:prstGeom prst="curvedUpArrow">
            <a:avLst>
              <a:gd name="adj1" fmla="val 22463"/>
              <a:gd name="adj2" fmla="val 44926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832" name="AutoShape 192">
            <a:extLst>
              <a:ext uri="{FF2B5EF4-FFF2-40B4-BE49-F238E27FC236}">
                <a16:creationId xmlns:a16="http://schemas.microsoft.com/office/drawing/2014/main" id="{75E960B1-45E0-44F2-9634-753495FCBCB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85950" y="5786438"/>
            <a:ext cx="358775" cy="344487"/>
          </a:xfrm>
          <a:prstGeom prst="curvedDownArrow">
            <a:avLst>
              <a:gd name="adj1" fmla="val 20830"/>
              <a:gd name="adj2" fmla="val 4165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Veri Yer Tutucusu 3">
            <a:extLst>
              <a:ext uri="{FF2B5EF4-FFF2-40B4-BE49-F238E27FC236}">
                <a16:creationId xmlns:a16="http://schemas.microsoft.com/office/drawing/2014/main" id="{C562F555-91D8-4E35-A220-31116B2C5B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CB96C9-D905-4905-BE46-09973336B530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1267" name="Alt Bilgi Yer Tutucusu 4">
            <a:extLst>
              <a:ext uri="{FF2B5EF4-FFF2-40B4-BE49-F238E27FC236}">
                <a16:creationId xmlns:a16="http://schemas.microsoft.com/office/drawing/2014/main" id="{F27D2C9E-D430-4F07-B627-6A91B65D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1268" name="Slayt Numarası Yer Tutucusu 5">
            <a:extLst>
              <a:ext uri="{FF2B5EF4-FFF2-40B4-BE49-F238E27FC236}">
                <a16:creationId xmlns:a16="http://schemas.microsoft.com/office/drawing/2014/main" id="{633B4F5C-DAE2-46A5-B619-5C3AEDC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D9E843-323A-433A-B7FE-6D3B616C4ADB}" type="slidenum">
              <a:rPr lang="en-US" altLang="en-US" b="0"/>
              <a:pPr/>
              <a:t>7</a:t>
            </a:fld>
            <a:endParaRPr lang="en-US" altLang="en-US" b="0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A4FD8053-4FC1-41D2-8099-772C72E50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F5661D1B-CDE5-4DC7-A2BE-C1A61891C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void selectionSort(unsigned int *a, unsigned int n)</a:t>
            </a:r>
            <a:endParaRPr lang="tr-TR" altLang="en-US" sz="240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//</a:t>
            </a: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sorts</a:t>
            </a:r>
            <a:r>
              <a:rPr lang="en-US" altLang="en-US" sz="2400" i="1">
                <a:solidFill>
                  <a:srgbClr val="FF0000"/>
                </a:solidFill>
                <a:latin typeface="Tahoma" panose="020B0604030504040204" pitchFamily="34" charset="0"/>
              </a:rPr>
              <a:t> n </a:t>
            </a:r>
            <a:r>
              <a:rPr lang="en-US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integers in ascending order</a:t>
            </a:r>
            <a:r>
              <a:rPr lang="en-US" altLang="en-US" sz="2400">
                <a:latin typeface="Tahoma" panose="020B0604030504040204" pitchFamily="34" charset="0"/>
              </a:rPr>
              <a:t> (i.e., </a:t>
            </a:r>
            <a:r>
              <a:rPr lang="en-US" altLang="en-US" sz="2400" i="1">
                <a:latin typeface="Tahoma" panose="020B0604030504040204" pitchFamily="34" charset="0"/>
              </a:rPr>
              <a:t>a[n]&lt;a[n+1]</a:t>
            </a:r>
            <a:r>
              <a:rPr lang="en-US" altLang="en-US" sz="2400">
                <a:latin typeface="Tahoma" panose="020B060403050404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int i, j, min, 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for (i=1; i&lt;n; i++) 	{</a:t>
            </a:r>
            <a:endParaRPr lang="tr-TR" altLang="en-US" sz="240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// </a:t>
            </a:r>
            <a:r>
              <a:rPr lang="tr-TR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i</a:t>
            </a:r>
            <a:r>
              <a:rPr lang="tr-TR" altLang="en-US" sz="2400" baseline="30000">
                <a:solidFill>
                  <a:srgbClr val="FF0000"/>
                </a:solidFill>
                <a:latin typeface="Tahoma" panose="020B0604030504040204" pitchFamily="34" charset="0"/>
              </a:rPr>
              <a:t>th</a:t>
            </a:r>
            <a:r>
              <a:rPr lang="tr-TR" altLang="en-US" sz="2400">
                <a:solidFill>
                  <a:srgbClr val="FF0000"/>
                </a:solidFill>
                <a:latin typeface="Tahoma" panose="020B0604030504040204" pitchFamily="34" charset="0"/>
              </a:rPr>
              <a:t> smallest number gets placed in its correct position.</a:t>
            </a:r>
            <a:endParaRPr lang="en-US" altLang="en-US" sz="240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min=i;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for (j=i+1; j&lt;=n; j++)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	if (a[j] &lt; a[min]) min=j;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t=a[min]; a[min]=a[i]; a[i]=t;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Veri Yer Tutucusu 3">
            <a:extLst>
              <a:ext uri="{FF2B5EF4-FFF2-40B4-BE49-F238E27FC236}">
                <a16:creationId xmlns:a16="http://schemas.microsoft.com/office/drawing/2014/main" id="{2E60A573-5EED-4880-BF65-91F4A44E09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EE011B-0E94-4C8D-BC5D-312ADBA76C06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5779" name="Alt Bilgi Yer Tutucusu 4">
            <a:extLst>
              <a:ext uri="{FF2B5EF4-FFF2-40B4-BE49-F238E27FC236}">
                <a16:creationId xmlns:a16="http://schemas.microsoft.com/office/drawing/2014/main" id="{659CCCC9-9F59-435F-AFE6-B95A0508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5780" name="Slayt Numarası Yer Tutucusu 5">
            <a:extLst>
              <a:ext uri="{FF2B5EF4-FFF2-40B4-BE49-F238E27FC236}">
                <a16:creationId xmlns:a16="http://schemas.microsoft.com/office/drawing/2014/main" id="{F749F871-06A1-4090-AA33-9F3C04F0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7F6443-252B-4DA8-A696-CAA83B7A2018}" type="slidenum">
              <a:rPr lang="en-US" altLang="en-US" b="0"/>
              <a:pPr/>
              <a:t>70</a:t>
            </a:fld>
            <a:endParaRPr lang="en-US" altLang="en-US" b="0"/>
          </a:p>
        </p:txBody>
      </p:sp>
      <p:sp>
        <p:nvSpPr>
          <p:cNvPr id="75781" name="Rectangle 4">
            <a:extLst>
              <a:ext uri="{FF2B5EF4-FFF2-40B4-BE49-F238E27FC236}">
                <a16:creationId xmlns:a16="http://schemas.microsoft.com/office/drawing/2014/main" id="{3AD02BD8-6F3A-4B56-AE01-4A9B9A135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altLang="en-US"/>
              <a:t>Partitioning: Example</a:t>
            </a:r>
          </a:p>
        </p:txBody>
      </p:sp>
      <p:sp>
        <p:nvSpPr>
          <p:cNvPr id="75782" name="Rectangle 5">
            <a:extLst>
              <a:ext uri="{FF2B5EF4-FFF2-40B4-BE49-F238E27FC236}">
                <a16:creationId xmlns:a16="http://schemas.microsoft.com/office/drawing/2014/main" id="{B6B31FB9-0097-4FDB-ADD2-DCC50738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22463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5783" name="Rectangle 6">
            <a:extLst>
              <a:ext uri="{FF2B5EF4-FFF2-40B4-BE49-F238E27FC236}">
                <a16:creationId xmlns:a16="http://schemas.microsoft.com/office/drawing/2014/main" id="{20A8DB09-3BB1-44AF-9C34-65BA73AC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22463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5784" name="Rectangle 7">
            <a:extLst>
              <a:ext uri="{FF2B5EF4-FFF2-40B4-BE49-F238E27FC236}">
                <a16:creationId xmlns:a16="http://schemas.microsoft.com/office/drawing/2014/main" id="{77DB45AB-6A8F-4051-AF9C-7C373436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224790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5785" name="Rectangle 8">
            <a:extLst>
              <a:ext uri="{FF2B5EF4-FFF2-40B4-BE49-F238E27FC236}">
                <a16:creationId xmlns:a16="http://schemas.microsoft.com/office/drawing/2014/main" id="{FA9DEC47-81C4-4946-B2AF-AFC68EBC3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224790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5786" name="Rectangle 9">
            <a:extLst>
              <a:ext uri="{FF2B5EF4-FFF2-40B4-BE49-F238E27FC236}">
                <a16:creationId xmlns:a16="http://schemas.microsoft.com/office/drawing/2014/main" id="{9838D9E1-2757-4AD9-A2F0-58C28222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22463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5787" name="Rectangle 10">
            <a:extLst>
              <a:ext uri="{FF2B5EF4-FFF2-40B4-BE49-F238E27FC236}">
                <a16:creationId xmlns:a16="http://schemas.microsoft.com/office/drawing/2014/main" id="{FE18950D-4A45-4DD5-8250-A231B3E95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3" y="2246313"/>
            <a:ext cx="449262" cy="360362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5788" name="Rectangle 11">
            <a:extLst>
              <a:ext uri="{FF2B5EF4-FFF2-40B4-BE49-F238E27FC236}">
                <a16:creationId xmlns:a16="http://schemas.microsoft.com/office/drawing/2014/main" id="{1EA28238-FACA-4D59-9133-65F4F3AF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22479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5789" name="Rectangle 12">
            <a:extLst>
              <a:ext uri="{FF2B5EF4-FFF2-40B4-BE49-F238E27FC236}">
                <a16:creationId xmlns:a16="http://schemas.microsoft.com/office/drawing/2014/main" id="{B3960B69-F8E7-49F0-862D-0012E1B3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22479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5790" name="Rectangle 13">
            <a:extLst>
              <a:ext uri="{FF2B5EF4-FFF2-40B4-BE49-F238E27FC236}">
                <a16:creationId xmlns:a16="http://schemas.microsoft.com/office/drawing/2014/main" id="{7C50B407-1656-4FB9-ADC4-6BDF61CF6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22463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5791" name="Rectangle 14">
            <a:extLst>
              <a:ext uri="{FF2B5EF4-FFF2-40B4-BE49-F238E27FC236}">
                <a16:creationId xmlns:a16="http://schemas.microsoft.com/office/drawing/2014/main" id="{9FAC8B07-9ABE-42FF-895A-726730007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0" y="22463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5792" name="Rectangle 15">
            <a:extLst>
              <a:ext uri="{FF2B5EF4-FFF2-40B4-BE49-F238E27FC236}">
                <a16:creationId xmlns:a16="http://schemas.microsoft.com/office/drawing/2014/main" id="{A47637A3-688B-414F-AD94-A0C082328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963" y="2246313"/>
            <a:ext cx="449262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5793" name="Rectangle 16">
            <a:extLst>
              <a:ext uri="{FF2B5EF4-FFF2-40B4-BE49-F238E27FC236}">
                <a16:creationId xmlns:a16="http://schemas.microsoft.com/office/drawing/2014/main" id="{74AD097E-489D-48E5-A3F4-04ECCA62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22463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5794" name="Rectangle 17">
            <a:extLst>
              <a:ext uri="{FF2B5EF4-FFF2-40B4-BE49-F238E27FC236}">
                <a16:creationId xmlns:a16="http://schemas.microsoft.com/office/drawing/2014/main" id="{3A29AE05-E9F6-46F8-962B-64412047A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2463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5795" name="Rectangle 18">
            <a:extLst>
              <a:ext uri="{FF2B5EF4-FFF2-40B4-BE49-F238E27FC236}">
                <a16:creationId xmlns:a16="http://schemas.microsoft.com/office/drawing/2014/main" id="{C1EFEB23-5DB1-4DB6-9D8E-DE155D2C7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22479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5796" name="Rectangle 19">
            <a:extLst>
              <a:ext uri="{FF2B5EF4-FFF2-40B4-BE49-F238E27FC236}">
                <a16:creationId xmlns:a16="http://schemas.microsoft.com/office/drawing/2014/main" id="{780F0A1B-F200-4F13-9341-99202CBF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22479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5797" name="Rectangle 20">
            <a:extLst>
              <a:ext uri="{FF2B5EF4-FFF2-40B4-BE49-F238E27FC236}">
                <a16:creationId xmlns:a16="http://schemas.microsoft.com/office/drawing/2014/main" id="{63A6139D-2552-458C-8F9B-2C1F6F07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22463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5798" name="Rectangle 21">
            <a:extLst>
              <a:ext uri="{FF2B5EF4-FFF2-40B4-BE49-F238E27FC236}">
                <a16:creationId xmlns:a16="http://schemas.microsoft.com/office/drawing/2014/main" id="{AAE88900-FED9-4B65-B9AB-4F043084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2463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5799" name="Rectangle 22">
            <a:extLst>
              <a:ext uri="{FF2B5EF4-FFF2-40B4-BE49-F238E27FC236}">
                <a16:creationId xmlns:a16="http://schemas.microsoft.com/office/drawing/2014/main" id="{483D275D-D341-4F48-930C-14C556359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22479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5800" name="Rectangle 23">
            <a:extLst>
              <a:ext uri="{FF2B5EF4-FFF2-40B4-BE49-F238E27FC236}">
                <a16:creationId xmlns:a16="http://schemas.microsoft.com/office/drawing/2014/main" id="{D37EAC98-1389-4AD4-B7D4-AF6093AD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2479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5801" name="Group 24">
            <a:extLst>
              <a:ext uri="{FF2B5EF4-FFF2-40B4-BE49-F238E27FC236}">
                <a16:creationId xmlns:a16="http://schemas.microsoft.com/office/drawing/2014/main" id="{0B51F9AB-A3E0-49EA-B500-5E16B45DA874}"/>
              </a:ext>
            </a:extLst>
          </p:cNvPr>
          <p:cNvGrpSpPr>
            <a:grpSpLocks/>
          </p:cNvGrpSpPr>
          <p:nvPr/>
        </p:nvGrpSpPr>
        <p:grpSpPr bwMode="auto">
          <a:xfrm>
            <a:off x="8451850" y="1368425"/>
            <a:ext cx="296863" cy="769938"/>
            <a:chOff x="5436" y="2115"/>
            <a:chExt cx="187" cy="485"/>
          </a:xfrm>
        </p:grpSpPr>
        <p:sp>
          <p:nvSpPr>
            <p:cNvPr id="75882" name="Line 25">
              <a:extLst>
                <a:ext uri="{FF2B5EF4-FFF2-40B4-BE49-F238E27FC236}">
                  <a16:creationId xmlns:a16="http://schemas.microsoft.com/office/drawing/2014/main" id="{5EC431A7-F246-4D3F-8044-5227A7A97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3" name="Text Box 26">
              <a:extLst>
                <a:ext uri="{FF2B5EF4-FFF2-40B4-BE49-F238E27FC236}">
                  <a16:creationId xmlns:a16="http://schemas.microsoft.com/office/drawing/2014/main" id="{3CA6AD31-D600-46D9-B8BC-0F53AC91F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5802" name="Group 27">
            <a:extLst>
              <a:ext uri="{FF2B5EF4-FFF2-40B4-BE49-F238E27FC236}">
                <a16:creationId xmlns:a16="http://schemas.microsoft.com/office/drawing/2014/main" id="{D8EB8168-DC2C-481E-A59D-32700C331AFD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1354138"/>
            <a:ext cx="254000" cy="769937"/>
            <a:chOff x="396" y="2106"/>
            <a:chExt cx="160" cy="485"/>
          </a:xfrm>
        </p:grpSpPr>
        <p:sp>
          <p:nvSpPr>
            <p:cNvPr id="75880" name="Line 28">
              <a:extLst>
                <a:ext uri="{FF2B5EF4-FFF2-40B4-BE49-F238E27FC236}">
                  <a16:creationId xmlns:a16="http://schemas.microsoft.com/office/drawing/2014/main" id="{E9A89682-8631-4F2B-A644-EC953A8F8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1" name="Text Box 29">
              <a:extLst>
                <a:ext uri="{FF2B5EF4-FFF2-40B4-BE49-F238E27FC236}">
                  <a16:creationId xmlns:a16="http://schemas.microsoft.com/office/drawing/2014/main" id="{7FC91C02-5E46-4CE8-84C5-5F6FF81F7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5803" name="Group 30">
            <a:extLst>
              <a:ext uri="{FF2B5EF4-FFF2-40B4-BE49-F238E27FC236}">
                <a16:creationId xmlns:a16="http://schemas.microsoft.com/office/drawing/2014/main" id="{2C33C09B-6777-4D98-B650-05FD73848D49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1354138"/>
            <a:ext cx="254000" cy="769937"/>
            <a:chOff x="283" y="2106"/>
            <a:chExt cx="160" cy="485"/>
          </a:xfrm>
        </p:grpSpPr>
        <p:sp>
          <p:nvSpPr>
            <p:cNvPr id="75878" name="Line 31">
              <a:extLst>
                <a:ext uri="{FF2B5EF4-FFF2-40B4-BE49-F238E27FC236}">
                  <a16:creationId xmlns:a16="http://schemas.microsoft.com/office/drawing/2014/main" id="{3B37AD31-0B38-46A3-9719-26DE098A0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9" name="Text Box 32">
              <a:extLst>
                <a:ext uri="{FF2B5EF4-FFF2-40B4-BE49-F238E27FC236}">
                  <a16:creationId xmlns:a16="http://schemas.microsoft.com/office/drawing/2014/main" id="{8F4608E1-344F-4EB7-BA52-34D1200F0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5804" name="Group 33">
            <a:extLst>
              <a:ext uri="{FF2B5EF4-FFF2-40B4-BE49-F238E27FC236}">
                <a16:creationId xmlns:a16="http://schemas.microsoft.com/office/drawing/2014/main" id="{B96C29EB-AE96-4362-8626-99CEFF27B933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1354138"/>
            <a:ext cx="268288" cy="769937"/>
            <a:chOff x="623" y="2106"/>
            <a:chExt cx="169" cy="485"/>
          </a:xfrm>
        </p:grpSpPr>
        <p:sp>
          <p:nvSpPr>
            <p:cNvPr id="75876" name="Line 34">
              <a:extLst>
                <a:ext uri="{FF2B5EF4-FFF2-40B4-BE49-F238E27FC236}">
                  <a16:creationId xmlns:a16="http://schemas.microsoft.com/office/drawing/2014/main" id="{5C51F201-CD30-45E2-8AD4-CBC7AFCE8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7" name="Text Box 35">
              <a:extLst>
                <a:ext uri="{FF2B5EF4-FFF2-40B4-BE49-F238E27FC236}">
                  <a16:creationId xmlns:a16="http://schemas.microsoft.com/office/drawing/2014/main" id="{4EEF1439-D218-427D-A901-2B9CCF225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5805" name="Text Box 36">
            <a:extLst>
              <a:ext uri="{FF2B5EF4-FFF2-40B4-BE49-F238E27FC236}">
                <a16:creationId xmlns:a16="http://schemas.microsoft.com/office/drawing/2014/main" id="{17A5471D-5150-4C03-85DF-E36F5EB9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1068388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6th turn of for loop</a:t>
            </a:r>
            <a:endParaRPr lang="en-US" altLang="en-US" sz="2400"/>
          </a:p>
        </p:txBody>
      </p:sp>
      <p:sp>
        <p:nvSpPr>
          <p:cNvPr id="75806" name="Rectangle 37">
            <a:extLst>
              <a:ext uri="{FF2B5EF4-FFF2-40B4-BE49-F238E27FC236}">
                <a16:creationId xmlns:a16="http://schemas.microsoft.com/office/drawing/2014/main" id="{8D052200-055E-47E7-BD35-B33895BAB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395763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5807" name="Rectangle 38">
            <a:extLst>
              <a:ext uri="{FF2B5EF4-FFF2-40B4-BE49-F238E27FC236}">
                <a16:creationId xmlns:a16="http://schemas.microsoft.com/office/drawing/2014/main" id="{6AE6A703-DE9E-4475-A025-CC52D81B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95763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5808" name="Rectangle 39">
            <a:extLst>
              <a:ext uri="{FF2B5EF4-FFF2-40B4-BE49-F238E27FC236}">
                <a16:creationId xmlns:a16="http://schemas.microsoft.com/office/drawing/2014/main" id="{48CE79AB-903B-4F38-AA85-DB3ED8C9E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395922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5809" name="Rectangle 40">
            <a:extLst>
              <a:ext uri="{FF2B5EF4-FFF2-40B4-BE49-F238E27FC236}">
                <a16:creationId xmlns:a16="http://schemas.microsoft.com/office/drawing/2014/main" id="{DA9FAA89-2F97-457F-B393-B9DE0462F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95922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5810" name="Rectangle 41">
            <a:extLst>
              <a:ext uri="{FF2B5EF4-FFF2-40B4-BE49-F238E27FC236}">
                <a16:creationId xmlns:a16="http://schemas.microsoft.com/office/drawing/2014/main" id="{0DDC53BF-1123-4B3C-B788-CADD6C099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395763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5811" name="Rectangle 42">
            <a:extLst>
              <a:ext uri="{FF2B5EF4-FFF2-40B4-BE49-F238E27FC236}">
                <a16:creationId xmlns:a16="http://schemas.microsoft.com/office/drawing/2014/main" id="{030F5C25-49FA-4BA8-8958-BB3D6770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3" y="395763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5812" name="Rectangle 43">
            <a:extLst>
              <a:ext uri="{FF2B5EF4-FFF2-40B4-BE49-F238E27FC236}">
                <a16:creationId xmlns:a16="http://schemas.microsoft.com/office/drawing/2014/main" id="{C203505B-77EC-40F1-8261-2EE32D916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3959225"/>
            <a:ext cx="449263" cy="360363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5813" name="Rectangle 44">
            <a:extLst>
              <a:ext uri="{FF2B5EF4-FFF2-40B4-BE49-F238E27FC236}">
                <a16:creationId xmlns:a16="http://schemas.microsoft.com/office/drawing/2014/main" id="{71CB9F26-9D79-4FA8-9297-7D6ED883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39592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5814" name="Rectangle 45">
            <a:extLst>
              <a:ext uri="{FF2B5EF4-FFF2-40B4-BE49-F238E27FC236}">
                <a16:creationId xmlns:a16="http://schemas.microsoft.com/office/drawing/2014/main" id="{837DC9F0-D576-4352-A35F-A21BE66E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395763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5815" name="Rectangle 46">
            <a:extLst>
              <a:ext uri="{FF2B5EF4-FFF2-40B4-BE49-F238E27FC236}">
                <a16:creationId xmlns:a16="http://schemas.microsoft.com/office/drawing/2014/main" id="{48D0CDDB-1EA6-4D54-ACF6-436A3FFB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0" y="395763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5816" name="Rectangle 47">
            <a:extLst>
              <a:ext uri="{FF2B5EF4-FFF2-40B4-BE49-F238E27FC236}">
                <a16:creationId xmlns:a16="http://schemas.microsoft.com/office/drawing/2014/main" id="{47DCA21E-9F22-4EDB-8329-3AF0C2C1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963" y="3957638"/>
            <a:ext cx="449262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5817" name="Rectangle 48">
            <a:extLst>
              <a:ext uri="{FF2B5EF4-FFF2-40B4-BE49-F238E27FC236}">
                <a16:creationId xmlns:a16="http://schemas.microsoft.com/office/drawing/2014/main" id="{1D0515DA-0B68-4FED-B997-9F305183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39576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5818" name="Rectangle 49">
            <a:extLst>
              <a:ext uri="{FF2B5EF4-FFF2-40B4-BE49-F238E27FC236}">
                <a16:creationId xmlns:a16="http://schemas.microsoft.com/office/drawing/2014/main" id="{2F1C06C0-7AF1-4B1D-9197-E3041388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9576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5819" name="Rectangle 50">
            <a:extLst>
              <a:ext uri="{FF2B5EF4-FFF2-40B4-BE49-F238E27FC236}">
                <a16:creationId xmlns:a16="http://schemas.microsoft.com/office/drawing/2014/main" id="{DB7E11FF-C6F0-4B11-854B-586B7A85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39592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5820" name="Rectangle 51">
            <a:extLst>
              <a:ext uri="{FF2B5EF4-FFF2-40B4-BE49-F238E27FC236}">
                <a16:creationId xmlns:a16="http://schemas.microsoft.com/office/drawing/2014/main" id="{7664C4B8-CAD8-48E9-B7B1-5AA7C916A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395922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5821" name="Rectangle 52">
            <a:extLst>
              <a:ext uri="{FF2B5EF4-FFF2-40B4-BE49-F238E27FC236}">
                <a16:creationId xmlns:a16="http://schemas.microsoft.com/office/drawing/2014/main" id="{AB53DA19-6621-47BB-9358-6CC4B79CA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38" y="39576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5822" name="Rectangle 53">
            <a:extLst>
              <a:ext uri="{FF2B5EF4-FFF2-40B4-BE49-F238E27FC236}">
                <a16:creationId xmlns:a16="http://schemas.microsoft.com/office/drawing/2014/main" id="{D99C7646-EB8F-4271-B132-90509C51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95763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5823" name="Rectangle 54">
            <a:extLst>
              <a:ext uri="{FF2B5EF4-FFF2-40B4-BE49-F238E27FC236}">
                <a16:creationId xmlns:a16="http://schemas.microsoft.com/office/drawing/2014/main" id="{ED2B0DFD-9FA7-4CA2-B839-97B3A32C6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395922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5824" name="Rectangle 55">
            <a:extLst>
              <a:ext uri="{FF2B5EF4-FFF2-40B4-BE49-F238E27FC236}">
                <a16:creationId xmlns:a16="http://schemas.microsoft.com/office/drawing/2014/main" id="{CFC3F37E-AA2C-4B00-997C-FF938CC73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395922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5825" name="Group 56">
            <a:extLst>
              <a:ext uri="{FF2B5EF4-FFF2-40B4-BE49-F238E27FC236}">
                <a16:creationId xmlns:a16="http://schemas.microsoft.com/office/drawing/2014/main" id="{A3DFC1BE-61D2-49AE-8F38-D40DF7359A11}"/>
              </a:ext>
            </a:extLst>
          </p:cNvPr>
          <p:cNvGrpSpPr>
            <a:grpSpLocks/>
          </p:cNvGrpSpPr>
          <p:nvPr/>
        </p:nvGrpSpPr>
        <p:grpSpPr bwMode="auto">
          <a:xfrm>
            <a:off x="8451850" y="3079750"/>
            <a:ext cx="296863" cy="769938"/>
            <a:chOff x="5436" y="2115"/>
            <a:chExt cx="187" cy="485"/>
          </a:xfrm>
        </p:grpSpPr>
        <p:sp>
          <p:nvSpPr>
            <p:cNvPr id="75874" name="Line 57">
              <a:extLst>
                <a:ext uri="{FF2B5EF4-FFF2-40B4-BE49-F238E27FC236}">
                  <a16:creationId xmlns:a16="http://schemas.microsoft.com/office/drawing/2014/main" id="{95C38EA5-EC36-43E9-8370-7FB04521A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5" name="Text Box 58">
              <a:extLst>
                <a:ext uri="{FF2B5EF4-FFF2-40B4-BE49-F238E27FC236}">
                  <a16:creationId xmlns:a16="http://schemas.microsoft.com/office/drawing/2014/main" id="{DF8A565B-86C7-43AF-8EEE-07D34C0E6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5826" name="Group 59">
            <a:extLst>
              <a:ext uri="{FF2B5EF4-FFF2-40B4-BE49-F238E27FC236}">
                <a16:creationId xmlns:a16="http://schemas.microsoft.com/office/drawing/2014/main" id="{BB171991-D5A2-439F-B953-D1BEF66945CC}"/>
              </a:ext>
            </a:extLst>
          </p:cNvPr>
          <p:cNvGrpSpPr>
            <a:grpSpLocks/>
          </p:cNvGrpSpPr>
          <p:nvPr/>
        </p:nvGrpSpPr>
        <p:grpSpPr bwMode="auto">
          <a:xfrm>
            <a:off x="2608263" y="3065463"/>
            <a:ext cx="254000" cy="769937"/>
            <a:chOff x="396" y="2106"/>
            <a:chExt cx="160" cy="485"/>
          </a:xfrm>
        </p:grpSpPr>
        <p:sp>
          <p:nvSpPr>
            <p:cNvPr id="75872" name="Line 60">
              <a:extLst>
                <a:ext uri="{FF2B5EF4-FFF2-40B4-BE49-F238E27FC236}">
                  <a16:creationId xmlns:a16="http://schemas.microsoft.com/office/drawing/2014/main" id="{EC80E1FD-480C-4468-AFCC-53B6BC7FD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3" name="Text Box 61">
              <a:extLst>
                <a:ext uri="{FF2B5EF4-FFF2-40B4-BE49-F238E27FC236}">
                  <a16:creationId xmlns:a16="http://schemas.microsoft.com/office/drawing/2014/main" id="{4D0424DC-7E36-473F-92A4-85B892192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5827" name="Group 62">
            <a:extLst>
              <a:ext uri="{FF2B5EF4-FFF2-40B4-BE49-F238E27FC236}">
                <a16:creationId xmlns:a16="http://schemas.microsoft.com/office/drawing/2014/main" id="{6E60E96D-E64C-43F4-9256-51411626C421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3065463"/>
            <a:ext cx="254000" cy="769937"/>
            <a:chOff x="283" y="2106"/>
            <a:chExt cx="160" cy="485"/>
          </a:xfrm>
        </p:grpSpPr>
        <p:sp>
          <p:nvSpPr>
            <p:cNvPr id="75870" name="Line 63">
              <a:extLst>
                <a:ext uri="{FF2B5EF4-FFF2-40B4-BE49-F238E27FC236}">
                  <a16:creationId xmlns:a16="http://schemas.microsoft.com/office/drawing/2014/main" id="{BCC35FBF-AAC8-4908-AACD-B58485F4D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1" name="Text Box 64">
              <a:extLst>
                <a:ext uri="{FF2B5EF4-FFF2-40B4-BE49-F238E27FC236}">
                  <a16:creationId xmlns:a16="http://schemas.microsoft.com/office/drawing/2014/main" id="{C9AC757A-2124-4D3D-BBBB-04FF5D615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5828" name="Group 65">
            <a:extLst>
              <a:ext uri="{FF2B5EF4-FFF2-40B4-BE49-F238E27FC236}">
                <a16:creationId xmlns:a16="http://schemas.microsoft.com/office/drawing/2014/main" id="{A6F17915-B17C-4314-9CDE-7961AD649ED5}"/>
              </a:ext>
            </a:extLst>
          </p:cNvPr>
          <p:cNvGrpSpPr>
            <a:grpSpLocks/>
          </p:cNvGrpSpPr>
          <p:nvPr/>
        </p:nvGrpSpPr>
        <p:grpSpPr bwMode="auto">
          <a:xfrm>
            <a:off x="3508375" y="3065463"/>
            <a:ext cx="268288" cy="769937"/>
            <a:chOff x="623" y="2106"/>
            <a:chExt cx="169" cy="485"/>
          </a:xfrm>
        </p:grpSpPr>
        <p:sp>
          <p:nvSpPr>
            <p:cNvPr id="75868" name="Line 66">
              <a:extLst>
                <a:ext uri="{FF2B5EF4-FFF2-40B4-BE49-F238E27FC236}">
                  <a16:creationId xmlns:a16="http://schemas.microsoft.com/office/drawing/2014/main" id="{DFCC5B6F-2ACF-4803-84BD-98EAE1C51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69" name="Text Box 67">
              <a:extLst>
                <a:ext uri="{FF2B5EF4-FFF2-40B4-BE49-F238E27FC236}">
                  <a16:creationId xmlns:a16="http://schemas.microsoft.com/office/drawing/2014/main" id="{7AA0D5A9-F422-4FE5-ADAB-571BDBCD1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5829" name="Text Box 68">
            <a:extLst>
              <a:ext uri="{FF2B5EF4-FFF2-40B4-BE49-F238E27FC236}">
                <a16:creationId xmlns:a16="http://schemas.microsoft.com/office/drawing/2014/main" id="{F0EFA6CF-D5C6-44E5-AF07-9C7906B8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2779713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7th turn of for loop</a:t>
            </a:r>
            <a:endParaRPr lang="en-US" altLang="en-US" sz="2400"/>
          </a:p>
        </p:txBody>
      </p:sp>
      <p:sp>
        <p:nvSpPr>
          <p:cNvPr id="75830" name="Rectangle 69">
            <a:extLst>
              <a:ext uri="{FF2B5EF4-FFF2-40B4-BE49-F238E27FC236}">
                <a16:creationId xmlns:a16="http://schemas.microsoft.com/office/drawing/2014/main" id="{A711CB71-181C-4976-81D5-046D33C4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57419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5831" name="Rectangle 70">
            <a:extLst>
              <a:ext uri="{FF2B5EF4-FFF2-40B4-BE49-F238E27FC236}">
                <a16:creationId xmlns:a16="http://schemas.microsoft.com/office/drawing/2014/main" id="{ED81669A-845A-4234-B6E3-132E050C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57419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5832" name="Rectangle 71">
            <a:extLst>
              <a:ext uri="{FF2B5EF4-FFF2-40B4-BE49-F238E27FC236}">
                <a16:creationId xmlns:a16="http://schemas.microsoft.com/office/drawing/2014/main" id="{82D4DB13-F1B9-4A57-811E-F9FAD91B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57435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5833" name="Rectangle 72">
            <a:extLst>
              <a:ext uri="{FF2B5EF4-FFF2-40B4-BE49-F238E27FC236}">
                <a16:creationId xmlns:a16="http://schemas.microsoft.com/office/drawing/2014/main" id="{E2D90A49-A019-403E-A5BB-AD7313A4D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574357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5834" name="Rectangle 73">
            <a:extLst>
              <a:ext uri="{FF2B5EF4-FFF2-40B4-BE49-F238E27FC236}">
                <a16:creationId xmlns:a16="http://schemas.microsoft.com/office/drawing/2014/main" id="{A47B292E-509B-454C-ACFC-766A6178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57419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5835" name="Rectangle 74">
            <a:extLst>
              <a:ext uri="{FF2B5EF4-FFF2-40B4-BE49-F238E27FC236}">
                <a16:creationId xmlns:a16="http://schemas.microsoft.com/office/drawing/2014/main" id="{315DD5B4-B4C7-4E2C-A470-9375B30B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57419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5836" name="Rectangle 75">
            <a:extLst>
              <a:ext uri="{FF2B5EF4-FFF2-40B4-BE49-F238E27FC236}">
                <a16:creationId xmlns:a16="http://schemas.microsoft.com/office/drawing/2014/main" id="{B7D71F28-3D4B-4700-91F3-5D155240A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574357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5837" name="Rectangle 76">
            <a:extLst>
              <a:ext uri="{FF2B5EF4-FFF2-40B4-BE49-F238E27FC236}">
                <a16:creationId xmlns:a16="http://schemas.microsoft.com/office/drawing/2014/main" id="{037052D1-F06E-4640-9E52-54134F10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5743575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5838" name="Rectangle 77">
            <a:extLst>
              <a:ext uri="{FF2B5EF4-FFF2-40B4-BE49-F238E27FC236}">
                <a16:creationId xmlns:a16="http://schemas.microsoft.com/office/drawing/2014/main" id="{D04345D8-75E8-41E0-A7E8-F721B97A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57419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5839" name="Rectangle 78">
            <a:extLst>
              <a:ext uri="{FF2B5EF4-FFF2-40B4-BE49-F238E27FC236}">
                <a16:creationId xmlns:a16="http://schemas.microsoft.com/office/drawing/2014/main" id="{B75C3649-7F31-4988-8BDD-370AF0DB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563" y="57419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5840" name="Rectangle 79">
            <a:extLst>
              <a:ext uri="{FF2B5EF4-FFF2-40B4-BE49-F238E27FC236}">
                <a16:creationId xmlns:a16="http://schemas.microsoft.com/office/drawing/2014/main" id="{DE07FF60-880A-4A65-94E2-2102BB0B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825" y="5741988"/>
            <a:ext cx="449263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5841" name="Rectangle 80">
            <a:extLst>
              <a:ext uri="{FF2B5EF4-FFF2-40B4-BE49-F238E27FC236}">
                <a16:creationId xmlns:a16="http://schemas.microsoft.com/office/drawing/2014/main" id="{436F1A13-005D-42CA-ADEF-2902F416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57419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5842" name="Rectangle 81">
            <a:extLst>
              <a:ext uri="{FF2B5EF4-FFF2-40B4-BE49-F238E27FC236}">
                <a16:creationId xmlns:a16="http://schemas.microsoft.com/office/drawing/2014/main" id="{903A29AA-BF17-49A5-B0B3-7927ABB2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57419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5843" name="Rectangle 82">
            <a:extLst>
              <a:ext uri="{FF2B5EF4-FFF2-40B4-BE49-F238E27FC236}">
                <a16:creationId xmlns:a16="http://schemas.microsoft.com/office/drawing/2014/main" id="{CC4B10F4-2119-4DBB-99AA-A3D7D91F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57435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5844" name="Rectangle 83">
            <a:extLst>
              <a:ext uri="{FF2B5EF4-FFF2-40B4-BE49-F238E27FC236}">
                <a16:creationId xmlns:a16="http://schemas.microsoft.com/office/drawing/2014/main" id="{C19C24D2-B524-4FC5-A8F2-5A856C88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57435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5845" name="Rectangle 84">
            <a:extLst>
              <a:ext uri="{FF2B5EF4-FFF2-40B4-BE49-F238E27FC236}">
                <a16:creationId xmlns:a16="http://schemas.microsoft.com/office/drawing/2014/main" id="{BD997DD1-E6A5-465A-B7D7-05845EE64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57419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5846" name="Rectangle 85">
            <a:extLst>
              <a:ext uri="{FF2B5EF4-FFF2-40B4-BE49-F238E27FC236}">
                <a16:creationId xmlns:a16="http://schemas.microsoft.com/office/drawing/2014/main" id="{BEBF9443-8DF5-4AB8-A52B-8851A795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57419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5847" name="Rectangle 86">
            <a:extLst>
              <a:ext uri="{FF2B5EF4-FFF2-40B4-BE49-F238E27FC236}">
                <a16:creationId xmlns:a16="http://schemas.microsoft.com/office/drawing/2014/main" id="{0694F048-7CD3-4044-80DA-3AF3D088A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57435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5848" name="Rectangle 87">
            <a:extLst>
              <a:ext uri="{FF2B5EF4-FFF2-40B4-BE49-F238E27FC236}">
                <a16:creationId xmlns:a16="http://schemas.microsoft.com/office/drawing/2014/main" id="{5CB7FD18-2E9C-44FD-8FBB-C44A00388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7435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5849" name="Group 88">
            <a:extLst>
              <a:ext uri="{FF2B5EF4-FFF2-40B4-BE49-F238E27FC236}">
                <a16:creationId xmlns:a16="http://schemas.microsoft.com/office/drawing/2014/main" id="{BFE313E8-6017-4A1D-AA77-59B39E9AA15A}"/>
              </a:ext>
            </a:extLst>
          </p:cNvPr>
          <p:cNvGrpSpPr>
            <a:grpSpLocks/>
          </p:cNvGrpSpPr>
          <p:nvPr/>
        </p:nvGrpSpPr>
        <p:grpSpPr bwMode="auto">
          <a:xfrm>
            <a:off x="8494713" y="4864100"/>
            <a:ext cx="296862" cy="769938"/>
            <a:chOff x="5436" y="2115"/>
            <a:chExt cx="187" cy="485"/>
          </a:xfrm>
        </p:grpSpPr>
        <p:sp>
          <p:nvSpPr>
            <p:cNvPr id="75866" name="Line 89">
              <a:extLst>
                <a:ext uri="{FF2B5EF4-FFF2-40B4-BE49-F238E27FC236}">
                  <a16:creationId xmlns:a16="http://schemas.microsoft.com/office/drawing/2014/main" id="{B642F6C2-9122-48A4-AA6C-75E5CCEF2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67" name="Text Box 90">
              <a:extLst>
                <a:ext uri="{FF2B5EF4-FFF2-40B4-BE49-F238E27FC236}">
                  <a16:creationId xmlns:a16="http://schemas.microsoft.com/office/drawing/2014/main" id="{7797A0A6-7CED-4AD1-92E2-65BD25AE4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5850" name="Group 91">
            <a:extLst>
              <a:ext uri="{FF2B5EF4-FFF2-40B4-BE49-F238E27FC236}">
                <a16:creationId xmlns:a16="http://schemas.microsoft.com/office/drawing/2014/main" id="{EDBD547B-46DF-402D-ABB3-3F09205A23CC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4849813"/>
            <a:ext cx="254000" cy="769937"/>
            <a:chOff x="396" y="2106"/>
            <a:chExt cx="160" cy="485"/>
          </a:xfrm>
        </p:grpSpPr>
        <p:sp>
          <p:nvSpPr>
            <p:cNvPr id="75864" name="Line 92">
              <a:extLst>
                <a:ext uri="{FF2B5EF4-FFF2-40B4-BE49-F238E27FC236}">
                  <a16:creationId xmlns:a16="http://schemas.microsoft.com/office/drawing/2014/main" id="{57B0C594-31AB-4054-BE9C-398972F45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65" name="Text Box 93">
              <a:extLst>
                <a:ext uri="{FF2B5EF4-FFF2-40B4-BE49-F238E27FC236}">
                  <a16:creationId xmlns:a16="http://schemas.microsoft.com/office/drawing/2014/main" id="{B83983E8-C540-4142-8F11-0644510C8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5851" name="Group 94">
            <a:extLst>
              <a:ext uri="{FF2B5EF4-FFF2-40B4-BE49-F238E27FC236}">
                <a16:creationId xmlns:a16="http://schemas.microsoft.com/office/drawing/2014/main" id="{95AD5DFA-CD0A-450E-A2BB-C98C5D2BD0B4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849813"/>
            <a:ext cx="254000" cy="769937"/>
            <a:chOff x="283" y="2106"/>
            <a:chExt cx="160" cy="485"/>
          </a:xfrm>
        </p:grpSpPr>
        <p:sp>
          <p:nvSpPr>
            <p:cNvPr id="75862" name="Line 95">
              <a:extLst>
                <a:ext uri="{FF2B5EF4-FFF2-40B4-BE49-F238E27FC236}">
                  <a16:creationId xmlns:a16="http://schemas.microsoft.com/office/drawing/2014/main" id="{DE9CB1A9-DEBF-49BA-B864-66A450203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63" name="Text Box 96">
              <a:extLst>
                <a:ext uri="{FF2B5EF4-FFF2-40B4-BE49-F238E27FC236}">
                  <a16:creationId xmlns:a16="http://schemas.microsoft.com/office/drawing/2014/main" id="{E617FD36-FDC6-47F5-937B-8BB860E12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5852" name="Group 97">
            <a:extLst>
              <a:ext uri="{FF2B5EF4-FFF2-40B4-BE49-F238E27FC236}">
                <a16:creationId xmlns:a16="http://schemas.microsoft.com/office/drawing/2014/main" id="{08685601-6F6E-47E7-AB20-8E85135648FF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4849813"/>
            <a:ext cx="268287" cy="769937"/>
            <a:chOff x="623" y="2106"/>
            <a:chExt cx="169" cy="485"/>
          </a:xfrm>
        </p:grpSpPr>
        <p:sp>
          <p:nvSpPr>
            <p:cNvPr id="75860" name="Line 98">
              <a:extLst>
                <a:ext uri="{FF2B5EF4-FFF2-40B4-BE49-F238E27FC236}">
                  <a16:creationId xmlns:a16="http://schemas.microsoft.com/office/drawing/2014/main" id="{8773704D-B046-49D3-B34C-8C8BE66F9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61" name="Text Box 99">
              <a:extLst>
                <a:ext uri="{FF2B5EF4-FFF2-40B4-BE49-F238E27FC236}">
                  <a16:creationId xmlns:a16="http://schemas.microsoft.com/office/drawing/2014/main" id="{F92017C7-FACF-4D7F-B84A-82DDD9415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5853" name="Text Box 100">
            <a:extLst>
              <a:ext uri="{FF2B5EF4-FFF2-40B4-BE49-F238E27FC236}">
                <a16:creationId xmlns:a16="http://schemas.microsoft.com/office/drawing/2014/main" id="{26299367-1406-4CB9-9684-F6981F6A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4564063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8th turn of for loop</a:t>
            </a:r>
            <a:endParaRPr lang="en-US" altLang="en-US" sz="2400"/>
          </a:p>
        </p:txBody>
      </p:sp>
      <p:sp>
        <p:nvSpPr>
          <p:cNvPr id="75854" name="AutoShape 101">
            <a:extLst>
              <a:ext uri="{FF2B5EF4-FFF2-40B4-BE49-F238E27FC236}">
                <a16:creationId xmlns:a16="http://schemas.microsoft.com/office/drawing/2014/main" id="{0D6ECC84-6091-42AA-9F53-7FF47C7B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2684463"/>
            <a:ext cx="361950" cy="336550"/>
          </a:xfrm>
          <a:prstGeom prst="curvedUpArrow">
            <a:avLst>
              <a:gd name="adj1" fmla="val 21509"/>
              <a:gd name="adj2" fmla="val 4301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55" name="AutoShape 102">
            <a:extLst>
              <a:ext uri="{FF2B5EF4-FFF2-40B4-BE49-F238E27FC236}">
                <a16:creationId xmlns:a16="http://schemas.microsoft.com/office/drawing/2014/main" id="{A671C60F-1988-4FFE-901A-30742EC9E96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06625" y="2679700"/>
            <a:ext cx="358775" cy="344488"/>
          </a:xfrm>
          <a:prstGeom prst="curvedDownArrow">
            <a:avLst>
              <a:gd name="adj1" fmla="val 20829"/>
              <a:gd name="adj2" fmla="val 4165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56" name="AutoShape 103">
            <a:extLst>
              <a:ext uri="{FF2B5EF4-FFF2-40B4-BE49-F238E27FC236}">
                <a16:creationId xmlns:a16="http://schemas.microsoft.com/office/drawing/2014/main" id="{66D56452-F501-4705-87F6-5BA54C0E9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4338638"/>
            <a:ext cx="361950" cy="336550"/>
          </a:xfrm>
          <a:prstGeom prst="curvedUpArrow">
            <a:avLst>
              <a:gd name="adj1" fmla="val 21509"/>
              <a:gd name="adj2" fmla="val 4301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57" name="AutoShape 104">
            <a:extLst>
              <a:ext uri="{FF2B5EF4-FFF2-40B4-BE49-F238E27FC236}">
                <a16:creationId xmlns:a16="http://schemas.microsoft.com/office/drawing/2014/main" id="{AE67AD48-A224-4816-954F-1037FCD018C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55888" y="4333875"/>
            <a:ext cx="358775" cy="344488"/>
          </a:xfrm>
          <a:prstGeom prst="curvedDownArrow">
            <a:avLst>
              <a:gd name="adj1" fmla="val 20829"/>
              <a:gd name="adj2" fmla="val 4165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58" name="AutoShape 105">
            <a:extLst>
              <a:ext uri="{FF2B5EF4-FFF2-40B4-BE49-F238E27FC236}">
                <a16:creationId xmlns:a16="http://schemas.microsoft.com/office/drawing/2014/main" id="{701752B7-8A5F-4D6D-BAEB-16F1C56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167438"/>
            <a:ext cx="361950" cy="336550"/>
          </a:xfrm>
          <a:prstGeom prst="curvedUpArrow">
            <a:avLst>
              <a:gd name="adj1" fmla="val 21509"/>
              <a:gd name="adj2" fmla="val 4301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59" name="AutoShape 106">
            <a:extLst>
              <a:ext uri="{FF2B5EF4-FFF2-40B4-BE49-F238E27FC236}">
                <a16:creationId xmlns:a16="http://schemas.microsoft.com/office/drawing/2014/main" id="{83B133C7-A3DF-4932-B496-61A317C7B2E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78175" y="6162675"/>
            <a:ext cx="358775" cy="344488"/>
          </a:xfrm>
          <a:prstGeom prst="curvedDownArrow">
            <a:avLst>
              <a:gd name="adj1" fmla="val 20829"/>
              <a:gd name="adj2" fmla="val 4165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Veri Yer Tutucusu 3">
            <a:extLst>
              <a:ext uri="{FF2B5EF4-FFF2-40B4-BE49-F238E27FC236}">
                <a16:creationId xmlns:a16="http://schemas.microsoft.com/office/drawing/2014/main" id="{1501085C-857D-4739-B39B-3F49659F99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FBA49F-CFB8-409F-82EB-9CBB512FA4EF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6803" name="Alt Bilgi Yer Tutucusu 4">
            <a:extLst>
              <a:ext uri="{FF2B5EF4-FFF2-40B4-BE49-F238E27FC236}">
                <a16:creationId xmlns:a16="http://schemas.microsoft.com/office/drawing/2014/main" id="{3CB66A85-A85F-4BD9-A012-A85B92B6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6804" name="Slayt Numarası Yer Tutucusu 5">
            <a:extLst>
              <a:ext uri="{FF2B5EF4-FFF2-40B4-BE49-F238E27FC236}">
                <a16:creationId xmlns:a16="http://schemas.microsoft.com/office/drawing/2014/main" id="{78545E86-0214-4770-941E-7D486600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7C0CDC-FB3C-4EED-A6FD-26442E4568CC}" type="slidenum">
              <a:rPr lang="en-US" altLang="en-US" b="0"/>
              <a:pPr/>
              <a:t>71</a:t>
            </a:fld>
            <a:endParaRPr lang="en-US" altLang="en-US" b="0"/>
          </a:p>
        </p:txBody>
      </p:sp>
      <p:sp>
        <p:nvSpPr>
          <p:cNvPr id="76805" name="Rectangle 4">
            <a:extLst>
              <a:ext uri="{FF2B5EF4-FFF2-40B4-BE49-F238E27FC236}">
                <a16:creationId xmlns:a16="http://schemas.microsoft.com/office/drawing/2014/main" id="{DFE444AC-67C7-4E1D-B057-F1C66D37F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altLang="en-US"/>
              <a:t>Partitioning: Example</a:t>
            </a:r>
          </a:p>
        </p:txBody>
      </p:sp>
      <p:sp>
        <p:nvSpPr>
          <p:cNvPr id="76806" name="Rectangle 5">
            <a:extLst>
              <a:ext uri="{FF2B5EF4-FFF2-40B4-BE49-F238E27FC236}">
                <a16:creationId xmlns:a16="http://schemas.microsoft.com/office/drawing/2014/main" id="{E1282772-49F0-4049-8409-6ACF5627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37490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6807" name="Rectangle 6">
            <a:extLst>
              <a:ext uri="{FF2B5EF4-FFF2-40B4-BE49-F238E27FC236}">
                <a16:creationId xmlns:a16="http://schemas.microsoft.com/office/drawing/2014/main" id="{1EFDE9DF-7CD0-429F-AF2C-B8A48E62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37490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6808" name="Rectangle 7">
            <a:extLst>
              <a:ext uri="{FF2B5EF4-FFF2-40B4-BE49-F238E27FC236}">
                <a16:creationId xmlns:a16="http://schemas.microsoft.com/office/drawing/2014/main" id="{300B972D-0364-41B9-A81F-CB79B297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23764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6809" name="Rectangle 8">
            <a:extLst>
              <a:ext uri="{FF2B5EF4-FFF2-40B4-BE49-F238E27FC236}">
                <a16:creationId xmlns:a16="http://schemas.microsoft.com/office/drawing/2014/main" id="{EDBA5A5B-C1D1-4017-9979-40FB355A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23764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6810" name="Rectangle 9">
            <a:extLst>
              <a:ext uri="{FF2B5EF4-FFF2-40B4-BE49-F238E27FC236}">
                <a16:creationId xmlns:a16="http://schemas.microsoft.com/office/drawing/2014/main" id="{C5524285-B701-471B-93FA-9A23846AD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237490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6811" name="Rectangle 10">
            <a:extLst>
              <a:ext uri="{FF2B5EF4-FFF2-40B4-BE49-F238E27FC236}">
                <a16:creationId xmlns:a16="http://schemas.microsoft.com/office/drawing/2014/main" id="{2D54C0EF-D153-48FB-83CA-AE25EBD85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237490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6812" name="Rectangle 11">
            <a:extLst>
              <a:ext uri="{FF2B5EF4-FFF2-40B4-BE49-F238E27FC236}">
                <a16:creationId xmlns:a16="http://schemas.microsoft.com/office/drawing/2014/main" id="{DDDAFF99-561C-4AD6-AFD8-229259E3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23764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6813" name="Rectangle 12">
            <a:extLst>
              <a:ext uri="{FF2B5EF4-FFF2-40B4-BE49-F238E27FC236}">
                <a16:creationId xmlns:a16="http://schemas.microsoft.com/office/drawing/2014/main" id="{43266371-83C9-4199-9CB3-E8ACB2392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75" y="23764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6814" name="Rectangle 13">
            <a:extLst>
              <a:ext uri="{FF2B5EF4-FFF2-40B4-BE49-F238E27FC236}">
                <a16:creationId xmlns:a16="http://schemas.microsoft.com/office/drawing/2014/main" id="{1C2DFC47-09FB-43D1-A8A8-497B4FB7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23749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6815" name="Rectangle 14">
            <a:extLst>
              <a:ext uri="{FF2B5EF4-FFF2-40B4-BE49-F238E27FC236}">
                <a16:creationId xmlns:a16="http://schemas.microsoft.com/office/drawing/2014/main" id="{3FCC89A4-85C0-466F-AB86-3F7CFD90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0" y="23749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6816" name="Rectangle 15">
            <a:extLst>
              <a:ext uri="{FF2B5EF4-FFF2-40B4-BE49-F238E27FC236}">
                <a16:creationId xmlns:a16="http://schemas.microsoft.com/office/drawing/2014/main" id="{7DBCD0D9-D650-4CEA-A85C-321F69B1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3" y="2374900"/>
            <a:ext cx="449262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6817" name="Rectangle 16">
            <a:extLst>
              <a:ext uri="{FF2B5EF4-FFF2-40B4-BE49-F238E27FC236}">
                <a16:creationId xmlns:a16="http://schemas.microsoft.com/office/drawing/2014/main" id="{B6090BEF-527D-44B5-B6F1-4A3FDBE17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374900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6818" name="Rectangle 17">
            <a:extLst>
              <a:ext uri="{FF2B5EF4-FFF2-40B4-BE49-F238E27FC236}">
                <a16:creationId xmlns:a16="http://schemas.microsoft.com/office/drawing/2014/main" id="{C690B319-164B-4CDF-9821-FA463B11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23749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6819" name="Rectangle 18">
            <a:extLst>
              <a:ext uri="{FF2B5EF4-FFF2-40B4-BE49-F238E27FC236}">
                <a16:creationId xmlns:a16="http://schemas.microsoft.com/office/drawing/2014/main" id="{DE1930CD-848F-4948-81A0-10CB9082E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3764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6820" name="Rectangle 19">
            <a:extLst>
              <a:ext uri="{FF2B5EF4-FFF2-40B4-BE49-F238E27FC236}">
                <a16:creationId xmlns:a16="http://schemas.microsoft.com/office/drawing/2014/main" id="{A1913E88-C21D-474F-9DEE-DC5ACAC4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23764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6821" name="Rectangle 20">
            <a:extLst>
              <a:ext uri="{FF2B5EF4-FFF2-40B4-BE49-F238E27FC236}">
                <a16:creationId xmlns:a16="http://schemas.microsoft.com/office/drawing/2014/main" id="{DC4A58B9-617B-429D-A108-F85B69FA7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23749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6822" name="Rectangle 21">
            <a:extLst>
              <a:ext uri="{FF2B5EF4-FFF2-40B4-BE49-F238E27FC236}">
                <a16:creationId xmlns:a16="http://schemas.microsoft.com/office/drawing/2014/main" id="{305DF68C-00A0-42D0-BF2E-847C83C2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23749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6823" name="Rectangle 22">
            <a:extLst>
              <a:ext uri="{FF2B5EF4-FFF2-40B4-BE49-F238E27FC236}">
                <a16:creationId xmlns:a16="http://schemas.microsoft.com/office/drawing/2014/main" id="{0DA98E91-35F5-4F52-820B-21157077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23764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6824" name="Rectangle 23">
            <a:extLst>
              <a:ext uri="{FF2B5EF4-FFF2-40B4-BE49-F238E27FC236}">
                <a16:creationId xmlns:a16="http://schemas.microsoft.com/office/drawing/2014/main" id="{C078BEFC-BA33-4495-8984-FD076788A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23764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6825" name="Group 24">
            <a:extLst>
              <a:ext uri="{FF2B5EF4-FFF2-40B4-BE49-F238E27FC236}">
                <a16:creationId xmlns:a16="http://schemas.microsoft.com/office/drawing/2014/main" id="{BBA2979B-0B33-4234-94AB-0A71231DE968}"/>
              </a:ext>
            </a:extLst>
          </p:cNvPr>
          <p:cNvGrpSpPr>
            <a:grpSpLocks/>
          </p:cNvGrpSpPr>
          <p:nvPr/>
        </p:nvGrpSpPr>
        <p:grpSpPr bwMode="auto">
          <a:xfrm>
            <a:off x="8509000" y="1497013"/>
            <a:ext cx="296863" cy="769937"/>
            <a:chOff x="5436" y="2115"/>
            <a:chExt cx="187" cy="485"/>
          </a:xfrm>
        </p:grpSpPr>
        <p:sp>
          <p:nvSpPr>
            <p:cNvPr id="76904" name="Line 25">
              <a:extLst>
                <a:ext uri="{FF2B5EF4-FFF2-40B4-BE49-F238E27FC236}">
                  <a16:creationId xmlns:a16="http://schemas.microsoft.com/office/drawing/2014/main" id="{B2A7F147-7C4B-4CC1-A2DF-9DFCA7B94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5" name="Text Box 26">
              <a:extLst>
                <a:ext uri="{FF2B5EF4-FFF2-40B4-BE49-F238E27FC236}">
                  <a16:creationId xmlns:a16="http://schemas.microsoft.com/office/drawing/2014/main" id="{ED0B0D4D-8119-4A9C-9D69-B11B39197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6826" name="Group 27">
            <a:extLst>
              <a:ext uri="{FF2B5EF4-FFF2-40B4-BE49-F238E27FC236}">
                <a16:creationId xmlns:a16="http://schemas.microsoft.com/office/drawing/2014/main" id="{1C88BF57-8637-47F0-9729-95D78E62A4E4}"/>
              </a:ext>
            </a:extLst>
          </p:cNvPr>
          <p:cNvGrpSpPr>
            <a:grpSpLocks/>
          </p:cNvGrpSpPr>
          <p:nvPr/>
        </p:nvGrpSpPr>
        <p:grpSpPr bwMode="auto">
          <a:xfrm>
            <a:off x="3522663" y="1482725"/>
            <a:ext cx="254000" cy="769938"/>
            <a:chOff x="396" y="2106"/>
            <a:chExt cx="160" cy="485"/>
          </a:xfrm>
        </p:grpSpPr>
        <p:sp>
          <p:nvSpPr>
            <p:cNvPr id="76902" name="Line 28">
              <a:extLst>
                <a:ext uri="{FF2B5EF4-FFF2-40B4-BE49-F238E27FC236}">
                  <a16:creationId xmlns:a16="http://schemas.microsoft.com/office/drawing/2014/main" id="{B219FB1A-C9DB-49E8-87CC-FA36ECCDD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3" name="Text Box 29">
              <a:extLst>
                <a:ext uri="{FF2B5EF4-FFF2-40B4-BE49-F238E27FC236}">
                  <a16:creationId xmlns:a16="http://schemas.microsoft.com/office/drawing/2014/main" id="{9F45A845-1F2D-4707-BEDC-BAB4CD9D1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6827" name="Group 30">
            <a:extLst>
              <a:ext uri="{FF2B5EF4-FFF2-40B4-BE49-F238E27FC236}">
                <a16:creationId xmlns:a16="http://schemas.microsoft.com/office/drawing/2014/main" id="{74C8F4D7-4C2F-4B79-A5FB-332741B23576}"/>
              </a:ext>
            </a:extLst>
          </p:cNvPr>
          <p:cNvGrpSpPr>
            <a:grpSpLocks/>
          </p:cNvGrpSpPr>
          <p:nvPr/>
        </p:nvGrpSpPr>
        <p:grpSpPr bwMode="auto">
          <a:xfrm>
            <a:off x="328613" y="1482725"/>
            <a:ext cx="254000" cy="769938"/>
            <a:chOff x="283" y="2106"/>
            <a:chExt cx="160" cy="485"/>
          </a:xfrm>
        </p:grpSpPr>
        <p:sp>
          <p:nvSpPr>
            <p:cNvPr id="76900" name="Line 31">
              <a:extLst>
                <a:ext uri="{FF2B5EF4-FFF2-40B4-BE49-F238E27FC236}">
                  <a16:creationId xmlns:a16="http://schemas.microsoft.com/office/drawing/2014/main" id="{87BFBC92-47F2-4AF2-86F5-C6B0D298F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1" name="Text Box 32">
              <a:extLst>
                <a:ext uri="{FF2B5EF4-FFF2-40B4-BE49-F238E27FC236}">
                  <a16:creationId xmlns:a16="http://schemas.microsoft.com/office/drawing/2014/main" id="{66C8E738-37DE-4C7E-AB74-7F6DB3DEB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6828" name="Group 33">
            <a:extLst>
              <a:ext uri="{FF2B5EF4-FFF2-40B4-BE49-F238E27FC236}">
                <a16:creationId xmlns:a16="http://schemas.microsoft.com/office/drawing/2014/main" id="{2E4ACDB0-DD03-42BA-8F38-F02F167AC88B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1482725"/>
            <a:ext cx="268288" cy="769938"/>
            <a:chOff x="623" y="2106"/>
            <a:chExt cx="169" cy="485"/>
          </a:xfrm>
        </p:grpSpPr>
        <p:sp>
          <p:nvSpPr>
            <p:cNvPr id="76898" name="Line 34">
              <a:extLst>
                <a:ext uri="{FF2B5EF4-FFF2-40B4-BE49-F238E27FC236}">
                  <a16:creationId xmlns:a16="http://schemas.microsoft.com/office/drawing/2014/main" id="{66346617-511C-462F-989A-CEF685078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9" name="Text Box 35">
              <a:extLst>
                <a:ext uri="{FF2B5EF4-FFF2-40B4-BE49-F238E27FC236}">
                  <a16:creationId xmlns:a16="http://schemas.microsoft.com/office/drawing/2014/main" id="{14F54E39-9CBE-4E7E-AD05-39C048D1E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6829" name="Text Box 36">
            <a:extLst>
              <a:ext uri="{FF2B5EF4-FFF2-40B4-BE49-F238E27FC236}">
                <a16:creationId xmlns:a16="http://schemas.microsoft.com/office/drawing/2014/main" id="{3AA64903-4803-41A3-ABB9-FF077EE9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1196975"/>
            <a:ext cx="346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9th turn of for loop</a:t>
            </a:r>
            <a:endParaRPr lang="en-US" altLang="en-US" sz="2400"/>
          </a:p>
        </p:txBody>
      </p:sp>
      <p:sp>
        <p:nvSpPr>
          <p:cNvPr id="76830" name="Rectangle 37">
            <a:extLst>
              <a:ext uri="{FF2B5EF4-FFF2-40B4-BE49-F238E27FC236}">
                <a16:creationId xmlns:a16="http://schemas.microsoft.com/office/drawing/2014/main" id="{2558C556-75B5-497F-930D-E0E49CB1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01320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6831" name="Rectangle 38">
            <a:extLst>
              <a:ext uri="{FF2B5EF4-FFF2-40B4-BE49-F238E27FC236}">
                <a16:creationId xmlns:a16="http://schemas.microsoft.com/office/drawing/2014/main" id="{C6DB587D-CBE4-4889-B336-45E7E1BD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01320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6832" name="Rectangle 39">
            <a:extLst>
              <a:ext uri="{FF2B5EF4-FFF2-40B4-BE49-F238E27FC236}">
                <a16:creationId xmlns:a16="http://schemas.microsoft.com/office/drawing/2014/main" id="{3C01D4E7-0EBE-444B-97FC-0F696932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13" y="40147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6833" name="Rectangle 40">
            <a:extLst>
              <a:ext uri="{FF2B5EF4-FFF2-40B4-BE49-F238E27FC236}">
                <a16:creationId xmlns:a16="http://schemas.microsoft.com/office/drawing/2014/main" id="{4E8ABE66-5622-41A5-8D5F-DFD7F163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40147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6834" name="Rectangle 41">
            <a:extLst>
              <a:ext uri="{FF2B5EF4-FFF2-40B4-BE49-F238E27FC236}">
                <a16:creationId xmlns:a16="http://schemas.microsoft.com/office/drawing/2014/main" id="{2CAF030C-1005-4120-8308-E1FD5057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401320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6835" name="Rectangle 42">
            <a:extLst>
              <a:ext uri="{FF2B5EF4-FFF2-40B4-BE49-F238E27FC236}">
                <a16:creationId xmlns:a16="http://schemas.microsoft.com/office/drawing/2014/main" id="{B5263D2C-B3C2-4E44-8278-9E5C1A28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401320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6836" name="Rectangle 43">
            <a:extLst>
              <a:ext uri="{FF2B5EF4-FFF2-40B4-BE49-F238E27FC236}">
                <a16:creationId xmlns:a16="http://schemas.microsoft.com/office/drawing/2014/main" id="{C577E6D7-3905-44F5-B754-A5D93CBEC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40147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6837" name="Rectangle 44">
            <a:extLst>
              <a:ext uri="{FF2B5EF4-FFF2-40B4-BE49-F238E27FC236}">
                <a16:creationId xmlns:a16="http://schemas.microsoft.com/office/drawing/2014/main" id="{0B3E0901-66D6-43D6-B5E5-56109C1F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40147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6838" name="Rectangle 45">
            <a:extLst>
              <a:ext uri="{FF2B5EF4-FFF2-40B4-BE49-F238E27FC236}">
                <a16:creationId xmlns:a16="http://schemas.microsoft.com/office/drawing/2014/main" id="{532AEBAD-D6F9-433E-A09B-9B135F98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5" y="40132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6839" name="Rectangle 46">
            <a:extLst>
              <a:ext uri="{FF2B5EF4-FFF2-40B4-BE49-F238E27FC236}">
                <a16:creationId xmlns:a16="http://schemas.microsoft.com/office/drawing/2014/main" id="{66790234-E974-4021-989F-8C94BCDD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75" y="40132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6840" name="Rectangle 47">
            <a:extLst>
              <a:ext uri="{FF2B5EF4-FFF2-40B4-BE49-F238E27FC236}">
                <a16:creationId xmlns:a16="http://schemas.microsoft.com/office/drawing/2014/main" id="{BF6BDEC9-E14E-4914-A80C-5B1B54CB0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538" y="4013200"/>
            <a:ext cx="449262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6841" name="Rectangle 48">
            <a:extLst>
              <a:ext uri="{FF2B5EF4-FFF2-40B4-BE49-F238E27FC236}">
                <a16:creationId xmlns:a16="http://schemas.microsoft.com/office/drawing/2014/main" id="{73C848CE-DF2E-4CE7-B5B7-C62A65E7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4013200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6842" name="Rectangle 49">
            <a:extLst>
              <a:ext uri="{FF2B5EF4-FFF2-40B4-BE49-F238E27FC236}">
                <a16:creationId xmlns:a16="http://schemas.microsoft.com/office/drawing/2014/main" id="{158E3B4A-5BD4-4830-BD65-01A12C025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4013200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6843" name="Rectangle 50">
            <a:extLst>
              <a:ext uri="{FF2B5EF4-FFF2-40B4-BE49-F238E27FC236}">
                <a16:creationId xmlns:a16="http://schemas.microsoft.com/office/drawing/2014/main" id="{06FB69C4-367F-4FCB-AF0E-5367CD9F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0147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6844" name="Rectangle 51">
            <a:extLst>
              <a:ext uri="{FF2B5EF4-FFF2-40B4-BE49-F238E27FC236}">
                <a16:creationId xmlns:a16="http://schemas.microsoft.com/office/drawing/2014/main" id="{433B2ADF-8438-4FBB-831A-CFA233890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40147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6845" name="Rectangle 52">
            <a:extLst>
              <a:ext uri="{FF2B5EF4-FFF2-40B4-BE49-F238E27FC236}">
                <a16:creationId xmlns:a16="http://schemas.microsoft.com/office/drawing/2014/main" id="{973EFE7D-535B-47BE-8F5F-BCE73EB64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40132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6846" name="Rectangle 53">
            <a:extLst>
              <a:ext uri="{FF2B5EF4-FFF2-40B4-BE49-F238E27FC236}">
                <a16:creationId xmlns:a16="http://schemas.microsoft.com/office/drawing/2014/main" id="{06392374-428E-43CF-96F2-9D6F8466D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40132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6847" name="Rectangle 54">
            <a:extLst>
              <a:ext uri="{FF2B5EF4-FFF2-40B4-BE49-F238E27FC236}">
                <a16:creationId xmlns:a16="http://schemas.microsoft.com/office/drawing/2014/main" id="{43E77AA7-EE79-483C-8669-13F5AA6C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0147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6848" name="Rectangle 55">
            <a:extLst>
              <a:ext uri="{FF2B5EF4-FFF2-40B4-BE49-F238E27FC236}">
                <a16:creationId xmlns:a16="http://schemas.microsoft.com/office/drawing/2014/main" id="{C4F0E90B-93D6-4A42-A0CC-F36F3A738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988" y="40147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6849" name="Group 56">
            <a:extLst>
              <a:ext uri="{FF2B5EF4-FFF2-40B4-BE49-F238E27FC236}">
                <a16:creationId xmlns:a16="http://schemas.microsoft.com/office/drawing/2014/main" id="{21204546-8044-44FF-9087-14099086C740}"/>
              </a:ext>
            </a:extLst>
          </p:cNvPr>
          <p:cNvGrpSpPr>
            <a:grpSpLocks/>
          </p:cNvGrpSpPr>
          <p:nvPr/>
        </p:nvGrpSpPr>
        <p:grpSpPr bwMode="auto">
          <a:xfrm>
            <a:off x="8480425" y="3135313"/>
            <a:ext cx="296863" cy="769937"/>
            <a:chOff x="5436" y="2115"/>
            <a:chExt cx="187" cy="485"/>
          </a:xfrm>
        </p:grpSpPr>
        <p:sp>
          <p:nvSpPr>
            <p:cNvPr id="76896" name="Line 57">
              <a:extLst>
                <a:ext uri="{FF2B5EF4-FFF2-40B4-BE49-F238E27FC236}">
                  <a16:creationId xmlns:a16="http://schemas.microsoft.com/office/drawing/2014/main" id="{FA25FC55-24A8-4D68-A358-B29F96CE0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7" name="Text Box 58">
              <a:extLst>
                <a:ext uri="{FF2B5EF4-FFF2-40B4-BE49-F238E27FC236}">
                  <a16:creationId xmlns:a16="http://schemas.microsoft.com/office/drawing/2014/main" id="{FDAFEEAC-FC64-48B7-AA40-590D83C2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6850" name="Group 59">
            <a:extLst>
              <a:ext uri="{FF2B5EF4-FFF2-40B4-BE49-F238E27FC236}">
                <a16:creationId xmlns:a16="http://schemas.microsoft.com/office/drawing/2014/main" id="{861D96B1-D49A-4653-8778-3FFADAE4B8C5}"/>
              </a:ext>
            </a:extLst>
          </p:cNvPr>
          <p:cNvGrpSpPr>
            <a:grpSpLocks/>
          </p:cNvGrpSpPr>
          <p:nvPr/>
        </p:nvGrpSpPr>
        <p:grpSpPr bwMode="auto">
          <a:xfrm>
            <a:off x="3494088" y="3121025"/>
            <a:ext cx="254000" cy="769938"/>
            <a:chOff x="396" y="2106"/>
            <a:chExt cx="160" cy="485"/>
          </a:xfrm>
        </p:grpSpPr>
        <p:sp>
          <p:nvSpPr>
            <p:cNvPr id="76894" name="Line 60">
              <a:extLst>
                <a:ext uri="{FF2B5EF4-FFF2-40B4-BE49-F238E27FC236}">
                  <a16:creationId xmlns:a16="http://schemas.microsoft.com/office/drawing/2014/main" id="{EFCFAEB9-657C-4AEC-9060-0280AEB2A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5" name="Text Box 61">
              <a:extLst>
                <a:ext uri="{FF2B5EF4-FFF2-40B4-BE49-F238E27FC236}">
                  <a16:creationId xmlns:a16="http://schemas.microsoft.com/office/drawing/2014/main" id="{E3433DB9-63BD-48C9-9A24-3B910A558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6851" name="Group 62">
            <a:extLst>
              <a:ext uri="{FF2B5EF4-FFF2-40B4-BE49-F238E27FC236}">
                <a16:creationId xmlns:a16="http://schemas.microsoft.com/office/drawing/2014/main" id="{75DD3CDD-141D-45C7-884C-997402F9EB45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3121025"/>
            <a:ext cx="254000" cy="769938"/>
            <a:chOff x="283" y="2106"/>
            <a:chExt cx="160" cy="485"/>
          </a:xfrm>
        </p:grpSpPr>
        <p:sp>
          <p:nvSpPr>
            <p:cNvPr id="76892" name="Line 63">
              <a:extLst>
                <a:ext uri="{FF2B5EF4-FFF2-40B4-BE49-F238E27FC236}">
                  <a16:creationId xmlns:a16="http://schemas.microsoft.com/office/drawing/2014/main" id="{C0C0BBA4-71D5-466A-A437-003C0A3A8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3" name="Text Box 64">
              <a:extLst>
                <a:ext uri="{FF2B5EF4-FFF2-40B4-BE49-F238E27FC236}">
                  <a16:creationId xmlns:a16="http://schemas.microsoft.com/office/drawing/2014/main" id="{476DF563-9B47-49CD-B9EE-86636906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6852" name="Group 65">
            <a:extLst>
              <a:ext uri="{FF2B5EF4-FFF2-40B4-BE49-F238E27FC236}">
                <a16:creationId xmlns:a16="http://schemas.microsoft.com/office/drawing/2014/main" id="{B0F13C3A-658C-4058-82A3-DFBEDB1021FE}"/>
              </a:ext>
            </a:extLst>
          </p:cNvPr>
          <p:cNvGrpSpPr>
            <a:grpSpLocks/>
          </p:cNvGrpSpPr>
          <p:nvPr/>
        </p:nvGrpSpPr>
        <p:grpSpPr bwMode="auto">
          <a:xfrm>
            <a:off x="4879975" y="3121025"/>
            <a:ext cx="268288" cy="769938"/>
            <a:chOff x="623" y="2106"/>
            <a:chExt cx="169" cy="485"/>
          </a:xfrm>
        </p:grpSpPr>
        <p:sp>
          <p:nvSpPr>
            <p:cNvPr id="76890" name="Line 66">
              <a:extLst>
                <a:ext uri="{FF2B5EF4-FFF2-40B4-BE49-F238E27FC236}">
                  <a16:creationId xmlns:a16="http://schemas.microsoft.com/office/drawing/2014/main" id="{748E517E-C3B6-4F42-B3B3-12478F6F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Text Box 67">
              <a:extLst>
                <a:ext uri="{FF2B5EF4-FFF2-40B4-BE49-F238E27FC236}">
                  <a16:creationId xmlns:a16="http://schemas.microsoft.com/office/drawing/2014/main" id="{04143AB6-6714-4972-914D-8641CC203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6853" name="Text Box 68">
            <a:extLst>
              <a:ext uri="{FF2B5EF4-FFF2-40B4-BE49-F238E27FC236}">
                <a16:creationId xmlns:a16="http://schemas.microsoft.com/office/drawing/2014/main" id="{B7AD926A-C54E-4444-904C-E3BBAD7C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113" y="2952750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10th turn of for loop</a:t>
            </a:r>
            <a:endParaRPr lang="en-US" altLang="en-US" sz="2400"/>
          </a:p>
        </p:txBody>
      </p:sp>
      <p:sp>
        <p:nvSpPr>
          <p:cNvPr id="76854" name="Rectangle 69">
            <a:extLst>
              <a:ext uri="{FF2B5EF4-FFF2-40B4-BE49-F238E27FC236}">
                <a16:creationId xmlns:a16="http://schemas.microsoft.com/office/drawing/2014/main" id="{DAB823CF-DFDB-4F33-8105-B2D20CDC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57546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6855" name="Rectangle 70">
            <a:extLst>
              <a:ext uri="{FF2B5EF4-FFF2-40B4-BE49-F238E27FC236}">
                <a16:creationId xmlns:a16="http://schemas.microsoft.com/office/drawing/2014/main" id="{FB5DC53D-1899-4081-B53F-7CDE73458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57546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6856" name="Rectangle 71">
            <a:extLst>
              <a:ext uri="{FF2B5EF4-FFF2-40B4-BE49-F238E27FC236}">
                <a16:creationId xmlns:a16="http://schemas.microsoft.com/office/drawing/2014/main" id="{03DA5FA9-464F-408B-96F6-E53D972E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575627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6857" name="Rectangle 72">
            <a:extLst>
              <a:ext uri="{FF2B5EF4-FFF2-40B4-BE49-F238E27FC236}">
                <a16:creationId xmlns:a16="http://schemas.microsoft.com/office/drawing/2014/main" id="{5F5272FD-4F03-405D-BF79-9D9BC826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57562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6858" name="Rectangle 73">
            <a:extLst>
              <a:ext uri="{FF2B5EF4-FFF2-40B4-BE49-F238E27FC236}">
                <a16:creationId xmlns:a16="http://schemas.microsoft.com/office/drawing/2014/main" id="{70A69DA5-2F88-4842-B338-FDFD5E54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7546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6859" name="Rectangle 74">
            <a:extLst>
              <a:ext uri="{FF2B5EF4-FFF2-40B4-BE49-F238E27FC236}">
                <a16:creationId xmlns:a16="http://schemas.microsoft.com/office/drawing/2014/main" id="{8D7E7C9C-FC1F-467B-A178-CB82136B5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57546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6860" name="Rectangle 75">
            <a:extLst>
              <a:ext uri="{FF2B5EF4-FFF2-40B4-BE49-F238E27FC236}">
                <a16:creationId xmlns:a16="http://schemas.microsoft.com/office/drawing/2014/main" id="{06959AA1-2C77-42A5-AF26-CEB23BE71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57562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6861" name="Rectangle 76">
            <a:extLst>
              <a:ext uri="{FF2B5EF4-FFF2-40B4-BE49-F238E27FC236}">
                <a16:creationId xmlns:a16="http://schemas.microsoft.com/office/drawing/2014/main" id="{D3195B05-EEDF-4DC3-8F38-A007DA475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57562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6862" name="Rectangle 77">
            <a:extLst>
              <a:ext uri="{FF2B5EF4-FFF2-40B4-BE49-F238E27FC236}">
                <a16:creationId xmlns:a16="http://schemas.microsoft.com/office/drawing/2014/main" id="{635ABD8C-6181-441A-82C0-B052CDF3A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57546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6863" name="Rectangle 78">
            <a:extLst>
              <a:ext uri="{FF2B5EF4-FFF2-40B4-BE49-F238E27FC236}">
                <a16:creationId xmlns:a16="http://schemas.microsoft.com/office/drawing/2014/main" id="{5D0CA15A-D5CF-418C-9DFF-F1B807F2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546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6864" name="Rectangle 79">
            <a:extLst>
              <a:ext uri="{FF2B5EF4-FFF2-40B4-BE49-F238E27FC236}">
                <a16:creationId xmlns:a16="http://schemas.microsoft.com/office/drawing/2014/main" id="{54C83D49-BD8B-442D-B65D-C694CF4F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5754688"/>
            <a:ext cx="449262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6865" name="Rectangle 80">
            <a:extLst>
              <a:ext uri="{FF2B5EF4-FFF2-40B4-BE49-F238E27FC236}">
                <a16:creationId xmlns:a16="http://schemas.microsoft.com/office/drawing/2014/main" id="{91AC54D6-99AF-4700-A3A2-D2DACC33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57546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6866" name="Rectangle 81">
            <a:extLst>
              <a:ext uri="{FF2B5EF4-FFF2-40B4-BE49-F238E27FC236}">
                <a16:creationId xmlns:a16="http://schemas.microsoft.com/office/drawing/2014/main" id="{A3A0766D-98D9-4F79-8E0E-616BD525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5754688"/>
            <a:ext cx="449262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6867" name="Rectangle 82">
            <a:extLst>
              <a:ext uri="{FF2B5EF4-FFF2-40B4-BE49-F238E27FC236}">
                <a16:creationId xmlns:a16="http://schemas.microsoft.com/office/drawing/2014/main" id="{A16381DC-F1CC-4AC1-A72D-0601B2F4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5756275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6868" name="Rectangle 83">
            <a:extLst>
              <a:ext uri="{FF2B5EF4-FFF2-40B4-BE49-F238E27FC236}">
                <a16:creationId xmlns:a16="http://schemas.microsoft.com/office/drawing/2014/main" id="{4307734A-5F03-4EAD-8A3F-1E1880D1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57562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6869" name="Rectangle 84">
            <a:extLst>
              <a:ext uri="{FF2B5EF4-FFF2-40B4-BE49-F238E27FC236}">
                <a16:creationId xmlns:a16="http://schemas.microsoft.com/office/drawing/2014/main" id="{F6EC8988-56E1-4B0F-8306-99FEC4B29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57546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6870" name="Rectangle 85">
            <a:extLst>
              <a:ext uri="{FF2B5EF4-FFF2-40B4-BE49-F238E27FC236}">
                <a16:creationId xmlns:a16="http://schemas.microsoft.com/office/drawing/2014/main" id="{4C83F0FD-59D2-4C62-B682-5735ADC2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57546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6871" name="Rectangle 86">
            <a:extLst>
              <a:ext uri="{FF2B5EF4-FFF2-40B4-BE49-F238E27FC236}">
                <a16:creationId xmlns:a16="http://schemas.microsoft.com/office/drawing/2014/main" id="{EB681752-0EFF-419C-9BDC-630CEA38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57562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6872" name="Rectangle 87">
            <a:extLst>
              <a:ext uri="{FF2B5EF4-FFF2-40B4-BE49-F238E27FC236}">
                <a16:creationId xmlns:a16="http://schemas.microsoft.com/office/drawing/2014/main" id="{7E1B73B8-8660-4FB5-8BAA-11B95F0F9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57562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6873" name="Group 88">
            <a:extLst>
              <a:ext uri="{FF2B5EF4-FFF2-40B4-BE49-F238E27FC236}">
                <a16:creationId xmlns:a16="http://schemas.microsoft.com/office/drawing/2014/main" id="{C6A7DCC4-1DCE-47FD-B389-AB9999D538AC}"/>
              </a:ext>
            </a:extLst>
          </p:cNvPr>
          <p:cNvGrpSpPr>
            <a:grpSpLocks/>
          </p:cNvGrpSpPr>
          <p:nvPr/>
        </p:nvGrpSpPr>
        <p:grpSpPr bwMode="auto">
          <a:xfrm>
            <a:off x="8566150" y="4876800"/>
            <a:ext cx="296863" cy="769938"/>
            <a:chOff x="5436" y="2115"/>
            <a:chExt cx="187" cy="485"/>
          </a:xfrm>
        </p:grpSpPr>
        <p:sp>
          <p:nvSpPr>
            <p:cNvPr id="76888" name="Line 89">
              <a:extLst>
                <a:ext uri="{FF2B5EF4-FFF2-40B4-BE49-F238E27FC236}">
                  <a16:creationId xmlns:a16="http://schemas.microsoft.com/office/drawing/2014/main" id="{13AD3BAD-1586-41B8-BA68-B2B8BF35E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Text Box 90">
              <a:extLst>
                <a:ext uri="{FF2B5EF4-FFF2-40B4-BE49-F238E27FC236}">
                  <a16:creationId xmlns:a16="http://schemas.microsoft.com/office/drawing/2014/main" id="{3637B56D-A284-4E0E-9D95-92B28EFE7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6874" name="Group 91">
            <a:extLst>
              <a:ext uri="{FF2B5EF4-FFF2-40B4-BE49-F238E27FC236}">
                <a16:creationId xmlns:a16="http://schemas.microsoft.com/office/drawing/2014/main" id="{E65DB187-9122-4096-AC44-17E33E66A803}"/>
              </a:ext>
            </a:extLst>
          </p:cNvPr>
          <p:cNvGrpSpPr>
            <a:grpSpLocks/>
          </p:cNvGrpSpPr>
          <p:nvPr/>
        </p:nvGrpSpPr>
        <p:grpSpPr bwMode="auto">
          <a:xfrm>
            <a:off x="4048125" y="4862513"/>
            <a:ext cx="254000" cy="769937"/>
            <a:chOff x="396" y="2106"/>
            <a:chExt cx="160" cy="485"/>
          </a:xfrm>
        </p:grpSpPr>
        <p:sp>
          <p:nvSpPr>
            <p:cNvPr id="76886" name="Line 92">
              <a:extLst>
                <a:ext uri="{FF2B5EF4-FFF2-40B4-BE49-F238E27FC236}">
                  <a16:creationId xmlns:a16="http://schemas.microsoft.com/office/drawing/2014/main" id="{8EF01B37-30BF-49CD-9502-C670D5372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Text Box 93">
              <a:extLst>
                <a:ext uri="{FF2B5EF4-FFF2-40B4-BE49-F238E27FC236}">
                  <a16:creationId xmlns:a16="http://schemas.microsoft.com/office/drawing/2014/main" id="{D56158DF-A53E-4070-9FE6-F111B3913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6875" name="Group 94">
            <a:extLst>
              <a:ext uri="{FF2B5EF4-FFF2-40B4-BE49-F238E27FC236}">
                <a16:creationId xmlns:a16="http://schemas.microsoft.com/office/drawing/2014/main" id="{064EA9B5-344E-45CC-8C1C-19FCF6FFE250}"/>
              </a:ext>
            </a:extLst>
          </p:cNvPr>
          <p:cNvGrpSpPr>
            <a:grpSpLocks/>
          </p:cNvGrpSpPr>
          <p:nvPr/>
        </p:nvGrpSpPr>
        <p:grpSpPr bwMode="auto">
          <a:xfrm>
            <a:off x="385763" y="4862513"/>
            <a:ext cx="254000" cy="769937"/>
            <a:chOff x="283" y="2106"/>
            <a:chExt cx="160" cy="485"/>
          </a:xfrm>
        </p:grpSpPr>
        <p:sp>
          <p:nvSpPr>
            <p:cNvPr id="76884" name="Line 95">
              <a:extLst>
                <a:ext uri="{FF2B5EF4-FFF2-40B4-BE49-F238E27FC236}">
                  <a16:creationId xmlns:a16="http://schemas.microsoft.com/office/drawing/2014/main" id="{85EA9FA1-EFD2-4719-B0B9-B6A7C3F30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5" name="Text Box 96">
              <a:extLst>
                <a:ext uri="{FF2B5EF4-FFF2-40B4-BE49-F238E27FC236}">
                  <a16:creationId xmlns:a16="http://schemas.microsoft.com/office/drawing/2014/main" id="{BA6A5323-21CA-401F-A212-7CF3F13E7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6876" name="Group 97">
            <a:extLst>
              <a:ext uri="{FF2B5EF4-FFF2-40B4-BE49-F238E27FC236}">
                <a16:creationId xmlns:a16="http://schemas.microsoft.com/office/drawing/2014/main" id="{31E1C525-60D8-493D-A0BF-8A97B36776D7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4862513"/>
            <a:ext cx="268288" cy="769937"/>
            <a:chOff x="623" y="2106"/>
            <a:chExt cx="169" cy="485"/>
          </a:xfrm>
        </p:grpSpPr>
        <p:sp>
          <p:nvSpPr>
            <p:cNvPr id="76882" name="Line 98">
              <a:extLst>
                <a:ext uri="{FF2B5EF4-FFF2-40B4-BE49-F238E27FC236}">
                  <a16:creationId xmlns:a16="http://schemas.microsoft.com/office/drawing/2014/main" id="{80E95CF1-41CE-4457-A612-E7D6BB060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3" name="Text Box 99">
              <a:extLst>
                <a:ext uri="{FF2B5EF4-FFF2-40B4-BE49-F238E27FC236}">
                  <a16:creationId xmlns:a16="http://schemas.microsoft.com/office/drawing/2014/main" id="{6DAA87EA-F5C7-4550-9180-0132C54B0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6877" name="Text Box 100">
            <a:extLst>
              <a:ext uri="{FF2B5EF4-FFF2-40B4-BE49-F238E27FC236}">
                <a16:creationId xmlns:a16="http://schemas.microsoft.com/office/drawing/2014/main" id="{19EC3A12-9121-4557-86E1-284543CA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4664075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11th turn of for loop</a:t>
            </a:r>
            <a:endParaRPr lang="en-US" altLang="en-US" sz="2400"/>
          </a:p>
        </p:txBody>
      </p:sp>
      <p:sp>
        <p:nvSpPr>
          <p:cNvPr id="76878" name="AutoShape 101">
            <a:extLst>
              <a:ext uri="{FF2B5EF4-FFF2-40B4-BE49-F238E27FC236}">
                <a16:creationId xmlns:a16="http://schemas.microsoft.com/office/drawing/2014/main" id="{CF8682B2-DE15-48CA-B685-08E70D2B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2771775"/>
            <a:ext cx="361950" cy="336550"/>
          </a:xfrm>
          <a:prstGeom prst="curvedUpArrow">
            <a:avLst>
              <a:gd name="adj1" fmla="val 21509"/>
              <a:gd name="adj2" fmla="val 4301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79" name="AutoShape 102">
            <a:extLst>
              <a:ext uri="{FF2B5EF4-FFF2-40B4-BE49-F238E27FC236}">
                <a16:creationId xmlns:a16="http://schemas.microsoft.com/office/drawing/2014/main" id="{C42B2E81-D023-45C8-9464-6F53DF5657D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29025" y="2767013"/>
            <a:ext cx="358775" cy="344487"/>
          </a:xfrm>
          <a:prstGeom prst="curvedDownArrow">
            <a:avLst>
              <a:gd name="adj1" fmla="val 20830"/>
              <a:gd name="adj2" fmla="val 4165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80" name="AutoShape 103">
            <a:extLst>
              <a:ext uri="{FF2B5EF4-FFF2-40B4-BE49-F238E27FC236}">
                <a16:creationId xmlns:a16="http://schemas.microsoft.com/office/drawing/2014/main" id="{5518E961-6022-4C00-AC8F-C67C682C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6153150"/>
            <a:ext cx="1339850" cy="336550"/>
          </a:xfrm>
          <a:prstGeom prst="curvedUpArrow">
            <a:avLst>
              <a:gd name="adj1" fmla="val 79623"/>
              <a:gd name="adj2" fmla="val 159245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81" name="AutoShape 104">
            <a:extLst>
              <a:ext uri="{FF2B5EF4-FFF2-40B4-BE49-F238E27FC236}">
                <a16:creationId xmlns:a16="http://schemas.microsoft.com/office/drawing/2014/main" id="{B402D0AD-56F5-4EE0-88F5-1FCEFB7A6FA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03650" y="6148388"/>
            <a:ext cx="1327150" cy="344487"/>
          </a:xfrm>
          <a:prstGeom prst="curvedDownArrow">
            <a:avLst>
              <a:gd name="adj1" fmla="val 77051"/>
              <a:gd name="adj2" fmla="val 154102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Veri Yer Tutucusu 3">
            <a:extLst>
              <a:ext uri="{FF2B5EF4-FFF2-40B4-BE49-F238E27FC236}">
                <a16:creationId xmlns:a16="http://schemas.microsoft.com/office/drawing/2014/main" id="{C0EFE4EF-F2F8-45A3-818D-A971C8809F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9ACF90-8ED3-4608-9EEF-8F79557040A8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7827" name="Alt Bilgi Yer Tutucusu 4">
            <a:extLst>
              <a:ext uri="{FF2B5EF4-FFF2-40B4-BE49-F238E27FC236}">
                <a16:creationId xmlns:a16="http://schemas.microsoft.com/office/drawing/2014/main" id="{66D4E0C7-F4AA-41C3-91CE-760FE237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7828" name="Slayt Numarası Yer Tutucusu 5">
            <a:extLst>
              <a:ext uri="{FF2B5EF4-FFF2-40B4-BE49-F238E27FC236}">
                <a16:creationId xmlns:a16="http://schemas.microsoft.com/office/drawing/2014/main" id="{D18FEA74-B569-442D-9705-7692703F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E0D9D0-E5AE-4985-95ED-35C069994B29}" type="slidenum">
              <a:rPr lang="en-US" altLang="en-US" b="0"/>
              <a:pPr/>
              <a:t>72</a:t>
            </a:fld>
            <a:endParaRPr lang="en-US" altLang="en-US" b="0"/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72D657BD-4DD8-4032-80DA-AB1ADE76F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altLang="en-US"/>
              <a:t>Partitioning: Example</a:t>
            </a:r>
          </a:p>
        </p:txBody>
      </p:sp>
      <p:sp>
        <p:nvSpPr>
          <p:cNvPr id="77830" name="Rectangle 5">
            <a:extLst>
              <a:ext uri="{FF2B5EF4-FFF2-40B4-BE49-F238E27FC236}">
                <a16:creationId xmlns:a16="http://schemas.microsoft.com/office/drawing/2014/main" id="{524E2A0C-0A0E-40E7-BD83-9F897F34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247491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7831" name="Rectangle 6">
            <a:extLst>
              <a:ext uri="{FF2B5EF4-FFF2-40B4-BE49-F238E27FC236}">
                <a16:creationId xmlns:a16="http://schemas.microsoft.com/office/drawing/2014/main" id="{CE4A41EA-BA3E-484B-B448-E39E0199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247491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7832" name="Rectangle 7">
            <a:extLst>
              <a:ext uri="{FF2B5EF4-FFF2-40B4-BE49-F238E27FC236}">
                <a16:creationId xmlns:a16="http://schemas.microsoft.com/office/drawing/2014/main" id="{2A020E38-D42D-4A10-8A05-24CE13B3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47650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7833" name="Rectangle 8">
            <a:extLst>
              <a:ext uri="{FF2B5EF4-FFF2-40B4-BE49-F238E27FC236}">
                <a16:creationId xmlns:a16="http://schemas.microsoft.com/office/drawing/2014/main" id="{6C28F761-C117-40E2-BCB8-D4D6AC6C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47650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7834" name="Rectangle 9">
            <a:extLst>
              <a:ext uri="{FF2B5EF4-FFF2-40B4-BE49-F238E27FC236}">
                <a16:creationId xmlns:a16="http://schemas.microsoft.com/office/drawing/2014/main" id="{79DE19E4-BA1C-4BAE-ADD0-6BDC630F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247491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7835" name="Rectangle 10">
            <a:extLst>
              <a:ext uri="{FF2B5EF4-FFF2-40B4-BE49-F238E27FC236}">
                <a16:creationId xmlns:a16="http://schemas.microsoft.com/office/drawing/2014/main" id="{E581F693-701F-4D05-B265-B334878E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4749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7836" name="Rectangle 11">
            <a:extLst>
              <a:ext uri="{FF2B5EF4-FFF2-40B4-BE49-F238E27FC236}">
                <a16:creationId xmlns:a16="http://schemas.microsoft.com/office/drawing/2014/main" id="{5B3A0E4F-83C7-4CA8-A185-8838EA35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247650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7837" name="Rectangle 12">
            <a:extLst>
              <a:ext uri="{FF2B5EF4-FFF2-40B4-BE49-F238E27FC236}">
                <a16:creationId xmlns:a16="http://schemas.microsoft.com/office/drawing/2014/main" id="{CD43651C-1854-4A27-A31F-39523BEC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247650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7838" name="Rectangle 13">
            <a:extLst>
              <a:ext uri="{FF2B5EF4-FFF2-40B4-BE49-F238E27FC236}">
                <a16:creationId xmlns:a16="http://schemas.microsoft.com/office/drawing/2014/main" id="{335C0E84-A8AE-43CE-8940-37AC74275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24749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7839" name="Rectangle 14">
            <a:extLst>
              <a:ext uri="{FF2B5EF4-FFF2-40B4-BE49-F238E27FC236}">
                <a16:creationId xmlns:a16="http://schemas.microsoft.com/office/drawing/2014/main" id="{3EF50FB8-E538-4E4B-BF2F-A192813E5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24749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7840" name="Rectangle 15">
            <a:extLst>
              <a:ext uri="{FF2B5EF4-FFF2-40B4-BE49-F238E27FC236}">
                <a16:creationId xmlns:a16="http://schemas.microsoft.com/office/drawing/2014/main" id="{29C7C977-15D0-4ADA-8A97-FC8EFA62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2474913"/>
            <a:ext cx="449263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7841" name="Rectangle 16">
            <a:extLst>
              <a:ext uri="{FF2B5EF4-FFF2-40B4-BE49-F238E27FC236}">
                <a16:creationId xmlns:a16="http://schemas.microsoft.com/office/drawing/2014/main" id="{C4CC93C3-0E75-455B-A722-EEFFE9E91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4749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7842" name="Rectangle 17">
            <a:extLst>
              <a:ext uri="{FF2B5EF4-FFF2-40B4-BE49-F238E27FC236}">
                <a16:creationId xmlns:a16="http://schemas.microsoft.com/office/drawing/2014/main" id="{B419BB37-5136-473B-8A4B-15882051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74913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7843" name="Rectangle 18">
            <a:extLst>
              <a:ext uri="{FF2B5EF4-FFF2-40B4-BE49-F238E27FC236}">
                <a16:creationId xmlns:a16="http://schemas.microsoft.com/office/drawing/2014/main" id="{239409FF-FA28-4566-844F-DAD63258B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2476500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7844" name="Rectangle 19">
            <a:extLst>
              <a:ext uri="{FF2B5EF4-FFF2-40B4-BE49-F238E27FC236}">
                <a16:creationId xmlns:a16="http://schemas.microsoft.com/office/drawing/2014/main" id="{A3547F0B-C6F7-49A6-A74E-20C3E5DAC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2476500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7845" name="Rectangle 20">
            <a:extLst>
              <a:ext uri="{FF2B5EF4-FFF2-40B4-BE49-F238E27FC236}">
                <a16:creationId xmlns:a16="http://schemas.microsoft.com/office/drawing/2014/main" id="{14B813B9-51C7-4632-9D00-5DB86D5B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24749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7846" name="Rectangle 21">
            <a:extLst>
              <a:ext uri="{FF2B5EF4-FFF2-40B4-BE49-F238E27FC236}">
                <a16:creationId xmlns:a16="http://schemas.microsoft.com/office/drawing/2014/main" id="{C076AD40-A6B7-46BB-9DB2-44F79325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4749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7847" name="Rectangle 22">
            <a:extLst>
              <a:ext uri="{FF2B5EF4-FFF2-40B4-BE49-F238E27FC236}">
                <a16:creationId xmlns:a16="http://schemas.microsoft.com/office/drawing/2014/main" id="{3F0A5D2D-1E3A-4A02-B343-C102C6BD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4765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7848" name="Rectangle 23">
            <a:extLst>
              <a:ext uri="{FF2B5EF4-FFF2-40B4-BE49-F238E27FC236}">
                <a16:creationId xmlns:a16="http://schemas.microsoft.com/office/drawing/2014/main" id="{DAC4D519-9E6D-4F3A-8D00-F91BC1EA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24765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7849" name="Group 24">
            <a:extLst>
              <a:ext uri="{FF2B5EF4-FFF2-40B4-BE49-F238E27FC236}">
                <a16:creationId xmlns:a16="http://schemas.microsoft.com/office/drawing/2014/main" id="{379546BB-99A6-465B-9714-90E9C930F17C}"/>
              </a:ext>
            </a:extLst>
          </p:cNvPr>
          <p:cNvGrpSpPr>
            <a:grpSpLocks/>
          </p:cNvGrpSpPr>
          <p:nvPr/>
        </p:nvGrpSpPr>
        <p:grpSpPr bwMode="auto">
          <a:xfrm>
            <a:off x="8507413" y="1597025"/>
            <a:ext cx="296862" cy="769938"/>
            <a:chOff x="5436" y="2115"/>
            <a:chExt cx="187" cy="485"/>
          </a:xfrm>
        </p:grpSpPr>
        <p:sp>
          <p:nvSpPr>
            <p:cNvPr id="77926" name="Line 25">
              <a:extLst>
                <a:ext uri="{FF2B5EF4-FFF2-40B4-BE49-F238E27FC236}">
                  <a16:creationId xmlns:a16="http://schemas.microsoft.com/office/drawing/2014/main" id="{1ED5C2CD-2C4C-49B8-B762-F02D9D80D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7" name="Text Box 26">
              <a:extLst>
                <a:ext uri="{FF2B5EF4-FFF2-40B4-BE49-F238E27FC236}">
                  <a16:creationId xmlns:a16="http://schemas.microsoft.com/office/drawing/2014/main" id="{43AF9892-4568-4211-AC3E-12CC012C7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7850" name="Group 27">
            <a:extLst>
              <a:ext uri="{FF2B5EF4-FFF2-40B4-BE49-F238E27FC236}">
                <a16:creationId xmlns:a16="http://schemas.microsoft.com/office/drawing/2014/main" id="{80405308-15A9-4286-B935-CE10BD98CE40}"/>
              </a:ext>
            </a:extLst>
          </p:cNvPr>
          <p:cNvGrpSpPr>
            <a:grpSpLocks/>
          </p:cNvGrpSpPr>
          <p:nvPr/>
        </p:nvGrpSpPr>
        <p:grpSpPr bwMode="auto">
          <a:xfrm>
            <a:off x="3989388" y="1582738"/>
            <a:ext cx="254000" cy="769937"/>
            <a:chOff x="396" y="2106"/>
            <a:chExt cx="160" cy="485"/>
          </a:xfrm>
        </p:grpSpPr>
        <p:sp>
          <p:nvSpPr>
            <p:cNvPr id="77924" name="Line 28">
              <a:extLst>
                <a:ext uri="{FF2B5EF4-FFF2-40B4-BE49-F238E27FC236}">
                  <a16:creationId xmlns:a16="http://schemas.microsoft.com/office/drawing/2014/main" id="{3799EAA4-F022-499C-A262-F88931DC8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5" name="Text Box 29">
              <a:extLst>
                <a:ext uri="{FF2B5EF4-FFF2-40B4-BE49-F238E27FC236}">
                  <a16:creationId xmlns:a16="http://schemas.microsoft.com/office/drawing/2014/main" id="{1EBD0560-A2A6-45E3-B837-C6800A2BF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7851" name="Group 30">
            <a:extLst>
              <a:ext uri="{FF2B5EF4-FFF2-40B4-BE49-F238E27FC236}">
                <a16:creationId xmlns:a16="http://schemas.microsoft.com/office/drawing/2014/main" id="{05401F7E-BACE-4DD4-8F88-65EAB30F4038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1582738"/>
            <a:ext cx="254000" cy="769937"/>
            <a:chOff x="283" y="2106"/>
            <a:chExt cx="160" cy="485"/>
          </a:xfrm>
        </p:grpSpPr>
        <p:sp>
          <p:nvSpPr>
            <p:cNvPr id="77922" name="Line 31">
              <a:extLst>
                <a:ext uri="{FF2B5EF4-FFF2-40B4-BE49-F238E27FC236}">
                  <a16:creationId xmlns:a16="http://schemas.microsoft.com/office/drawing/2014/main" id="{ECF896B6-4DE5-4FBA-B3B0-A203195D7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3" name="Text Box 32">
              <a:extLst>
                <a:ext uri="{FF2B5EF4-FFF2-40B4-BE49-F238E27FC236}">
                  <a16:creationId xmlns:a16="http://schemas.microsoft.com/office/drawing/2014/main" id="{B939F181-C96B-4EAF-8DB7-ABD624A6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7852" name="Group 33">
            <a:extLst>
              <a:ext uri="{FF2B5EF4-FFF2-40B4-BE49-F238E27FC236}">
                <a16:creationId xmlns:a16="http://schemas.microsoft.com/office/drawing/2014/main" id="{DCC59BDD-EABE-4410-A314-C4FB5874901E}"/>
              </a:ext>
            </a:extLst>
          </p:cNvPr>
          <p:cNvGrpSpPr>
            <a:grpSpLocks/>
          </p:cNvGrpSpPr>
          <p:nvPr/>
        </p:nvGrpSpPr>
        <p:grpSpPr bwMode="auto">
          <a:xfrm>
            <a:off x="5757863" y="1582738"/>
            <a:ext cx="268287" cy="769937"/>
            <a:chOff x="623" y="2106"/>
            <a:chExt cx="169" cy="485"/>
          </a:xfrm>
        </p:grpSpPr>
        <p:sp>
          <p:nvSpPr>
            <p:cNvPr id="77920" name="Line 34">
              <a:extLst>
                <a:ext uri="{FF2B5EF4-FFF2-40B4-BE49-F238E27FC236}">
                  <a16:creationId xmlns:a16="http://schemas.microsoft.com/office/drawing/2014/main" id="{44C6A859-70C7-4DE2-B551-0FDDC3E60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1" name="Text Box 35">
              <a:extLst>
                <a:ext uri="{FF2B5EF4-FFF2-40B4-BE49-F238E27FC236}">
                  <a16:creationId xmlns:a16="http://schemas.microsoft.com/office/drawing/2014/main" id="{66DD96CC-ED97-44B9-9B02-8E6921748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7853" name="Text Box 36">
            <a:extLst>
              <a:ext uri="{FF2B5EF4-FFF2-40B4-BE49-F238E27FC236}">
                <a16:creationId xmlns:a16="http://schemas.microsoft.com/office/drawing/2014/main" id="{F2B2D1FA-B5E1-466D-868A-12B3CCFE7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1296988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12th turn of for loop</a:t>
            </a:r>
            <a:endParaRPr lang="en-US" altLang="en-US" sz="2400"/>
          </a:p>
        </p:txBody>
      </p:sp>
      <p:sp>
        <p:nvSpPr>
          <p:cNvPr id="77854" name="Rectangle 37">
            <a:extLst>
              <a:ext uri="{FF2B5EF4-FFF2-40B4-BE49-F238E27FC236}">
                <a16:creationId xmlns:a16="http://schemas.microsoft.com/office/drawing/2014/main" id="{CF1C738F-0741-40F7-8297-51E86913E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409892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7855" name="Rectangle 38">
            <a:extLst>
              <a:ext uri="{FF2B5EF4-FFF2-40B4-BE49-F238E27FC236}">
                <a16:creationId xmlns:a16="http://schemas.microsoft.com/office/drawing/2014/main" id="{0B1186A8-B152-43D3-893F-C58B59C18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409892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7856" name="Rectangle 39">
            <a:extLst>
              <a:ext uri="{FF2B5EF4-FFF2-40B4-BE49-F238E27FC236}">
                <a16:creationId xmlns:a16="http://schemas.microsoft.com/office/drawing/2014/main" id="{3B07DBDE-4544-40CF-8ABB-BFDB1B00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410051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7857" name="Rectangle 40">
            <a:extLst>
              <a:ext uri="{FF2B5EF4-FFF2-40B4-BE49-F238E27FC236}">
                <a16:creationId xmlns:a16="http://schemas.microsoft.com/office/drawing/2014/main" id="{D501DC89-C377-42DE-BCB4-2DE5C217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1005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7858" name="Rectangle 41">
            <a:extLst>
              <a:ext uri="{FF2B5EF4-FFF2-40B4-BE49-F238E27FC236}">
                <a16:creationId xmlns:a16="http://schemas.microsoft.com/office/drawing/2014/main" id="{9A43C9AB-EAFF-4658-9FB7-558492FC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409892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7859" name="Rectangle 42">
            <a:extLst>
              <a:ext uri="{FF2B5EF4-FFF2-40B4-BE49-F238E27FC236}">
                <a16:creationId xmlns:a16="http://schemas.microsoft.com/office/drawing/2014/main" id="{9C0E3ADE-D6C7-4F35-99C8-B4DBF7637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409892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7860" name="Rectangle 43">
            <a:extLst>
              <a:ext uri="{FF2B5EF4-FFF2-40B4-BE49-F238E27FC236}">
                <a16:creationId xmlns:a16="http://schemas.microsoft.com/office/drawing/2014/main" id="{F16D317F-475D-40EB-99A1-BB02C11E4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41005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7861" name="Rectangle 44">
            <a:extLst>
              <a:ext uri="{FF2B5EF4-FFF2-40B4-BE49-F238E27FC236}">
                <a16:creationId xmlns:a16="http://schemas.microsoft.com/office/drawing/2014/main" id="{6F78F086-2706-4258-929D-F0F52C78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41005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7862" name="Rectangle 45">
            <a:extLst>
              <a:ext uri="{FF2B5EF4-FFF2-40B4-BE49-F238E27FC236}">
                <a16:creationId xmlns:a16="http://schemas.microsoft.com/office/drawing/2014/main" id="{3A093252-7898-4DDB-99DA-938F21F1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40989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7863" name="Rectangle 46">
            <a:extLst>
              <a:ext uri="{FF2B5EF4-FFF2-40B4-BE49-F238E27FC236}">
                <a16:creationId xmlns:a16="http://schemas.microsoft.com/office/drawing/2014/main" id="{B62453D0-0C4D-48AA-9DE2-787FDA993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0989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7864" name="Rectangle 47">
            <a:extLst>
              <a:ext uri="{FF2B5EF4-FFF2-40B4-BE49-F238E27FC236}">
                <a16:creationId xmlns:a16="http://schemas.microsoft.com/office/drawing/2014/main" id="{DFEA30B1-2265-4389-86F1-5C77DD121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813" y="4098925"/>
            <a:ext cx="449262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7865" name="Rectangle 48">
            <a:extLst>
              <a:ext uri="{FF2B5EF4-FFF2-40B4-BE49-F238E27FC236}">
                <a16:creationId xmlns:a16="http://schemas.microsoft.com/office/drawing/2014/main" id="{A638728C-5ED8-43A0-97DA-699BAB128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8" y="409892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7866" name="Rectangle 49">
            <a:extLst>
              <a:ext uri="{FF2B5EF4-FFF2-40B4-BE49-F238E27FC236}">
                <a16:creationId xmlns:a16="http://schemas.microsoft.com/office/drawing/2014/main" id="{D35FEAAA-1C13-4970-9A95-3B1E77FA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409892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7867" name="Rectangle 50">
            <a:extLst>
              <a:ext uri="{FF2B5EF4-FFF2-40B4-BE49-F238E27FC236}">
                <a16:creationId xmlns:a16="http://schemas.microsoft.com/office/drawing/2014/main" id="{3FA267AA-7156-44C2-935D-2CBC7FA0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4100513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7868" name="Rectangle 51">
            <a:extLst>
              <a:ext uri="{FF2B5EF4-FFF2-40B4-BE49-F238E27FC236}">
                <a16:creationId xmlns:a16="http://schemas.microsoft.com/office/drawing/2014/main" id="{C412A14E-D0AA-44DC-92B7-0A69FD9B2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4100513"/>
            <a:ext cx="449262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7869" name="Rectangle 52">
            <a:extLst>
              <a:ext uri="{FF2B5EF4-FFF2-40B4-BE49-F238E27FC236}">
                <a16:creationId xmlns:a16="http://schemas.microsoft.com/office/drawing/2014/main" id="{3BD82F0A-57DD-4EA9-BA65-9DD4722A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8" y="4098925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7870" name="Rectangle 53">
            <a:extLst>
              <a:ext uri="{FF2B5EF4-FFF2-40B4-BE49-F238E27FC236}">
                <a16:creationId xmlns:a16="http://schemas.microsoft.com/office/drawing/2014/main" id="{76FFE48F-C2D8-46A8-9049-2B19AB89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40989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7871" name="Rectangle 54">
            <a:extLst>
              <a:ext uri="{FF2B5EF4-FFF2-40B4-BE49-F238E27FC236}">
                <a16:creationId xmlns:a16="http://schemas.microsoft.com/office/drawing/2014/main" id="{83C039DC-7E7F-4197-B971-0B1EF51FA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41005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7872" name="Rectangle 55">
            <a:extLst>
              <a:ext uri="{FF2B5EF4-FFF2-40B4-BE49-F238E27FC236}">
                <a16:creationId xmlns:a16="http://schemas.microsoft.com/office/drawing/2014/main" id="{D3A6867A-A6E9-4D4C-BCE9-D76AF2AB8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1005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7873" name="Group 56">
            <a:extLst>
              <a:ext uri="{FF2B5EF4-FFF2-40B4-BE49-F238E27FC236}">
                <a16:creationId xmlns:a16="http://schemas.microsoft.com/office/drawing/2014/main" id="{0711F4BC-D590-4853-9E10-BD3E1AC2FF7B}"/>
              </a:ext>
            </a:extLst>
          </p:cNvPr>
          <p:cNvGrpSpPr>
            <a:grpSpLocks/>
          </p:cNvGrpSpPr>
          <p:nvPr/>
        </p:nvGrpSpPr>
        <p:grpSpPr bwMode="auto">
          <a:xfrm>
            <a:off x="8521700" y="3221038"/>
            <a:ext cx="296863" cy="769937"/>
            <a:chOff x="5436" y="2115"/>
            <a:chExt cx="187" cy="485"/>
          </a:xfrm>
        </p:grpSpPr>
        <p:sp>
          <p:nvSpPr>
            <p:cNvPr id="77918" name="Line 57">
              <a:extLst>
                <a:ext uri="{FF2B5EF4-FFF2-40B4-BE49-F238E27FC236}">
                  <a16:creationId xmlns:a16="http://schemas.microsoft.com/office/drawing/2014/main" id="{AD801DCB-F8AC-4F82-B3AC-B6D42286B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9" name="Text Box 58">
              <a:extLst>
                <a:ext uri="{FF2B5EF4-FFF2-40B4-BE49-F238E27FC236}">
                  <a16:creationId xmlns:a16="http://schemas.microsoft.com/office/drawing/2014/main" id="{27CBC716-B1A3-4B57-B3C5-D56D0F8B9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7874" name="Group 59">
            <a:extLst>
              <a:ext uri="{FF2B5EF4-FFF2-40B4-BE49-F238E27FC236}">
                <a16:creationId xmlns:a16="http://schemas.microsoft.com/office/drawing/2014/main" id="{98BC5276-7D3C-4B3A-91BB-F101FA0AA22F}"/>
              </a:ext>
            </a:extLst>
          </p:cNvPr>
          <p:cNvGrpSpPr>
            <a:grpSpLocks/>
          </p:cNvGrpSpPr>
          <p:nvPr/>
        </p:nvGrpSpPr>
        <p:grpSpPr bwMode="auto">
          <a:xfrm>
            <a:off x="4483100" y="3206750"/>
            <a:ext cx="254000" cy="769938"/>
            <a:chOff x="396" y="2106"/>
            <a:chExt cx="160" cy="485"/>
          </a:xfrm>
        </p:grpSpPr>
        <p:sp>
          <p:nvSpPr>
            <p:cNvPr id="77916" name="Line 60">
              <a:extLst>
                <a:ext uri="{FF2B5EF4-FFF2-40B4-BE49-F238E27FC236}">
                  <a16:creationId xmlns:a16="http://schemas.microsoft.com/office/drawing/2014/main" id="{C5DF252B-3DC9-4CDE-855F-6679D8E8F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7" name="Text Box 61">
              <a:extLst>
                <a:ext uri="{FF2B5EF4-FFF2-40B4-BE49-F238E27FC236}">
                  <a16:creationId xmlns:a16="http://schemas.microsoft.com/office/drawing/2014/main" id="{9E608685-6C46-4B3D-8858-1B8F112BA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7875" name="Group 62">
            <a:extLst>
              <a:ext uri="{FF2B5EF4-FFF2-40B4-BE49-F238E27FC236}">
                <a16:creationId xmlns:a16="http://schemas.microsoft.com/office/drawing/2014/main" id="{E94AAA2D-7CBD-4834-B064-1D802D8F96BD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206750"/>
            <a:ext cx="254000" cy="769938"/>
            <a:chOff x="283" y="2106"/>
            <a:chExt cx="160" cy="485"/>
          </a:xfrm>
        </p:grpSpPr>
        <p:sp>
          <p:nvSpPr>
            <p:cNvPr id="77914" name="Line 63">
              <a:extLst>
                <a:ext uri="{FF2B5EF4-FFF2-40B4-BE49-F238E27FC236}">
                  <a16:creationId xmlns:a16="http://schemas.microsoft.com/office/drawing/2014/main" id="{BA7451B6-94A6-4531-A0E1-64E26BF2B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5" name="Text Box 64">
              <a:extLst>
                <a:ext uri="{FF2B5EF4-FFF2-40B4-BE49-F238E27FC236}">
                  <a16:creationId xmlns:a16="http://schemas.microsoft.com/office/drawing/2014/main" id="{C8355B63-5002-491A-8CFE-6FCEB5D44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7876" name="Group 65">
            <a:extLst>
              <a:ext uri="{FF2B5EF4-FFF2-40B4-BE49-F238E27FC236}">
                <a16:creationId xmlns:a16="http://schemas.microsoft.com/office/drawing/2014/main" id="{EB1FECA6-BF41-49DE-A4B6-0416CA2DE843}"/>
              </a:ext>
            </a:extLst>
          </p:cNvPr>
          <p:cNvGrpSpPr>
            <a:grpSpLocks/>
          </p:cNvGrpSpPr>
          <p:nvPr/>
        </p:nvGrpSpPr>
        <p:grpSpPr bwMode="auto">
          <a:xfrm>
            <a:off x="6283325" y="3206750"/>
            <a:ext cx="268288" cy="769938"/>
            <a:chOff x="623" y="2106"/>
            <a:chExt cx="169" cy="485"/>
          </a:xfrm>
        </p:grpSpPr>
        <p:sp>
          <p:nvSpPr>
            <p:cNvPr id="77912" name="Line 66">
              <a:extLst>
                <a:ext uri="{FF2B5EF4-FFF2-40B4-BE49-F238E27FC236}">
                  <a16:creationId xmlns:a16="http://schemas.microsoft.com/office/drawing/2014/main" id="{7085E79E-D27B-4A0D-94EC-D80C97FCD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3" name="Text Box 67">
              <a:extLst>
                <a:ext uri="{FF2B5EF4-FFF2-40B4-BE49-F238E27FC236}">
                  <a16:creationId xmlns:a16="http://schemas.microsoft.com/office/drawing/2014/main" id="{EDCC6F8E-E8FD-44D6-A059-574803152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7877" name="Text Box 68">
            <a:extLst>
              <a:ext uri="{FF2B5EF4-FFF2-40B4-BE49-F238E27FC236}">
                <a16:creationId xmlns:a16="http://schemas.microsoft.com/office/drawing/2014/main" id="{862B5823-31D1-4352-9183-1AC1368A2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2921000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13th turn of for loop</a:t>
            </a:r>
            <a:endParaRPr lang="en-US" altLang="en-US" sz="2400"/>
          </a:p>
        </p:txBody>
      </p:sp>
      <p:sp>
        <p:nvSpPr>
          <p:cNvPr id="77878" name="Rectangle 101">
            <a:extLst>
              <a:ext uri="{FF2B5EF4-FFF2-40B4-BE49-F238E27FC236}">
                <a16:creationId xmlns:a16="http://schemas.microsoft.com/office/drawing/2014/main" id="{155BEECF-82A7-4688-ABD5-A8DCE40CB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582612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7879" name="Rectangle 102">
            <a:extLst>
              <a:ext uri="{FF2B5EF4-FFF2-40B4-BE49-F238E27FC236}">
                <a16:creationId xmlns:a16="http://schemas.microsoft.com/office/drawing/2014/main" id="{41BE98F5-600B-4987-AFAA-12ACE740C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582612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7880" name="Rectangle 103">
            <a:extLst>
              <a:ext uri="{FF2B5EF4-FFF2-40B4-BE49-F238E27FC236}">
                <a16:creationId xmlns:a16="http://schemas.microsoft.com/office/drawing/2014/main" id="{B0E47D25-2506-4502-BBC9-6B6B1548D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582771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7881" name="Rectangle 104">
            <a:extLst>
              <a:ext uri="{FF2B5EF4-FFF2-40B4-BE49-F238E27FC236}">
                <a16:creationId xmlns:a16="http://schemas.microsoft.com/office/drawing/2014/main" id="{CDCFEBEE-6858-48C0-BCC7-41EBAE90F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58277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7882" name="Rectangle 105">
            <a:extLst>
              <a:ext uri="{FF2B5EF4-FFF2-40B4-BE49-F238E27FC236}">
                <a16:creationId xmlns:a16="http://schemas.microsoft.com/office/drawing/2014/main" id="{A083D939-4C2D-4ACE-BFCB-AAF96993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5" y="582612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7883" name="Rectangle 106">
            <a:extLst>
              <a:ext uri="{FF2B5EF4-FFF2-40B4-BE49-F238E27FC236}">
                <a16:creationId xmlns:a16="http://schemas.microsoft.com/office/drawing/2014/main" id="{F3FEA8FA-1067-49D8-8EAE-1922F9A85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582612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7884" name="Rectangle 107">
            <a:extLst>
              <a:ext uri="{FF2B5EF4-FFF2-40B4-BE49-F238E27FC236}">
                <a16:creationId xmlns:a16="http://schemas.microsoft.com/office/drawing/2014/main" id="{A8BCDC0F-A33D-45A7-87C8-CDD9A1C9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58277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7885" name="Rectangle 108">
            <a:extLst>
              <a:ext uri="{FF2B5EF4-FFF2-40B4-BE49-F238E27FC236}">
                <a16:creationId xmlns:a16="http://schemas.microsoft.com/office/drawing/2014/main" id="{4E31AB85-F811-47AA-B9E4-97F989FEF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82771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7886" name="Rectangle 109">
            <a:extLst>
              <a:ext uri="{FF2B5EF4-FFF2-40B4-BE49-F238E27FC236}">
                <a16:creationId xmlns:a16="http://schemas.microsoft.com/office/drawing/2014/main" id="{51A619C7-2668-4204-8849-FDBC47C8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5" y="58261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7887" name="Rectangle 110">
            <a:extLst>
              <a:ext uri="{FF2B5EF4-FFF2-40B4-BE49-F238E27FC236}">
                <a16:creationId xmlns:a16="http://schemas.microsoft.com/office/drawing/2014/main" id="{1E8DF0FB-1720-4956-BDFA-D41F7CB3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58261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7888" name="Rectangle 111">
            <a:extLst>
              <a:ext uri="{FF2B5EF4-FFF2-40B4-BE49-F238E27FC236}">
                <a16:creationId xmlns:a16="http://schemas.microsoft.com/office/drawing/2014/main" id="{A63CFF25-4D89-4B19-B7B9-D7DFEC68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238" y="5826125"/>
            <a:ext cx="449262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7889" name="Rectangle 112">
            <a:extLst>
              <a:ext uri="{FF2B5EF4-FFF2-40B4-BE49-F238E27FC236}">
                <a16:creationId xmlns:a16="http://schemas.microsoft.com/office/drawing/2014/main" id="{82C074A4-916C-45B3-90B9-7F402774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582612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7890" name="Rectangle 113">
            <a:extLst>
              <a:ext uri="{FF2B5EF4-FFF2-40B4-BE49-F238E27FC236}">
                <a16:creationId xmlns:a16="http://schemas.microsoft.com/office/drawing/2014/main" id="{2A62B80C-B6A5-4F58-AF2A-01DAE75A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582612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7891" name="Rectangle 114">
            <a:extLst>
              <a:ext uri="{FF2B5EF4-FFF2-40B4-BE49-F238E27FC236}">
                <a16:creationId xmlns:a16="http://schemas.microsoft.com/office/drawing/2014/main" id="{4FF5A33C-7AD7-46AB-A3E7-92AB2DA70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5827713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7892" name="Rectangle 115">
            <a:extLst>
              <a:ext uri="{FF2B5EF4-FFF2-40B4-BE49-F238E27FC236}">
                <a16:creationId xmlns:a16="http://schemas.microsoft.com/office/drawing/2014/main" id="{98E3BFCC-5DF5-4621-90AD-BE6B3A4A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5827713"/>
            <a:ext cx="449262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7893" name="Rectangle 116">
            <a:extLst>
              <a:ext uri="{FF2B5EF4-FFF2-40B4-BE49-F238E27FC236}">
                <a16:creationId xmlns:a16="http://schemas.microsoft.com/office/drawing/2014/main" id="{2B8F9E12-E355-4E3A-A4E5-45F37137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826125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7894" name="Rectangle 117">
            <a:extLst>
              <a:ext uri="{FF2B5EF4-FFF2-40B4-BE49-F238E27FC236}">
                <a16:creationId xmlns:a16="http://schemas.microsoft.com/office/drawing/2014/main" id="{B01F3156-1C72-4E89-81C2-B1F132CCF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5826125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7895" name="Rectangle 118">
            <a:extLst>
              <a:ext uri="{FF2B5EF4-FFF2-40B4-BE49-F238E27FC236}">
                <a16:creationId xmlns:a16="http://schemas.microsoft.com/office/drawing/2014/main" id="{E50F87AF-0EA7-44EB-A2F5-30084D18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58277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7896" name="Rectangle 119">
            <a:extLst>
              <a:ext uri="{FF2B5EF4-FFF2-40B4-BE49-F238E27FC236}">
                <a16:creationId xmlns:a16="http://schemas.microsoft.com/office/drawing/2014/main" id="{21C2205C-1C8E-434E-B408-3DEC8BCA4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58277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7897" name="Group 120">
            <a:extLst>
              <a:ext uri="{FF2B5EF4-FFF2-40B4-BE49-F238E27FC236}">
                <a16:creationId xmlns:a16="http://schemas.microsoft.com/office/drawing/2014/main" id="{2D9D1AE1-6259-471B-AFEA-61C2E8523B53}"/>
              </a:ext>
            </a:extLst>
          </p:cNvPr>
          <p:cNvGrpSpPr>
            <a:grpSpLocks/>
          </p:cNvGrpSpPr>
          <p:nvPr/>
        </p:nvGrpSpPr>
        <p:grpSpPr bwMode="auto">
          <a:xfrm>
            <a:off x="8493125" y="4948238"/>
            <a:ext cx="296863" cy="769937"/>
            <a:chOff x="5436" y="2115"/>
            <a:chExt cx="187" cy="485"/>
          </a:xfrm>
        </p:grpSpPr>
        <p:sp>
          <p:nvSpPr>
            <p:cNvPr id="77910" name="Line 121">
              <a:extLst>
                <a:ext uri="{FF2B5EF4-FFF2-40B4-BE49-F238E27FC236}">
                  <a16:creationId xmlns:a16="http://schemas.microsoft.com/office/drawing/2014/main" id="{9C916D39-1355-41EA-A669-753D8E31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1" name="Text Box 122">
              <a:extLst>
                <a:ext uri="{FF2B5EF4-FFF2-40B4-BE49-F238E27FC236}">
                  <a16:creationId xmlns:a16="http://schemas.microsoft.com/office/drawing/2014/main" id="{96321355-A957-4338-BF81-8D215C5A5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7898" name="Group 123">
            <a:extLst>
              <a:ext uri="{FF2B5EF4-FFF2-40B4-BE49-F238E27FC236}">
                <a16:creationId xmlns:a16="http://schemas.microsoft.com/office/drawing/2014/main" id="{3FF456F6-C21D-4FA8-9E72-98FDF4B232CF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4933950"/>
            <a:ext cx="254000" cy="769938"/>
            <a:chOff x="396" y="2106"/>
            <a:chExt cx="160" cy="485"/>
          </a:xfrm>
        </p:grpSpPr>
        <p:sp>
          <p:nvSpPr>
            <p:cNvPr id="77908" name="Line 124">
              <a:extLst>
                <a:ext uri="{FF2B5EF4-FFF2-40B4-BE49-F238E27FC236}">
                  <a16:creationId xmlns:a16="http://schemas.microsoft.com/office/drawing/2014/main" id="{10957815-C3E0-434D-AEEC-06DA0250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9" name="Text Box 125">
              <a:extLst>
                <a:ext uri="{FF2B5EF4-FFF2-40B4-BE49-F238E27FC236}">
                  <a16:creationId xmlns:a16="http://schemas.microsoft.com/office/drawing/2014/main" id="{959EA082-FFF9-4D4B-87F1-8E40D9000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7899" name="Group 126">
            <a:extLst>
              <a:ext uri="{FF2B5EF4-FFF2-40B4-BE49-F238E27FC236}">
                <a16:creationId xmlns:a16="http://schemas.microsoft.com/office/drawing/2014/main" id="{F7E96510-E53E-4FD4-AECF-8B446D741C88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4933950"/>
            <a:ext cx="254000" cy="769938"/>
            <a:chOff x="283" y="2106"/>
            <a:chExt cx="160" cy="485"/>
          </a:xfrm>
        </p:grpSpPr>
        <p:sp>
          <p:nvSpPr>
            <p:cNvPr id="77906" name="Line 127">
              <a:extLst>
                <a:ext uri="{FF2B5EF4-FFF2-40B4-BE49-F238E27FC236}">
                  <a16:creationId xmlns:a16="http://schemas.microsoft.com/office/drawing/2014/main" id="{7A2C90ED-DFD7-4929-8B30-A2EA7854E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7" name="Text Box 128">
              <a:extLst>
                <a:ext uri="{FF2B5EF4-FFF2-40B4-BE49-F238E27FC236}">
                  <a16:creationId xmlns:a16="http://schemas.microsoft.com/office/drawing/2014/main" id="{E9E8B6F9-EEC9-4157-AB37-C8E3D2C3C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7900" name="Group 129">
            <a:extLst>
              <a:ext uri="{FF2B5EF4-FFF2-40B4-BE49-F238E27FC236}">
                <a16:creationId xmlns:a16="http://schemas.microsoft.com/office/drawing/2014/main" id="{2FB12DF8-6FC9-40DE-811D-22465D5E91E4}"/>
              </a:ext>
            </a:extLst>
          </p:cNvPr>
          <p:cNvGrpSpPr>
            <a:grpSpLocks/>
          </p:cNvGrpSpPr>
          <p:nvPr/>
        </p:nvGrpSpPr>
        <p:grpSpPr bwMode="auto">
          <a:xfrm>
            <a:off x="6746875" y="4933950"/>
            <a:ext cx="268288" cy="769938"/>
            <a:chOff x="623" y="2106"/>
            <a:chExt cx="169" cy="485"/>
          </a:xfrm>
        </p:grpSpPr>
        <p:sp>
          <p:nvSpPr>
            <p:cNvPr id="77904" name="Line 130">
              <a:extLst>
                <a:ext uri="{FF2B5EF4-FFF2-40B4-BE49-F238E27FC236}">
                  <a16:creationId xmlns:a16="http://schemas.microsoft.com/office/drawing/2014/main" id="{2B0BC394-8456-499F-A00D-A1C36298B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5" name="Text Box 131">
              <a:extLst>
                <a:ext uri="{FF2B5EF4-FFF2-40B4-BE49-F238E27FC236}">
                  <a16:creationId xmlns:a16="http://schemas.microsoft.com/office/drawing/2014/main" id="{61EBF41E-8493-4D69-A70E-D824E2433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7901" name="Text Box 132">
            <a:extLst>
              <a:ext uri="{FF2B5EF4-FFF2-40B4-BE49-F238E27FC236}">
                <a16:creationId xmlns:a16="http://schemas.microsoft.com/office/drawing/2014/main" id="{978A5D4C-E5CE-4CE3-861A-8DDB786B0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692650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14th turn of for loop</a:t>
            </a:r>
            <a:endParaRPr lang="en-US" altLang="en-US" sz="2400"/>
          </a:p>
        </p:txBody>
      </p:sp>
      <p:sp>
        <p:nvSpPr>
          <p:cNvPr id="77902" name="AutoShape 135">
            <a:extLst>
              <a:ext uri="{FF2B5EF4-FFF2-40B4-BE49-F238E27FC236}">
                <a16:creationId xmlns:a16="http://schemas.microsoft.com/office/drawing/2014/main" id="{18790051-D43F-47C6-B692-B399460B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4498975"/>
            <a:ext cx="1776413" cy="590550"/>
          </a:xfrm>
          <a:prstGeom prst="curvedUpArrow">
            <a:avLst>
              <a:gd name="adj1" fmla="val 60161"/>
              <a:gd name="adj2" fmla="val 12032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903" name="AutoShape 136">
            <a:extLst>
              <a:ext uri="{FF2B5EF4-FFF2-40B4-BE49-F238E27FC236}">
                <a16:creationId xmlns:a16="http://schemas.microsoft.com/office/drawing/2014/main" id="{C9839989-F2D3-4891-8A8A-EA77AAF8A7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8463" y="4560888"/>
            <a:ext cx="1758950" cy="604837"/>
          </a:xfrm>
          <a:prstGeom prst="curvedDownArrow">
            <a:avLst>
              <a:gd name="adj1" fmla="val 58163"/>
              <a:gd name="adj2" fmla="val 116326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Veri Yer Tutucusu 3">
            <a:extLst>
              <a:ext uri="{FF2B5EF4-FFF2-40B4-BE49-F238E27FC236}">
                <a16:creationId xmlns:a16="http://schemas.microsoft.com/office/drawing/2014/main" id="{6CEB0617-3F31-4EB9-B2E6-6E422A2331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27DF78-3EBC-4096-B6B8-AE92FB9B9377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8851" name="Alt Bilgi Yer Tutucusu 4">
            <a:extLst>
              <a:ext uri="{FF2B5EF4-FFF2-40B4-BE49-F238E27FC236}">
                <a16:creationId xmlns:a16="http://schemas.microsoft.com/office/drawing/2014/main" id="{C0F45F01-AF2C-497A-8279-A9A26C4C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8852" name="Slayt Numarası Yer Tutucusu 5">
            <a:extLst>
              <a:ext uri="{FF2B5EF4-FFF2-40B4-BE49-F238E27FC236}">
                <a16:creationId xmlns:a16="http://schemas.microsoft.com/office/drawing/2014/main" id="{B7F2A9EC-547D-4C61-9C0C-571589BF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CBB1A-B4F5-4B70-AF46-1DB1C0A27D06}" type="slidenum">
              <a:rPr lang="en-US" altLang="en-US" b="0"/>
              <a:pPr/>
              <a:t>73</a:t>
            </a:fld>
            <a:endParaRPr lang="en-US" altLang="en-US" b="0"/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35879EFC-51F3-4EE2-9161-992448E67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altLang="en-US"/>
              <a:t>Partitioning: Example</a:t>
            </a:r>
          </a:p>
        </p:txBody>
      </p:sp>
      <p:sp>
        <p:nvSpPr>
          <p:cNvPr id="78854" name="Rectangle 5">
            <a:extLst>
              <a:ext uri="{FF2B5EF4-FFF2-40B4-BE49-F238E27FC236}">
                <a16:creationId xmlns:a16="http://schemas.microsoft.com/office/drawing/2014/main" id="{F3547A3A-BAF6-40F7-B1D8-92AAF6EE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234315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8855" name="Rectangle 6">
            <a:extLst>
              <a:ext uri="{FF2B5EF4-FFF2-40B4-BE49-F238E27FC236}">
                <a16:creationId xmlns:a16="http://schemas.microsoft.com/office/drawing/2014/main" id="{BF48897C-5C6F-4A55-8D6E-259D7DE6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34315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8856" name="Rectangle 7">
            <a:extLst>
              <a:ext uri="{FF2B5EF4-FFF2-40B4-BE49-F238E27FC236}">
                <a16:creationId xmlns:a16="http://schemas.microsoft.com/office/drawing/2014/main" id="{B297D6D5-0EE2-4512-857F-596BB0BC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234473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8857" name="Rectangle 8">
            <a:extLst>
              <a:ext uri="{FF2B5EF4-FFF2-40B4-BE49-F238E27FC236}">
                <a16:creationId xmlns:a16="http://schemas.microsoft.com/office/drawing/2014/main" id="{C4E00183-EF27-4947-9B24-04C24B8F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63" y="234473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8858" name="Rectangle 9">
            <a:extLst>
              <a:ext uri="{FF2B5EF4-FFF2-40B4-BE49-F238E27FC236}">
                <a16:creationId xmlns:a16="http://schemas.microsoft.com/office/drawing/2014/main" id="{F4F5701C-2598-437A-8DD6-471EFEA84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34315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8859" name="Rectangle 10">
            <a:extLst>
              <a:ext uri="{FF2B5EF4-FFF2-40B4-BE49-F238E27FC236}">
                <a16:creationId xmlns:a16="http://schemas.microsoft.com/office/drawing/2014/main" id="{38547C9E-C433-49FE-A36B-5E75E06F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234315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8860" name="Rectangle 11">
            <a:extLst>
              <a:ext uri="{FF2B5EF4-FFF2-40B4-BE49-F238E27FC236}">
                <a16:creationId xmlns:a16="http://schemas.microsoft.com/office/drawing/2014/main" id="{D583D88A-0787-4B1D-AF0C-568B5FA2A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234473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8861" name="Rectangle 12">
            <a:extLst>
              <a:ext uri="{FF2B5EF4-FFF2-40B4-BE49-F238E27FC236}">
                <a16:creationId xmlns:a16="http://schemas.microsoft.com/office/drawing/2014/main" id="{310C6598-4154-4B7D-A306-26FD8B18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234473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8862" name="Rectangle 13">
            <a:extLst>
              <a:ext uri="{FF2B5EF4-FFF2-40B4-BE49-F238E27FC236}">
                <a16:creationId xmlns:a16="http://schemas.microsoft.com/office/drawing/2014/main" id="{DCAFD6D2-7682-4A34-A071-39204C82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23431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8863" name="Rectangle 14">
            <a:extLst>
              <a:ext uri="{FF2B5EF4-FFF2-40B4-BE49-F238E27FC236}">
                <a16:creationId xmlns:a16="http://schemas.microsoft.com/office/drawing/2014/main" id="{DEDEB06F-DA8C-4A68-B1FD-3DBA90F4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663" y="23431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8864" name="Rectangle 15">
            <a:extLst>
              <a:ext uri="{FF2B5EF4-FFF2-40B4-BE49-F238E27FC236}">
                <a16:creationId xmlns:a16="http://schemas.microsoft.com/office/drawing/2014/main" id="{28BAFE3A-78D2-475A-B6F4-1A22BD4E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9925" y="2343150"/>
            <a:ext cx="449263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8865" name="Rectangle 16">
            <a:extLst>
              <a:ext uri="{FF2B5EF4-FFF2-40B4-BE49-F238E27FC236}">
                <a16:creationId xmlns:a16="http://schemas.microsoft.com/office/drawing/2014/main" id="{449CBBE2-FD70-4690-B5F2-3313703E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234315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8866" name="Rectangle 17">
            <a:extLst>
              <a:ext uri="{FF2B5EF4-FFF2-40B4-BE49-F238E27FC236}">
                <a16:creationId xmlns:a16="http://schemas.microsoft.com/office/drawing/2014/main" id="{DAC7487B-58E4-4C3B-A9F2-EB46492B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234315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8867" name="Rectangle 18">
            <a:extLst>
              <a:ext uri="{FF2B5EF4-FFF2-40B4-BE49-F238E27FC236}">
                <a16:creationId xmlns:a16="http://schemas.microsoft.com/office/drawing/2014/main" id="{D0AB1F2F-967B-4B58-9C59-85AE782C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888" y="234473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8868" name="Rectangle 19">
            <a:extLst>
              <a:ext uri="{FF2B5EF4-FFF2-40B4-BE49-F238E27FC236}">
                <a16:creationId xmlns:a16="http://schemas.microsoft.com/office/drawing/2014/main" id="{CFC1B6AA-EC16-4EF8-85AF-C19F0E38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2344738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8869" name="Rectangle 20">
            <a:extLst>
              <a:ext uri="{FF2B5EF4-FFF2-40B4-BE49-F238E27FC236}">
                <a16:creationId xmlns:a16="http://schemas.microsoft.com/office/drawing/2014/main" id="{BE22093C-FEDA-4DF3-A9DE-40BA6FA5B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343150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8870" name="Rectangle 21">
            <a:extLst>
              <a:ext uri="{FF2B5EF4-FFF2-40B4-BE49-F238E27FC236}">
                <a16:creationId xmlns:a16="http://schemas.microsoft.com/office/drawing/2014/main" id="{0000E18E-2F91-4775-9901-ABCEDC55E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63" y="2343150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8871" name="Rectangle 22">
            <a:extLst>
              <a:ext uri="{FF2B5EF4-FFF2-40B4-BE49-F238E27FC236}">
                <a16:creationId xmlns:a16="http://schemas.microsoft.com/office/drawing/2014/main" id="{9A9D355E-8435-4CC8-AB9E-12B02E74C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344738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8872" name="Rectangle 23">
            <a:extLst>
              <a:ext uri="{FF2B5EF4-FFF2-40B4-BE49-F238E27FC236}">
                <a16:creationId xmlns:a16="http://schemas.microsoft.com/office/drawing/2014/main" id="{83FB1D90-1585-4B45-B90C-15A1E8FE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234473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8873" name="Group 24">
            <a:extLst>
              <a:ext uri="{FF2B5EF4-FFF2-40B4-BE49-F238E27FC236}">
                <a16:creationId xmlns:a16="http://schemas.microsoft.com/office/drawing/2014/main" id="{973AD1E0-018B-43DE-990E-D4EBB2737F59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1465263"/>
            <a:ext cx="296862" cy="769937"/>
            <a:chOff x="5436" y="2115"/>
            <a:chExt cx="187" cy="485"/>
          </a:xfrm>
        </p:grpSpPr>
        <p:sp>
          <p:nvSpPr>
            <p:cNvPr id="78950" name="Line 25">
              <a:extLst>
                <a:ext uri="{FF2B5EF4-FFF2-40B4-BE49-F238E27FC236}">
                  <a16:creationId xmlns:a16="http://schemas.microsoft.com/office/drawing/2014/main" id="{5BAFB591-CEC9-4111-BAD4-8EDD82A23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51" name="Text Box 26">
              <a:extLst>
                <a:ext uri="{FF2B5EF4-FFF2-40B4-BE49-F238E27FC236}">
                  <a16:creationId xmlns:a16="http://schemas.microsoft.com/office/drawing/2014/main" id="{8B97722B-6949-4BA0-A04E-D64E83A77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8874" name="Group 27">
            <a:extLst>
              <a:ext uri="{FF2B5EF4-FFF2-40B4-BE49-F238E27FC236}">
                <a16:creationId xmlns:a16="http://schemas.microsoft.com/office/drawing/2014/main" id="{71964F7F-7428-4B77-85E4-037ABE609954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450975"/>
            <a:ext cx="254000" cy="769938"/>
            <a:chOff x="396" y="2106"/>
            <a:chExt cx="160" cy="485"/>
          </a:xfrm>
        </p:grpSpPr>
        <p:sp>
          <p:nvSpPr>
            <p:cNvPr id="78948" name="Line 28">
              <a:extLst>
                <a:ext uri="{FF2B5EF4-FFF2-40B4-BE49-F238E27FC236}">
                  <a16:creationId xmlns:a16="http://schemas.microsoft.com/office/drawing/2014/main" id="{D82A7645-0CF5-440D-8732-7E5845368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49" name="Text Box 29">
              <a:extLst>
                <a:ext uri="{FF2B5EF4-FFF2-40B4-BE49-F238E27FC236}">
                  <a16:creationId xmlns:a16="http://schemas.microsoft.com/office/drawing/2014/main" id="{56CC9431-02F8-4D0F-99DF-33113E7BB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8875" name="Group 30">
            <a:extLst>
              <a:ext uri="{FF2B5EF4-FFF2-40B4-BE49-F238E27FC236}">
                <a16:creationId xmlns:a16="http://schemas.microsoft.com/office/drawing/2014/main" id="{8477A663-AD7E-4D6B-8484-EB8A97B26B46}"/>
              </a:ext>
            </a:extLst>
          </p:cNvPr>
          <p:cNvGrpSpPr>
            <a:grpSpLocks/>
          </p:cNvGrpSpPr>
          <p:nvPr/>
        </p:nvGrpSpPr>
        <p:grpSpPr bwMode="auto">
          <a:xfrm>
            <a:off x="225425" y="1450975"/>
            <a:ext cx="254000" cy="769938"/>
            <a:chOff x="283" y="2106"/>
            <a:chExt cx="160" cy="485"/>
          </a:xfrm>
        </p:grpSpPr>
        <p:sp>
          <p:nvSpPr>
            <p:cNvPr id="78946" name="Line 31">
              <a:extLst>
                <a:ext uri="{FF2B5EF4-FFF2-40B4-BE49-F238E27FC236}">
                  <a16:creationId xmlns:a16="http://schemas.microsoft.com/office/drawing/2014/main" id="{CAD9F83B-2A44-488E-9AC3-375D4E815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47" name="Text Box 32">
              <a:extLst>
                <a:ext uri="{FF2B5EF4-FFF2-40B4-BE49-F238E27FC236}">
                  <a16:creationId xmlns:a16="http://schemas.microsoft.com/office/drawing/2014/main" id="{9B4C2B5F-DD59-462D-84D6-557711F57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8876" name="Group 33">
            <a:extLst>
              <a:ext uri="{FF2B5EF4-FFF2-40B4-BE49-F238E27FC236}">
                <a16:creationId xmlns:a16="http://schemas.microsoft.com/office/drawing/2014/main" id="{4609D88E-D9E0-46E5-AA6A-18B27E09E803}"/>
              </a:ext>
            </a:extLst>
          </p:cNvPr>
          <p:cNvGrpSpPr>
            <a:grpSpLocks/>
          </p:cNvGrpSpPr>
          <p:nvPr/>
        </p:nvGrpSpPr>
        <p:grpSpPr bwMode="auto">
          <a:xfrm>
            <a:off x="7107238" y="1450975"/>
            <a:ext cx="268287" cy="769938"/>
            <a:chOff x="623" y="2106"/>
            <a:chExt cx="169" cy="485"/>
          </a:xfrm>
        </p:grpSpPr>
        <p:sp>
          <p:nvSpPr>
            <p:cNvPr id="78944" name="Line 34">
              <a:extLst>
                <a:ext uri="{FF2B5EF4-FFF2-40B4-BE49-F238E27FC236}">
                  <a16:creationId xmlns:a16="http://schemas.microsoft.com/office/drawing/2014/main" id="{F74FCABD-61CA-478D-BDF5-EEFB19676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45" name="Text Box 35">
              <a:extLst>
                <a:ext uri="{FF2B5EF4-FFF2-40B4-BE49-F238E27FC236}">
                  <a16:creationId xmlns:a16="http://schemas.microsoft.com/office/drawing/2014/main" id="{A5D7DA42-DBB1-485C-9A74-79A63822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8877" name="Text Box 36">
            <a:extLst>
              <a:ext uri="{FF2B5EF4-FFF2-40B4-BE49-F238E27FC236}">
                <a16:creationId xmlns:a16="http://schemas.microsoft.com/office/drawing/2014/main" id="{512AC7F7-B9B8-42F4-96BC-B12631541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3" y="1165225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15th turn of for loop</a:t>
            </a:r>
            <a:endParaRPr lang="en-US" altLang="en-US" sz="2400"/>
          </a:p>
        </p:txBody>
      </p:sp>
      <p:sp>
        <p:nvSpPr>
          <p:cNvPr id="78878" name="Rectangle 37">
            <a:extLst>
              <a:ext uri="{FF2B5EF4-FFF2-40B4-BE49-F238E27FC236}">
                <a16:creationId xmlns:a16="http://schemas.microsoft.com/office/drawing/2014/main" id="{88CA68F2-00FB-4877-86EF-470CC550F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386556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8879" name="Rectangle 38">
            <a:extLst>
              <a:ext uri="{FF2B5EF4-FFF2-40B4-BE49-F238E27FC236}">
                <a16:creationId xmlns:a16="http://schemas.microsoft.com/office/drawing/2014/main" id="{6D7FCEE9-AC79-4391-813D-D93190205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86556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8880" name="Rectangle 39">
            <a:extLst>
              <a:ext uri="{FF2B5EF4-FFF2-40B4-BE49-F238E27FC236}">
                <a16:creationId xmlns:a16="http://schemas.microsoft.com/office/drawing/2014/main" id="{59442843-7D4A-4911-B13B-8C1154BB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3867150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8881" name="Rectangle 40">
            <a:extLst>
              <a:ext uri="{FF2B5EF4-FFF2-40B4-BE49-F238E27FC236}">
                <a16:creationId xmlns:a16="http://schemas.microsoft.com/office/drawing/2014/main" id="{5C31506B-1263-4D03-A33E-F561C944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386715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8882" name="Rectangle 41">
            <a:extLst>
              <a:ext uri="{FF2B5EF4-FFF2-40B4-BE49-F238E27FC236}">
                <a16:creationId xmlns:a16="http://schemas.microsoft.com/office/drawing/2014/main" id="{43B29BDF-D236-4475-821B-B565E62E7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386556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8883" name="Rectangle 42">
            <a:extLst>
              <a:ext uri="{FF2B5EF4-FFF2-40B4-BE49-F238E27FC236}">
                <a16:creationId xmlns:a16="http://schemas.microsoft.com/office/drawing/2014/main" id="{5F05A180-82DC-4A94-876D-160E419B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386556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8884" name="Rectangle 43">
            <a:extLst>
              <a:ext uri="{FF2B5EF4-FFF2-40B4-BE49-F238E27FC236}">
                <a16:creationId xmlns:a16="http://schemas.microsoft.com/office/drawing/2014/main" id="{BD19D1C0-F08D-40D6-8E4B-FB25EB2C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386715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8885" name="Rectangle 44">
            <a:extLst>
              <a:ext uri="{FF2B5EF4-FFF2-40B4-BE49-F238E27FC236}">
                <a16:creationId xmlns:a16="http://schemas.microsoft.com/office/drawing/2014/main" id="{46F41F5B-C2E3-4124-A706-DCB4854D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386715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8886" name="Rectangle 45">
            <a:extLst>
              <a:ext uri="{FF2B5EF4-FFF2-40B4-BE49-F238E27FC236}">
                <a16:creationId xmlns:a16="http://schemas.microsoft.com/office/drawing/2014/main" id="{E443BA2B-56A5-49B4-8F4C-F0C8F4500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963" y="38655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8887" name="Rectangle 46">
            <a:extLst>
              <a:ext uri="{FF2B5EF4-FFF2-40B4-BE49-F238E27FC236}">
                <a16:creationId xmlns:a16="http://schemas.microsoft.com/office/drawing/2014/main" id="{C3C8886A-A8C1-4AA0-BE65-FDBCB7E3F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813" y="38655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8888" name="Rectangle 47">
            <a:extLst>
              <a:ext uri="{FF2B5EF4-FFF2-40B4-BE49-F238E27FC236}">
                <a16:creationId xmlns:a16="http://schemas.microsoft.com/office/drawing/2014/main" id="{188D2518-DD33-414D-8315-2A70707E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3865563"/>
            <a:ext cx="449263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8889" name="Rectangle 48">
            <a:extLst>
              <a:ext uri="{FF2B5EF4-FFF2-40B4-BE49-F238E27FC236}">
                <a16:creationId xmlns:a16="http://schemas.microsoft.com/office/drawing/2014/main" id="{544DE860-0531-4E34-AB3A-8043092F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386556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8890" name="Rectangle 49">
            <a:extLst>
              <a:ext uri="{FF2B5EF4-FFF2-40B4-BE49-F238E27FC236}">
                <a16:creationId xmlns:a16="http://schemas.microsoft.com/office/drawing/2014/main" id="{848182B3-F2EB-4370-A46D-BF286C55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386556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8891" name="Rectangle 50">
            <a:extLst>
              <a:ext uri="{FF2B5EF4-FFF2-40B4-BE49-F238E27FC236}">
                <a16:creationId xmlns:a16="http://schemas.microsoft.com/office/drawing/2014/main" id="{45EA26FE-5257-40AD-892B-07ACDEC63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038" y="3867150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8892" name="Rectangle 51">
            <a:extLst>
              <a:ext uri="{FF2B5EF4-FFF2-40B4-BE49-F238E27FC236}">
                <a16:creationId xmlns:a16="http://schemas.microsoft.com/office/drawing/2014/main" id="{5471B2EC-9C83-4D73-89B2-160CE5C0D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3867150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8893" name="Rectangle 52">
            <a:extLst>
              <a:ext uri="{FF2B5EF4-FFF2-40B4-BE49-F238E27FC236}">
                <a16:creationId xmlns:a16="http://schemas.microsoft.com/office/drawing/2014/main" id="{7735A4CC-1AE3-46CB-8CAA-F8FB0E679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3865563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8894" name="Rectangle 53">
            <a:extLst>
              <a:ext uri="{FF2B5EF4-FFF2-40B4-BE49-F238E27FC236}">
                <a16:creationId xmlns:a16="http://schemas.microsoft.com/office/drawing/2014/main" id="{50B814F6-6A5E-4E37-801C-8423DE17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3865563"/>
            <a:ext cx="449262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8895" name="Rectangle 54">
            <a:extLst>
              <a:ext uri="{FF2B5EF4-FFF2-40B4-BE49-F238E27FC236}">
                <a16:creationId xmlns:a16="http://schemas.microsoft.com/office/drawing/2014/main" id="{678478AD-2F28-4BCA-B89E-1A2ED5FA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3867150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8896" name="Rectangle 55">
            <a:extLst>
              <a:ext uri="{FF2B5EF4-FFF2-40B4-BE49-F238E27FC236}">
                <a16:creationId xmlns:a16="http://schemas.microsoft.com/office/drawing/2014/main" id="{492A7B61-0F18-4614-B61D-4B601CF7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5" y="3867150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8897" name="Group 56">
            <a:extLst>
              <a:ext uri="{FF2B5EF4-FFF2-40B4-BE49-F238E27FC236}">
                <a16:creationId xmlns:a16="http://schemas.microsoft.com/office/drawing/2014/main" id="{B4B42F7F-326C-4370-9AF3-24775875DB06}"/>
              </a:ext>
            </a:extLst>
          </p:cNvPr>
          <p:cNvGrpSpPr>
            <a:grpSpLocks/>
          </p:cNvGrpSpPr>
          <p:nvPr/>
        </p:nvGrpSpPr>
        <p:grpSpPr bwMode="auto">
          <a:xfrm>
            <a:off x="8462963" y="2987675"/>
            <a:ext cx="296862" cy="769938"/>
            <a:chOff x="5436" y="2115"/>
            <a:chExt cx="187" cy="485"/>
          </a:xfrm>
        </p:grpSpPr>
        <p:sp>
          <p:nvSpPr>
            <p:cNvPr id="78942" name="Line 57">
              <a:extLst>
                <a:ext uri="{FF2B5EF4-FFF2-40B4-BE49-F238E27FC236}">
                  <a16:creationId xmlns:a16="http://schemas.microsoft.com/office/drawing/2014/main" id="{2B20E129-1A98-4B6D-9461-8CF64DE5A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43" name="Text Box 58">
              <a:extLst>
                <a:ext uri="{FF2B5EF4-FFF2-40B4-BE49-F238E27FC236}">
                  <a16:creationId xmlns:a16="http://schemas.microsoft.com/office/drawing/2014/main" id="{1A83781C-16C8-432C-BA99-E1A542EC6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8898" name="Group 59">
            <a:extLst>
              <a:ext uri="{FF2B5EF4-FFF2-40B4-BE49-F238E27FC236}">
                <a16:creationId xmlns:a16="http://schemas.microsoft.com/office/drawing/2014/main" id="{F0A02B2A-0EFA-498A-BEC2-1EA5DE9A76E5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2973388"/>
            <a:ext cx="254000" cy="769937"/>
            <a:chOff x="396" y="2106"/>
            <a:chExt cx="160" cy="485"/>
          </a:xfrm>
        </p:grpSpPr>
        <p:sp>
          <p:nvSpPr>
            <p:cNvPr id="78940" name="Line 60">
              <a:extLst>
                <a:ext uri="{FF2B5EF4-FFF2-40B4-BE49-F238E27FC236}">
                  <a16:creationId xmlns:a16="http://schemas.microsoft.com/office/drawing/2014/main" id="{70F93B9F-FFD6-4E03-880B-52126749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41" name="Text Box 61">
              <a:extLst>
                <a:ext uri="{FF2B5EF4-FFF2-40B4-BE49-F238E27FC236}">
                  <a16:creationId xmlns:a16="http://schemas.microsoft.com/office/drawing/2014/main" id="{2F6B373B-1C41-4E4B-8774-5893FF3B5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8899" name="Group 62">
            <a:extLst>
              <a:ext uri="{FF2B5EF4-FFF2-40B4-BE49-F238E27FC236}">
                <a16:creationId xmlns:a16="http://schemas.microsoft.com/office/drawing/2014/main" id="{A9402BE5-29C2-491A-9D53-FBA17CFF9E67}"/>
              </a:ext>
            </a:extLst>
          </p:cNvPr>
          <p:cNvGrpSpPr>
            <a:grpSpLocks/>
          </p:cNvGrpSpPr>
          <p:nvPr/>
        </p:nvGrpSpPr>
        <p:grpSpPr bwMode="auto">
          <a:xfrm>
            <a:off x="282575" y="2973388"/>
            <a:ext cx="254000" cy="769937"/>
            <a:chOff x="283" y="2106"/>
            <a:chExt cx="160" cy="485"/>
          </a:xfrm>
        </p:grpSpPr>
        <p:sp>
          <p:nvSpPr>
            <p:cNvPr id="78938" name="Line 63">
              <a:extLst>
                <a:ext uri="{FF2B5EF4-FFF2-40B4-BE49-F238E27FC236}">
                  <a16:creationId xmlns:a16="http://schemas.microsoft.com/office/drawing/2014/main" id="{DA22CC63-3138-40A6-839C-D57F722AA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9" name="Text Box 64">
              <a:extLst>
                <a:ext uri="{FF2B5EF4-FFF2-40B4-BE49-F238E27FC236}">
                  <a16:creationId xmlns:a16="http://schemas.microsoft.com/office/drawing/2014/main" id="{B677C837-6973-4627-B855-059C94315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8900" name="Group 65">
            <a:extLst>
              <a:ext uri="{FF2B5EF4-FFF2-40B4-BE49-F238E27FC236}">
                <a16:creationId xmlns:a16="http://schemas.microsoft.com/office/drawing/2014/main" id="{8B33C679-F469-4A4F-97E9-C1652184B4E3}"/>
              </a:ext>
            </a:extLst>
          </p:cNvPr>
          <p:cNvGrpSpPr>
            <a:grpSpLocks/>
          </p:cNvGrpSpPr>
          <p:nvPr/>
        </p:nvGrpSpPr>
        <p:grpSpPr bwMode="auto">
          <a:xfrm>
            <a:off x="7556500" y="2973388"/>
            <a:ext cx="268288" cy="769937"/>
            <a:chOff x="623" y="2106"/>
            <a:chExt cx="169" cy="485"/>
          </a:xfrm>
        </p:grpSpPr>
        <p:sp>
          <p:nvSpPr>
            <p:cNvPr id="78936" name="Line 66">
              <a:extLst>
                <a:ext uri="{FF2B5EF4-FFF2-40B4-BE49-F238E27FC236}">
                  <a16:creationId xmlns:a16="http://schemas.microsoft.com/office/drawing/2014/main" id="{FCE8FDDB-546D-49A8-851F-48F04EB0C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7" name="Text Box 67">
              <a:extLst>
                <a:ext uri="{FF2B5EF4-FFF2-40B4-BE49-F238E27FC236}">
                  <a16:creationId xmlns:a16="http://schemas.microsoft.com/office/drawing/2014/main" id="{977FED7C-A4F8-444E-93EB-56C37CB65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8901" name="Text Box 68">
            <a:extLst>
              <a:ext uri="{FF2B5EF4-FFF2-40B4-BE49-F238E27FC236}">
                <a16:creationId xmlns:a16="http://schemas.microsoft.com/office/drawing/2014/main" id="{28E12F9B-5CD1-4F48-A8E2-4A91BF28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978150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16th turn of for loop</a:t>
            </a:r>
            <a:endParaRPr lang="en-US" altLang="en-US" sz="2400"/>
          </a:p>
        </p:txBody>
      </p:sp>
      <p:sp>
        <p:nvSpPr>
          <p:cNvPr id="78902" name="Rectangle 101">
            <a:extLst>
              <a:ext uri="{FF2B5EF4-FFF2-40B4-BE49-F238E27FC236}">
                <a16:creationId xmlns:a16="http://schemas.microsoft.com/office/drawing/2014/main" id="{7F835D46-A6B3-47D6-B5B6-E521FF94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57800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8903" name="Rectangle 102">
            <a:extLst>
              <a:ext uri="{FF2B5EF4-FFF2-40B4-BE49-F238E27FC236}">
                <a16:creationId xmlns:a16="http://schemas.microsoft.com/office/drawing/2014/main" id="{E8D7AA64-BE6A-4E83-8EE8-AE408214B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57800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8904" name="Rectangle 103">
            <a:extLst>
              <a:ext uri="{FF2B5EF4-FFF2-40B4-BE49-F238E27FC236}">
                <a16:creationId xmlns:a16="http://schemas.microsoft.com/office/drawing/2014/main" id="{0522FF93-02F1-4B61-B43E-C2A99BE3A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578167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8905" name="Rectangle 104">
            <a:extLst>
              <a:ext uri="{FF2B5EF4-FFF2-40B4-BE49-F238E27FC236}">
                <a16:creationId xmlns:a16="http://schemas.microsoft.com/office/drawing/2014/main" id="{FD77686F-FF61-4D39-8726-C3FAF576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57816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8906" name="Rectangle 105">
            <a:extLst>
              <a:ext uri="{FF2B5EF4-FFF2-40B4-BE49-F238E27FC236}">
                <a16:creationId xmlns:a16="http://schemas.microsoft.com/office/drawing/2014/main" id="{A4C35969-D419-4831-857C-4E006B765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5780088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8907" name="Rectangle 106">
            <a:extLst>
              <a:ext uri="{FF2B5EF4-FFF2-40B4-BE49-F238E27FC236}">
                <a16:creationId xmlns:a16="http://schemas.microsoft.com/office/drawing/2014/main" id="{C8F7FDE9-C58F-4E3D-9BEB-B7C86F45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57800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8908" name="Rectangle 107">
            <a:extLst>
              <a:ext uri="{FF2B5EF4-FFF2-40B4-BE49-F238E27FC236}">
                <a16:creationId xmlns:a16="http://schemas.microsoft.com/office/drawing/2014/main" id="{B443F06D-061A-440A-8F8F-A77D1FF73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5" y="57816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8909" name="Rectangle 108">
            <a:extLst>
              <a:ext uri="{FF2B5EF4-FFF2-40B4-BE49-F238E27FC236}">
                <a16:creationId xmlns:a16="http://schemas.microsoft.com/office/drawing/2014/main" id="{655B843B-BA86-4D15-BC27-50D3D2A1C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5" y="57816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8910" name="Rectangle 109">
            <a:extLst>
              <a:ext uri="{FF2B5EF4-FFF2-40B4-BE49-F238E27FC236}">
                <a16:creationId xmlns:a16="http://schemas.microsoft.com/office/drawing/2014/main" id="{ED19B073-CEC4-471A-BB09-739F5AEF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5780088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8911" name="Rectangle 110">
            <a:extLst>
              <a:ext uri="{FF2B5EF4-FFF2-40B4-BE49-F238E27FC236}">
                <a16:creationId xmlns:a16="http://schemas.microsoft.com/office/drawing/2014/main" id="{709A8401-8130-44B2-AAF0-6F1C6DC7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5780088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8912" name="Rectangle 111">
            <a:extLst>
              <a:ext uri="{FF2B5EF4-FFF2-40B4-BE49-F238E27FC236}">
                <a16:creationId xmlns:a16="http://schemas.microsoft.com/office/drawing/2014/main" id="{E3EFAC19-92FC-44E1-8756-0815D06F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963" y="5780088"/>
            <a:ext cx="449262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8913" name="Rectangle 112">
            <a:extLst>
              <a:ext uri="{FF2B5EF4-FFF2-40B4-BE49-F238E27FC236}">
                <a16:creationId xmlns:a16="http://schemas.microsoft.com/office/drawing/2014/main" id="{EA518379-B353-4D0B-A20C-BED4D51E7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57800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8914" name="Rectangle 113">
            <a:extLst>
              <a:ext uri="{FF2B5EF4-FFF2-40B4-BE49-F238E27FC236}">
                <a16:creationId xmlns:a16="http://schemas.microsoft.com/office/drawing/2014/main" id="{FCB51A74-7795-4C59-A33C-1D0D9525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663" y="5780088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8915" name="Rectangle 114">
            <a:extLst>
              <a:ext uri="{FF2B5EF4-FFF2-40B4-BE49-F238E27FC236}">
                <a16:creationId xmlns:a16="http://schemas.microsoft.com/office/drawing/2014/main" id="{CE6646E8-50B2-446C-BDF9-15C98C7BC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57816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8916" name="Rectangle 115">
            <a:extLst>
              <a:ext uri="{FF2B5EF4-FFF2-40B4-BE49-F238E27FC236}">
                <a16:creationId xmlns:a16="http://schemas.microsoft.com/office/drawing/2014/main" id="{45DC92A4-CB29-4152-A6E4-DAF44487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5781675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8917" name="Rectangle 116">
            <a:extLst>
              <a:ext uri="{FF2B5EF4-FFF2-40B4-BE49-F238E27FC236}">
                <a16:creationId xmlns:a16="http://schemas.microsoft.com/office/drawing/2014/main" id="{ABAA67D7-8645-43FE-8730-E261DCF2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5780088"/>
            <a:ext cx="449262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8918" name="Rectangle 117">
            <a:extLst>
              <a:ext uri="{FF2B5EF4-FFF2-40B4-BE49-F238E27FC236}">
                <a16:creationId xmlns:a16="http://schemas.microsoft.com/office/drawing/2014/main" id="{F8707998-2D06-4B9B-A2E2-93BD86154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780088"/>
            <a:ext cx="449263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8919" name="Rectangle 118">
            <a:extLst>
              <a:ext uri="{FF2B5EF4-FFF2-40B4-BE49-F238E27FC236}">
                <a16:creationId xmlns:a16="http://schemas.microsoft.com/office/drawing/2014/main" id="{B7557E85-85CD-457D-BA57-41DA4F6E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781675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8920" name="Rectangle 119">
            <a:extLst>
              <a:ext uri="{FF2B5EF4-FFF2-40B4-BE49-F238E27FC236}">
                <a16:creationId xmlns:a16="http://schemas.microsoft.com/office/drawing/2014/main" id="{6471C7EC-6116-4EC0-A18C-62722D19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5781675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8921" name="Group 120">
            <a:extLst>
              <a:ext uri="{FF2B5EF4-FFF2-40B4-BE49-F238E27FC236}">
                <a16:creationId xmlns:a16="http://schemas.microsoft.com/office/drawing/2014/main" id="{D0AAB14B-E6E0-4F87-8D45-538DB2DD6567}"/>
              </a:ext>
            </a:extLst>
          </p:cNvPr>
          <p:cNvGrpSpPr>
            <a:grpSpLocks/>
          </p:cNvGrpSpPr>
          <p:nvPr/>
        </p:nvGrpSpPr>
        <p:grpSpPr bwMode="auto">
          <a:xfrm>
            <a:off x="8578850" y="4902200"/>
            <a:ext cx="296863" cy="769938"/>
            <a:chOff x="5436" y="2115"/>
            <a:chExt cx="187" cy="485"/>
          </a:xfrm>
        </p:grpSpPr>
        <p:sp>
          <p:nvSpPr>
            <p:cNvPr id="78934" name="Line 121">
              <a:extLst>
                <a:ext uri="{FF2B5EF4-FFF2-40B4-BE49-F238E27FC236}">
                  <a16:creationId xmlns:a16="http://schemas.microsoft.com/office/drawing/2014/main" id="{BC84370A-377D-491C-8054-3BEF54D9D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5" name="Text Box 122">
              <a:extLst>
                <a:ext uri="{FF2B5EF4-FFF2-40B4-BE49-F238E27FC236}">
                  <a16:creationId xmlns:a16="http://schemas.microsoft.com/office/drawing/2014/main" id="{649ABD2D-09B7-468C-8254-695FA3D13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8922" name="Group 123">
            <a:extLst>
              <a:ext uri="{FF2B5EF4-FFF2-40B4-BE49-F238E27FC236}">
                <a16:creationId xmlns:a16="http://schemas.microsoft.com/office/drawing/2014/main" id="{B823ADA6-94ED-47FF-989A-20D5D3948F2F}"/>
              </a:ext>
            </a:extLst>
          </p:cNvPr>
          <p:cNvGrpSpPr>
            <a:grpSpLocks/>
          </p:cNvGrpSpPr>
          <p:nvPr/>
        </p:nvGrpSpPr>
        <p:grpSpPr bwMode="auto">
          <a:xfrm>
            <a:off x="5030788" y="4887913"/>
            <a:ext cx="254000" cy="769937"/>
            <a:chOff x="396" y="2106"/>
            <a:chExt cx="160" cy="485"/>
          </a:xfrm>
        </p:grpSpPr>
        <p:sp>
          <p:nvSpPr>
            <p:cNvPr id="78932" name="Line 124">
              <a:extLst>
                <a:ext uri="{FF2B5EF4-FFF2-40B4-BE49-F238E27FC236}">
                  <a16:creationId xmlns:a16="http://schemas.microsoft.com/office/drawing/2014/main" id="{3993E32A-84C3-495C-B048-8FFF25CD5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3" name="Text Box 125">
              <a:extLst>
                <a:ext uri="{FF2B5EF4-FFF2-40B4-BE49-F238E27FC236}">
                  <a16:creationId xmlns:a16="http://schemas.microsoft.com/office/drawing/2014/main" id="{75E31393-C3DA-4317-A982-D7F335021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8923" name="Group 126">
            <a:extLst>
              <a:ext uri="{FF2B5EF4-FFF2-40B4-BE49-F238E27FC236}">
                <a16:creationId xmlns:a16="http://schemas.microsoft.com/office/drawing/2014/main" id="{D8531F7B-2435-49F0-ABD7-C0D29B7F6580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4887913"/>
            <a:ext cx="254000" cy="769937"/>
            <a:chOff x="283" y="2106"/>
            <a:chExt cx="160" cy="485"/>
          </a:xfrm>
        </p:grpSpPr>
        <p:sp>
          <p:nvSpPr>
            <p:cNvPr id="78930" name="Line 127">
              <a:extLst>
                <a:ext uri="{FF2B5EF4-FFF2-40B4-BE49-F238E27FC236}">
                  <a16:creationId xmlns:a16="http://schemas.microsoft.com/office/drawing/2014/main" id="{7B39D874-C07E-4AEB-BF69-63BE8549F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1" name="Text Box 128">
              <a:extLst>
                <a:ext uri="{FF2B5EF4-FFF2-40B4-BE49-F238E27FC236}">
                  <a16:creationId xmlns:a16="http://schemas.microsoft.com/office/drawing/2014/main" id="{1D88C879-BAB3-476B-A2C7-456EE0D3E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8924" name="Group 129">
            <a:extLst>
              <a:ext uri="{FF2B5EF4-FFF2-40B4-BE49-F238E27FC236}">
                <a16:creationId xmlns:a16="http://schemas.microsoft.com/office/drawing/2014/main" id="{05A243E5-A799-483B-BB44-1489918CABA7}"/>
              </a:ext>
            </a:extLst>
          </p:cNvPr>
          <p:cNvGrpSpPr>
            <a:grpSpLocks/>
          </p:cNvGrpSpPr>
          <p:nvPr/>
        </p:nvGrpSpPr>
        <p:grpSpPr bwMode="auto">
          <a:xfrm>
            <a:off x="8726488" y="4887913"/>
            <a:ext cx="268287" cy="769937"/>
            <a:chOff x="623" y="2106"/>
            <a:chExt cx="169" cy="485"/>
          </a:xfrm>
        </p:grpSpPr>
        <p:sp>
          <p:nvSpPr>
            <p:cNvPr id="78928" name="Line 130">
              <a:extLst>
                <a:ext uri="{FF2B5EF4-FFF2-40B4-BE49-F238E27FC236}">
                  <a16:creationId xmlns:a16="http://schemas.microsoft.com/office/drawing/2014/main" id="{47198C9B-FBED-4FEA-92A4-3409813D0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29" name="Text Box 131">
              <a:extLst>
                <a:ext uri="{FF2B5EF4-FFF2-40B4-BE49-F238E27FC236}">
                  <a16:creationId xmlns:a16="http://schemas.microsoft.com/office/drawing/2014/main" id="{144626A1-49C2-4B4A-B9D4-FEADAB27F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8925" name="Text Box 132">
            <a:extLst>
              <a:ext uri="{FF2B5EF4-FFF2-40B4-BE49-F238E27FC236}">
                <a16:creationId xmlns:a16="http://schemas.microsoft.com/office/drawing/2014/main" id="{73D377E5-8467-4D5E-B85A-D2FDDDD7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602163"/>
            <a:ext cx="4833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17th and 18th turn of for loop</a:t>
            </a:r>
            <a:endParaRPr lang="en-US" altLang="en-US" sz="2400"/>
          </a:p>
        </p:txBody>
      </p:sp>
      <p:sp>
        <p:nvSpPr>
          <p:cNvPr id="78926" name="AutoShape 133">
            <a:extLst>
              <a:ext uri="{FF2B5EF4-FFF2-40B4-BE49-F238E27FC236}">
                <a16:creationId xmlns:a16="http://schemas.microsoft.com/office/drawing/2014/main" id="{965291F4-3E3C-472C-A815-6444DF22C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2774950"/>
            <a:ext cx="2214562" cy="741363"/>
          </a:xfrm>
          <a:prstGeom prst="curvedUpArrow">
            <a:avLst>
              <a:gd name="adj1" fmla="val 20772"/>
              <a:gd name="adj2" fmla="val 80515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927" name="AutoShape 134">
            <a:extLst>
              <a:ext uri="{FF2B5EF4-FFF2-40B4-BE49-F238E27FC236}">
                <a16:creationId xmlns:a16="http://schemas.microsoft.com/office/drawing/2014/main" id="{D54458F1-B84D-487F-BD0D-35D2305E463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45013" y="2765425"/>
            <a:ext cx="2193925" cy="760413"/>
          </a:xfrm>
          <a:prstGeom prst="curvedDownArrow">
            <a:avLst>
              <a:gd name="adj1" fmla="val 28999"/>
              <a:gd name="adj2" fmla="val 60762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Veri Yer Tutucusu 3">
            <a:extLst>
              <a:ext uri="{FF2B5EF4-FFF2-40B4-BE49-F238E27FC236}">
                <a16:creationId xmlns:a16="http://schemas.microsoft.com/office/drawing/2014/main" id="{A381E9BB-A8AC-484D-84AA-79E81316EF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07CCF4-64A0-4BB9-AE1F-D485F4252604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79875" name="Alt Bilgi Yer Tutucusu 4">
            <a:extLst>
              <a:ext uri="{FF2B5EF4-FFF2-40B4-BE49-F238E27FC236}">
                <a16:creationId xmlns:a16="http://schemas.microsoft.com/office/drawing/2014/main" id="{E044C8A1-CC2A-4232-819F-AE4BBFAB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876" name="Slayt Numarası Yer Tutucusu 5">
            <a:extLst>
              <a:ext uri="{FF2B5EF4-FFF2-40B4-BE49-F238E27FC236}">
                <a16:creationId xmlns:a16="http://schemas.microsoft.com/office/drawing/2014/main" id="{A261645A-450A-42DB-9E81-445A203E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91FFE3-8B91-43AC-809D-81BCA2F056D5}" type="slidenum">
              <a:rPr lang="en-US" altLang="en-US" b="0"/>
              <a:pPr/>
              <a:t>74</a:t>
            </a:fld>
            <a:endParaRPr lang="en-US" altLang="en-US" b="0"/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EDF5896C-8F92-43EB-8E16-3C0653807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altLang="en-US"/>
              <a:t>Partitioning: Example</a:t>
            </a:r>
          </a:p>
        </p:txBody>
      </p:sp>
      <p:sp>
        <p:nvSpPr>
          <p:cNvPr id="79878" name="Rectangle 5">
            <a:extLst>
              <a:ext uri="{FF2B5EF4-FFF2-40B4-BE49-F238E27FC236}">
                <a16:creationId xmlns:a16="http://schemas.microsoft.com/office/drawing/2014/main" id="{501BC6A5-EB4A-4B03-BD60-D5867032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23399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79879" name="Rectangle 6">
            <a:extLst>
              <a:ext uri="{FF2B5EF4-FFF2-40B4-BE49-F238E27FC236}">
                <a16:creationId xmlns:a16="http://schemas.microsoft.com/office/drawing/2014/main" id="{952647C2-6A88-45D1-97BB-C94C7E48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399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79880" name="Rectangle 7">
            <a:extLst>
              <a:ext uri="{FF2B5EF4-FFF2-40B4-BE49-F238E27FC236}">
                <a16:creationId xmlns:a16="http://schemas.microsoft.com/office/drawing/2014/main" id="{3FF9B176-7E4F-459B-BC2D-27ADE04D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2341563"/>
            <a:ext cx="449262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79881" name="Rectangle 8">
            <a:extLst>
              <a:ext uri="{FF2B5EF4-FFF2-40B4-BE49-F238E27FC236}">
                <a16:creationId xmlns:a16="http://schemas.microsoft.com/office/drawing/2014/main" id="{99CACD78-9695-4AF4-849F-22547DB1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34156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79882" name="Rectangle 9">
            <a:extLst>
              <a:ext uri="{FF2B5EF4-FFF2-40B4-BE49-F238E27FC236}">
                <a16:creationId xmlns:a16="http://schemas.microsoft.com/office/drawing/2014/main" id="{3F386E86-225F-415F-9C21-48ABFB780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5" y="2339975"/>
            <a:ext cx="449263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CBEE9E90-2CB3-4A0D-B589-4E6F28EF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33997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79884" name="Rectangle 11">
            <a:extLst>
              <a:ext uri="{FF2B5EF4-FFF2-40B4-BE49-F238E27FC236}">
                <a16:creationId xmlns:a16="http://schemas.microsoft.com/office/drawing/2014/main" id="{E8397B69-6664-469F-99FC-EBB6197D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234156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79885" name="Rectangle 12">
            <a:extLst>
              <a:ext uri="{FF2B5EF4-FFF2-40B4-BE49-F238E27FC236}">
                <a16:creationId xmlns:a16="http://schemas.microsoft.com/office/drawing/2014/main" id="{D1161B8D-C742-48EA-A0A5-15007043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34156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79886" name="Rectangle 13">
            <a:extLst>
              <a:ext uri="{FF2B5EF4-FFF2-40B4-BE49-F238E27FC236}">
                <a16:creationId xmlns:a16="http://schemas.microsoft.com/office/drawing/2014/main" id="{09E68A32-E067-4D89-92B6-CF9228D8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675" y="2339975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79887" name="Rectangle 14">
            <a:extLst>
              <a:ext uri="{FF2B5EF4-FFF2-40B4-BE49-F238E27FC236}">
                <a16:creationId xmlns:a16="http://schemas.microsoft.com/office/drawing/2014/main" id="{44101D3B-08D1-48E1-8792-E92D025A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2339975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79888" name="Rectangle 15">
            <a:extLst>
              <a:ext uri="{FF2B5EF4-FFF2-40B4-BE49-F238E27FC236}">
                <a16:creationId xmlns:a16="http://schemas.microsoft.com/office/drawing/2014/main" id="{D6898663-A5AB-411F-B5BC-068905AE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788" y="2341563"/>
            <a:ext cx="449262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79889" name="Rectangle 16">
            <a:extLst>
              <a:ext uri="{FF2B5EF4-FFF2-40B4-BE49-F238E27FC236}">
                <a16:creationId xmlns:a16="http://schemas.microsoft.com/office/drawing/2014/main" id="{FF401809-F88F-4AA7-A88B-D207A3DD7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233997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79890" name="Rectangle 17">
            <a:extLst>
              <a:ext uri="{FF2B5EF4-FFF2-40B4-BE49-F238E27FC236}">
                <a16:creationId xmlns:a16="http://schemas.microsoft.com/office/drawing/2014/main" id="{56C70CD3-6A08-488C-AAFE-32CEFBEB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2339975"/>
            <a:ext cx="449262" cy="3603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79891" name="Rectangle 18">
            <a:extLst>
              <a:ext uri="{FF2B5EF4-FFF2-40B4-BE49-F238E27FC236}">
                <a16:creationId xmlns:a16="http://schemas.microsoft.com/office/drawing/2014/main" id="{A867AC62-3C69-42B7-A949-209DC8D1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2341563"/>
            <a:ext cx="449263" cy="360362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79892" name="Rectangle 19">
            <a:extLst>
              <a:ext uri="{FF2B5EF4-FFF2-40B4-BE49-F238E27FC236}">
                <a16:creationId xmlns:a16="http://schemas.microsoft.com/office/drawing/2014/main" id="{2861C07E-6342-4EF3-B599-46D922EB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2341563"/>
            <a:ext cx="449262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79893" name="Rectangle 20">
            <a:extLst>
              <a:ext uri="{FF2B5EF4-FFF2-40B4-BE49-F238E27FC236}">
                <a16:creationId xmlns:a16="http://schemas.microsoft.com/office/drawing/2014/main" id="{B0EB657D-51B2-4CB7-9701-AF440268C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2339975"/>
            <a:ext cx="449262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79894" name="Rectangle 21">
            <a:extLst>
              <a:ext uri="{FF2B5EF4-FFF2-40B4-BE49-F238E27FC236}">
                <a16:creationId xmlns:a16="http://schemas.microsoft.com/office/drawing/2014/main" id="{43F8B643-A92A-4F55-80E7-F05D462E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2339975"/>
            <a:ext cx="449263" cy="3603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79895" name="Rectangle 22">
            <a:extLst>
              <a:ext uri="{FF2B5EF4-FFF2-40B4-BE49-F238E27FC236}">
                <a16:creationId xmlns:a16="http://schemas.microsoft.com/office/drawing/2014/main" id="{BAD15BA5-76FE-400F-8039-E17C04B24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2341563"/>
            <a:ext cx="449262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79896" name="Rectangle 23">
            <a:extLst>
              <a:ext uri="{FF2B5EF4-FFF2-40B4-BE49-F238E27FC236}">
                <a16:creationId xmlns:a16="http://schemas.microsoft.com/office/drawing/2014/main" id="{55858C7C-7D6E-4152-9F2E-B3C55F62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38" y="2341563"/>
            <a:ext cx="449262" cy="3603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79897" name="Group 24">
            <a:extLst>
              <a:ext uri="{FF2B5EF4-FFF2-40B4-BE49-F238E27FC236}">
                <a16:creationId xmlns:a16="http://schemas.microsoft.com/office/drawing/2014/main" id="{A2BEB726-703D-4871-8362-7C53B43CB3B7}"/>
              </a:ext>
            </a:extLst>
          </p:cNvPr>
          <p:cNvGrpSpPr>
            <a:grpSpLocks/>
          </p:cNvGrpSpPr>
          <p:nvPr/>
        </p:nvGrpSpPr>
        <p:grpSpPr bwMode="auto">
          <a:xfrm>
            <a:off x="8448675" y="1462088"/>
            <a:ext cx="296863" cy="769937"/>
            <a:chOff x="5436" y="2115"/>
            <a:chExt cx="187" cy="485"/>
          </a:xfrm>
        </p:grpSpPr>
        <p:sp>
          <p:nvSpPr>
            <p:cNvPr id="79910" name="Line 25">
              <a:extLst>
                <a:ext uri="{FF2B5EF4-FFF2-40B4-BE49-F238E27FC236}">
                  <a16:creationId xmlns:a16="http://schemas.microsoft.com/office/drawing/2014/main" id="{F872B2CB-C66E-4598-8B1D-E352978F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2362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Text Box 26">
              <a:extLst>
                <a:ext uri="{FF2B5EF4-FFF2-40B4-BE49-F238E27FC236}">
                  <a16:creationId xmlns:a16="http://schemas.microsoft.com/office/drawing/2014/main" id="{05A5A672-D869-416D-8FF6-FFF910D9D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21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79898" name="Group 27">
            <a:extLst>
              <a:ext uri="{FF2B5EF4-FFF2-40B4-BE49-F238E27FC236}">
                <a16:creationId xmlns:a16="http://schemas.microsoft.com/office/drawing/2014/main" id="{C5D2978E-54FC-4A6A-B944-3B5868F4F712}"/>
              </a:ext>
            </a:extLst>
          </p:cNvPr>
          <p:cNvGrpSpPr>
            <a:grpSpLocks/>
          </p:cNvGrpSpPr>
          <p:nvPr/>
        </p:nvGrpSpPr>
        <p:grpSpPr bwMode="auto">
          <a:xfrm>
            <a:off x="4900613" y="1447800"/>
            <a:ext cx="254000" cy="769938"/>
            <a:chOff x="396" y="2106"/>
            <a:chExt cx="160" cy="485"/>
          </a:xfrm>
        </p:grpSpPr>
        <p:sp>
          <p:nvSpPr>
            <p:cNvPr id="79908" name="Line 28">
              <a:extLst>
                <a:ext uri="{FF2B5EF4-FFF2-40B4-BE49-F238E27FC236}">
                  <a16:creationId xmlns:a16="http://schemas.microsoft.com/office/drawing/2014/main" id="{B3D4DE70-6CDF-4EDB-88E3-5211FD853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2353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Text Box 29">
              <a:extLst>
                <a:ext uri="{FF2B5EF4-FFF2-40B4-BE49-F238E27FC236}">
                  <a16:creationId xmlns:a16="http://schemas.microsoft.com/office/drawing/2014/main" id="{516BEDBC-9B5C-434C-8520-8A776EBB3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79899" name="Group 30">
            <a:extLst>
              <a:ext uri="{FF2B5EF4-FFF2-40B4-BE49-F238E27FC236}">
                <a16:creationId xmlns:a16="http://schemas.microsoft.com/office/drawing/2014/main" id="{C7B7F628-8945-4380-83B8-2B17591427B4}"/>
              </a:ext>
            </a:extLst>
          </p:cNvPr>
          <p:cNvGrpSpPr>
            <a:grpSpLocks/>
          </p:cNvGrpSpPr>
          <p:nvPr/>
        </p:nvGrpSpPr>
        <p:grpSpPr bwMode="auto">
          <a:xfrm>
            <a:off x="268288" y="1447800"/>
            <a:ext cx="254000" cy="769938"/>
            <a:chOff x="283" y="2106"/>
            <a:chExt cx="160" cy="485"/>
          </a:xfrm>
        </p:grpSpPr>
        <p:sp>
          <p:nvSpPr>
            <p:cNvPr id="79906" name="Line 31">
              <a:extLst>
                <a:ext uri="{FF2B5EF4-FFF2-40B4-BE49-F238E27FC236}">
                  <a16:creationId xmlns:a16="http://schemas.microsoft.com/office/drawing/2014/main" id="{ED0506FE-CBF0-4819-B3C0-5542B0146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Text Box 32">
              <a:extLst>
                <a:ext uri="{FF2B5EF4-FFF2-40B4-BE49-F238E27FC236}">
                  <a16:creationId xmlns:a16="http://schemas.microsoft.com/office/drawing/2014/main" id="{D6A66FF6-C82A-416B-8504-6E35FED4A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2106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79900" name="Group 33">
            <a:extLst>
              <a:ext uri="{FF2B5EF4-FFF2-40B4-BE49-F238E27FC236}">
                <a16:creationId xmlns:a16="http://schemas.microsoft.com/office/drawing/2014/main" id="{ACB60FB3-2708-46EE-8EEE-ADA5E821D33C}"/>
              </a:ext>
            </a:extLst>
          </p:cNvPr>
          <p:cNvGrpSpPr>
            <a:grpSpLocks/>
          </p:cNvGrpSpPr>
          <p:nvPr/>
        </p:nvGrpSpPr>
        <p:grpSpPr bwMode="auto">
          <a:xfrm>
            <a:off x="8596313" y="1447800"/>
            <a:ext cx="268287" cy="769938"/>
            <a:chOff x="623" y="2106"/>
            <a:chExt cx="169" cy="485"/>
          </a:xfrm>
        </p:grpSpPr>
        <p:sp>
          <p:nvSpPr>
            <p:cNvPr id="79904" name="Line 34">
              <a:extLst>
                <a:ext uri="{FF2B5EF4-FFF2-40B4-BE49-F238E27FC236}">
                  <a16:creationId xmlns:a16="http://schemas.microsoft.com/office/drawing/2014/main" id="{AAF7E122-E9A5-4B1E-BC1B-6FA743B88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353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Text Box 35">
              <a:extLst>
                <a:ext uri="{FF2B5EF4-FFF2-40B4-BE49-F238E27FC236}">
                  <a16:creationId xmlns:a16="http://schemas.microsoft.com/office/drawing/2014/main" id="{1446EC77-6F02-4F1B-B97E-B3F73D162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106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79901" name="Text Box 36">
            <a:extLst>
              <a:ext uri="{FF2B5EF4-FFF2-40B4-BE49-F238E27FC236}">
                <a16:creationId xmlns:a16="http://schemas.microsoft.com/office/drawing/2014/main" id="{13CF1FD1-A63A-4F0B-88C3-17A45CD8F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1155700"/>
            <a:ext cx="476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execution of </a:t>
            </a:r>
            <a:r>
              <a:rPr lang="tr-TR" altLang="en-US" sz="2400" b="0">
                <a:latin typeface="Tahoma" panose="020B0604030504040204" pitchFamily="34" charset="0"/>
              </a:rPr>
              <a:t>return</a:t>
            </a:r>
            <a:r>
              <a:rPr lang="tr-TR" altLang="en-US" sz="2400"/>
              <a:t> statement</a:t>
            </a:r>
            <a:endParaRPr lang="en-US" altLang="en-US" sz="2400"/>
          </a:p>
        </p:txBody>
      </p:sp>
      <p:sp>
        <p:nvSpPr>
          <p:cNvPr id="79902" name="AutoShape 37">
            <a:extLst>
              <a:ext uri="{FF2B5EF4-FFF2-40B4-BE49-F238E27FC236}">
                <a16:creationId xmlns:a16="http://schemas.microsoft.com/office/drawing/2014/main" id="{B1315271-6E64-4A37-9F2B-D16FB490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2805113"/>
            <a:ext cx="3735387" cy="741362"/>
          </a:xfrm>
          <a:prstGeom prst="curvedUpArrow">
            <a:avLst>
              <a:gd name="adj1" fmla="val 17961"/>
              <a:gd name="adj2" fmla="val 95919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903" name="AutoShape 38">
            <a:extLst>
              <a:ext uri="{FF2B5EF4-FFF2-40B4-BE49-F238E27FC236}">
                <a16:creationId xmlns:a16="http://schemas.microsoft.com/office/drawing/2014/main" id="{CC849FDB-6FE9-4DF5-B7F3-6DECC1ABF57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37138" y="2751138"/>
            <a:ext cx="3700462" cy="760412"/>
          </a:xfrm>
          <a:prstGeom prst="curvedDownArrow">
            <a:avLst>
              <a:gd name="adj1" fmla="val 12819"/>
              <a:gd name="adj2" fmla="val 66395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Veri Yer Tutucusu 3">
            <a:extLst>
              <a:ext uri="{FF2B5EF4-FFF2-40B4-BE49-F238E27FC236}">
                <a16:creationId xmlns:a16="http://schemas.microsoft.com/office/drawing/2014/main" id="{03E18E20-A769-4891-8CFE-414FFED865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D1CE9A-8EBA-41F1-B582-BF10B99B4FEA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0899" name="Alt Bilgi Yer Tutucusu 4">
            <a:extLst>
              <a:ext uri="{FF2B5EF4-FFF2-40B4-BE49-F238E27FC236}">
                <a16:creationId xmlns:a16="http://schemas.microsoft.com/office/drawing/2014/main" id="{56DF226C-FB7F-46F7-8637-CFB927F2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0900" name="Slayt Numarası Yer Tutucusu 5">
            <a:extLst>
              <a:ext uri="{FF2B5EF4-FFF2-40B4-BE49-F238E27FC236}">
                <a16:creationId xmlns:a16="http://schemas.microsoft.com/office/drawing/2014/main" id="{B6146D31-428B-4627-833F-5DC3E2D4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0545AE-D0AA-4372-82EE-4025E08F7438}" type="slidenum">
              <a:rPr lang="en-US" altLang="en-US" b="0"/>
              <a:pPr/>
              <a:t>75</a:t>
            </a:fld>
            <a:endParaRPr lang="en-US" altLang="en-US" b="0"/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BBA91106-3598-4F02-8A33-1AF8A01F8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Hoare’s Partitioning: Idea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72B0DEAC-EDC9-415D-85E2-807B9FB03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7188"/>
            <a:ext cx="8229600" cy="3830637"/>
          </a:xfrm>
        </p:spPr>
        <p:txBody>
          <a:bodyPr/>
          <a:lstStyle/>
          <a:p>
            <a:pPr eaLnBrk="1" hangingPunct="1"/>
            <a:r>
              <a:rPr lang="tr-TR" altLang="en-US"/>
              <a:t>The idea is to simply check the sequence starting at both ends to see that </a:t>
            </a:r>
          </a:p>
          <a:p>
            <a:pPr lvl="1" indent="-220663" eaLnBrk="1" hangingPunct="1"/>
            <a:r>
              <a:rPr lang="tr-TR" altLang="en-US"/>
              <a:t>no keys less than pivot should remain to right of pivot,  and </a:t>
            </a:r>
          </a:p>
          <a:p>
            <a:pPr lvl="1" indent="-220663" eaLnBrk="1" hangingPunct="1"/>
            <a:r>
              <a:rPr lang="tr-TR" altLang="en-US"/>
              <a:t>no greater keys to left, </a:t>
            </a:r>
          </a:p>
          <a:p>
            <a:pPr eaLnBrk="1" hangingPunct="1"/>
            <a:r>
              <a:rPr lang="tr-TR" altLang="en-US"/>
              <a:t>If any two such keys exist, they are swapped to  have them at their correct sides.</a:t>
            </a:r>
            <a:endParaRPr lang="tr-TR" altLang="en-US" sz="2800" i="1" baseline="-25000"/>
          </a:p>
          <a:p>
            <a:pPr eaLnBrk="1" hangingPunct="1">
              <a:buFontTx/>
              <a:buNone/>
            </a:pPr>
            <a:endParaRPr lang="tr-TR" altLang="en-US" sz="2800" i="1" baseline="-25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Veri Yer Tutucusu 3">
            <a:extLst>
              <a:ext uri="{FF2B5EF4-FFF2-40B4-BE49-F238E27FC236}">
                <a16:creationId xmlns:a16="http://schemas.microsoft.com/office/drawing/2014/main" id="{1A669375-F39D-40E2-A4DF-B957CF1B8D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45A56C-E11D-4215-A8F8-EC1FD547730A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1923" name="Alt Bilgi Yer Tutucusu 4">
            <a:extLst>
              <a:ext uri="{FF2B5EF4-FFF2-40B4-BE49-F238E27FC236}">
                <a16:creationId xmlns:a16="http://schemas.microsoft.com/office/drawing/2014/main" id="{111386C8-10C8-480D-B0BB-52B2C532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1924" name="Slayt Numarası Yer Tutucusu 5">
            <a:extLst>
              <a:ext uri="{FF2B5EF4-FFF2-40B4-BE49-F238E27FC236}">
                <a16:creationId xmlns:a16="http://schemas.microsoft.com/office/drawing/2014/main" id="{156B451B-CD94-4D92-BD41-FB60E995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2F5DF0-16F7-4FB1-87F3-2C81C342EF5B}" type="slidenum">
              <a:rPr lang="en-US" altLang="en-US" b="0"/>
              <a:pPr/>
              <a:t>76</a:t>
            </a:fld>
            <a:endParaRPr lang="en-US" altLang="en-US" b="0"/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5BC0C314-FC5F-40EC-9470-263BC4471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Hoare’s Partitioning: Idea</a:t>
            </a:r>
          </a:p>
        </p:txBody>
      </p:sp>
      <p:sp>
        <p:nvSpPr>
          <p:cNvPr id="81926" name="Rectangle 3">
            <a:extLst>
              <a:ext uri="{FF2B5EF4-FFF2-40B4-BE49-F238E27FC236}">
                <a16:creationId xmlns:a16="http://schemas.microsoft.com/office/drawing/2014/main" id="{90C0E5EE-1F6E-4CF1-AD43-AFDC55D10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3813"/>
            <a:ext cx="8229600" cy="4903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800"/>
              <a:t>To accomplish this, two pointers (e.g., </a:t>
            </a:r>
            <a:r>
              <a:rPr lang="tr-TR" altLang="en-US" sz="2800" i="1">
                <a:solidFill>
                  <a:srgbClr val="FF0000"/>
                </a:solidFill>
              </a:rPr>
              <a:t>i</a:t>
            </a:r>
            <a:r>
              <a:rPr lang="tr-TR" altLang="en-US" sz="2800"/>
              <a:t> and </a:t>
            </a:r>
            <a:r>
              <a:rPr lang="tr-TR" altLang="en-US" sz="2800" i="1">
                <a:solidFill>
                  <a:srgbClr val="FF0000"/>
                </a:solidFill>
              </a:rPr>
              <a:t>j</a:t>
            </a:r>
            <a:r>
              <a:rPr lang="tr-TR" altLang="en-US" sz="2800"/>
              <a:t>) start at both ends of the sequence to scan through moving towards each other. 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/>
              <a:t>Whenever a pointer locates </a:t>
            </a:r>
            <a:r>
              <a:rPr lang="tr-TR" altLang="en-US" sz="2800" i="1"/>
              <a:t>a key in an incorrect position</a:t>
            </a:r>
            <a:r>
              <a:rPr lang="tr-TR" altLang="en-US" sz="2800"/>
              <a:t> (i.e., a greater key to left of pivot or a key less than the pivot at its right), it </a:t>
            </a:r>
            <a:r>
              <a:rPr lang="tr-TR" altLang="en-US" sz="2800" i="1"/>
              <a:t>stops moving</a:t>
            </a:r>
            <a:r>
              <a:rPr lang="tr-TR" altLang="en-US" sz="2800"/>
              <a:t>.  When both pointers stop, the keys they point to are swapped and they restart moving. 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800"/>
              <a:t>Scanning terminates when pointers pass crossing each other, and the key is placed at the position pointed to by </a:t>
            </a:r>
            <a:r>
              <a:rPr lang="tr-TR" altLang="en-US" sz="2800" i="1">
                <a:solidFill>
                  <a:srgbClr val="FF0000"/>
                </a:solidFill>
              </a:rPr>
              <a:t>j</a:t>
            </a:r>
            <a:r>
              <a:rPr lang="tr-TR" altLang="en-US" sz="2800"/>
              <a:t>.</a:t>
            </a:r>
            <a:r>
              <a:rPr lang="tr-TR" altLang="en-US" sz="2400"/>
              <a:t>   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Veri Yer Tutucusu 3">
            <a:extLst>
              <a:ext uri="{FF2B5EF4-FFF2-40B4-BE49-F238E27FC236}">
                <a16:creationId xmlns:a16="http://schemas.microsoft.com/office/drawing/2014/main" id="{FF002955-FEA6-4270-BB31-B3E4986319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FD621A-0072-483E-A441-E7199C0218CF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2947" name="Alt Bilgi Yer Tutucusu 4">
            <a:extLst>
              <a:ext uri="{FF2B5EF4-FFF2-40B4-BE49-F238E27FC236}">
                <a16:creationId xmlns:a16="http://schemas.microsoft.com/office/drawing/2014/main" id="{3A4636AB-5D3B-4A5D-95A8-8015495D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2948" name="Slayt Numarası Yer Tutucusu 5">
            <a:extLst>
              <a:ext uri="{FF2B5EF4-FFF2-40B4-BE49-F238E27FC236}">
                <a16:creationId xmlns:a16="http://schemas.microsoft.com/office/drawing/2014/main" id="{AE0D43FD-526C-43F7-B66E-5F19849D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5E1DD6-DB2D-4530-A419-C1517D1208B6}" type="slidenum">
              <a:rPr lang="en-US" altLang="en-US" b="0"/>
              <a:pPr/>
              <a:t>77</a:t>
            </a:fld>
            <a:endParaRPr lang="en-US" altLang="en-US" b="0"/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0E45DBD3-BC41-4924-9AE6-75DEA811A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Hoare’s Partitioning: Algorithm</a:t>
            </a:r>
          </a:p>
        </p:txBody>
      </p:sp>
      <p:sp>
        <p:nvSpPr>
          <p:cNvPr id="82950" name="Rectangle 3">
            <a:extLst>
              <a:ext uri="{FF2B5EF4-FFF2-40B4-BE49-F238E27FC236}">
                <a16:creationId xmlns:a16="http://schemas.microsoft.com/office/drawing/2014/main" id="{45F395AA-D89F-4868-B441-A35AFF62A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Partition_Hoare(A,l,r)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x=A[l];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i=l-1; j=r+1;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while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	do j-=1 while A[j]&gt;x;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	do i+=1 while A[i]&lt;x;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	if (i&lt;j) swap A[i]</a:t>
            </a:r>
            <a:r>
              <a:rPr lang="tr-TR" altLang="en-US" sz="2000">
                <a:latin typeface="Batang" panose="02030600000101010101" pitchFamily="18" charset="-127"/>
                <a:ea typeface="Batang" panose="02030600000101010101" pitchFamily="18" charset="-127"/>
              </a:rPr>
              <a:t>↔</a:t>
            </a:r>
            <a:r>
              <a:rPr lang="tr-TR" altLang="en-US" sz="2000">
                <a:latin typeface="Tahoma" panose="020B0604030504040204" pitchFamily="34" charset="0"/>
              </a:rPr>
              <a:t>A[j];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	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		swap(A[j],A[l])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		return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	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Veri Yer Tutucusu 3">
            <a:extLst>
              <a:ext uri="{FF2B5EF4-FFF2-40B4-BE49-F238E27FC236}">
                <a16:creationId xmlns:a16="http://schemas.microsoft.com/office/drawing/2014/main" id="{D9444C3B-76F4-4496-83A7-EC994D84FB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E04DAC-AD99-4103-BFC8-E4CBC8102F77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3971" name="Alt Bilgi Yer Tutucusu 4">
            <a:extLst>
              <a:ext uri="{FF2B5EF4-FFF2-40B4-BE49-F238E27FC236}">
                <a16:creationId xmlns:a16="http://schemas.microsoft.com/office/drawing/2014/main" id="{2DB82509-829C-4DFE-B537-6E77596B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3972" name="Slayt Numarası Yer Tutucusu 5">
            <a:extLst>
              <a:ext uri="{FF2B5EF4-FFF2-40B4-BE49-F238E27FC236}">
                <a16:creationId xmlns:a16="http://schemas.microsoft.com/office/drawing/2014/main" id="{5574D1B4-37EA-40FE-88BB-08DA5B8B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6C7B5B-5AE4-4C80-904E-6E2E73D694F1}" type="slidenum">
              <a:rPr lang="en-US" altLang="en-US" b="0"/>
              <a:pPr/>
              <a:t>78</a:t>
            </a:fld>
            <a:endParaRPr lang="en-US" altLang="en-US" b="0"/>
          </a:p>
        </p:txBody>
      </p:sp>
      <p:sp>
        <p:nvSpPr>
          <p:cNvPr id="83973" name="Rectangle 2">
            <a:extLst>
              <a:ext uri="{FF2B5EF4-FFF2-40B4-BE49-F238E27FC236}">
                <a16:creationId xmlns:a16="http://schemas.microsoft.com/office/drawing/2014/main" id="{6F769E29-9C4F-4C14-8C32-5B3EBC303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Hoare’s Partitioning: Example</a:t>
            </a:r>
          </a:p>
        </p:txBody>
      </p:sp>
      <p:sp>
        <p:nvSpPr>
          <p:cNvPr id="83974" name="Rectangle 55">
            <a:extLst>
              <a:ext uri="{FF2B5EF4-FFF2-40B4-BE49-F238E27FC236}">
                <a16:creationId xmlns:a16="http://schemas.microsoft.com/office/drawing/2014/main" id="{700300BD-B4D0-44F2-BED7-12D9DBEDE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2044700"/>
            <a:ext cx="449263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83975" name="Rectangle 56">
            <a:extLst>
              <a:ext uri="{FF2B5EF4-FFF2-40B4-BE49-F238E27FC236}">
                <a16:creationId xmlns:a16="http://schemas.microsoft.com/office/drawing/2014/main" id="{22CF472B-4A38-4B09-9D90-96269E24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0447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83976" name="Rectangle 57">
            <a:extLst>
              <a:ext uri="{FF2B5EF4-FFF2-40B4-BE49-F238E27FC236}">
                <a16:creationId xmlns:a16="http://schemas.microsoft.com/office/drawing/2014/main" id="{5248DF21-000D-4D7A-A525-04891904C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20462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83977" name="Rectangle 58">
            <a:extLst>
              <a:ext uri="{FF2B5EF4-FFF2-40B4-BE49-F238E27FC236}">
                <a16:creationId xmlns:a16="http://schemas.microsoft.com/office/drawing/2014/main" id="{6BD42672-396E-4F7B-A2DB-0D69BD86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20462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83978" name="Rectangle 59">
            <a:extLst>
              <a:ext uri="{FF2B5EF4-FFF2-40B4-BE49-F238E27FC236}">
                <a16:creationId xmlns:a16="http://schemas.microsoft.com/office/drawing/2014/main" id="{FB96BEDD-722D-4291-9364-B97F84D8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20447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83979" name="Rectangle 60">
            <a:extLst>
              <a:ext uri="{FF2B5EF4-FFF2-40B4-BE49-F238E27FC236}">
                <a16:creationId xmlns:a16="http://schemas.microsoft.com/office/drawing/2014/main" id="{AE8F9709-60F8-42A7-9569-F39042F6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20447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83980" name="Rectangle 61">
            <a:extLst>
              <a:ext uri="{FF2B5EF4-FFF2-40B4-BE49-F238E27FC236}">
                <a16:creationId xmlns:a16="http://schemas.microsoft.com/office/drawing/2014/main" id="{358521D5-F11D-4EB1-91CE-C62BF7B8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0462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83981" name="Rectangle 62">
            <a:extLst>
              <a:ext uri="{FF2B5EF4-FFF2-40B4-BE49-F238E27FC236}">
                <a16:creationId xmlns:a16="http://schemas.microsoft.com/office/drawing/2014/main" id="{4B6074B4-5D42-403E-9AA8-29CA25B34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20462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83982" name="Rectangle 63">
            <a:extLst>
              <a:ext uri="{FF2B5EF4-FFF2-40B4-BE49-F238E27FC236}">
                <a16:creationId xmlns:a16="http://schemas.microsoft.com/office/drawing/2014/main" id="{E555762C-DE3E-4AC4-9F6A-D0D7C9C58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20447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83983" name="Rectangle 64">
            <a:extLst>
              <a:ext uri="{FF2B5EF4-FFF2-40B4-BE49-F238E27FC236}">
                <a16:creationId xmlns:a16="http://schemas.microsoft.com/office/drawing/2014/main" id="{C447417A-B31D-40E0-A122-71128248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825" y="20447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83984" name="Rectangle 65">
            <a:extLst>
              <a:ext uri="{FF2B5EF4-FFF2-40B4-BE49-F238E27FC236}">
                <a16:creationId xmlns:a16="http://schemas.microsoft.com/office/drawing/2014/main" id="{EFA0F5AC-F379-4AC2-ACC9-E6AE60E8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088" y="20447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83985" name="Rectangle 66">
            <a:extLst>
              <a:ext uri="{FF2B5EF4-FFF2-40B4-BE49-F238E27FC236}">
                <a16:creationId xmlns:a16="http://schemas.microsoft.com/office/drawing/2014/main" id="{6B4ED0FE-BC19-4D61-9575-C9076C51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20447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83986" name="Rectangle 67">
            <a:extLst>
              <a:ext uri="{FF2B5EF4-FFF2-40B4-BE49-F238E27FC236}">
                <a16:creationId xmlns:a16="http://schemas.microsoft.com/office/drawing/2014/main" id="{E2AACDFE-62D0-4622-9BB4-F8D754A7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0447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83987" name="Rectangle 68">
            <a:extLst>
              <a:ext uri="{FF2B5EF4-FFF2-40B4-BE49-F238E27FC236}">
                <a16:creationId xmlns:a16="http://schemas.microsoft.com/office/drawing/2014/main" id="{953B225F-1D7A-4DD2-A54F-E628C237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204628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83988" name="Rectangle 69">
            <a:extLst>
              <a:ext uri="{FF2B5EF4-FFF2-40B4-BE49-F238E27FC236}">
                <a16:creationId xmlns:a16="http://schemas.microsoft.com/office/drawing/2014/main" id="{5AF2906B-44AB-4B6E-8BD3-BDFAE63E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20462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83989" name="Rectangle 70">
            <a:extLst>
              <a:ext uri="{FF2B5EF4-FFF2-40B4-BE49-F238E27FC236}">
                <a16:creationId xmlns:a16="http://schemas.microsoft.com/office/drawing/2014/main" id="{89C0BF6F-8FB0-4407-99B6-87BEB3122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447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83990" name="Rectangle 71">
            <a:extLst>
              <a:ext uri="{FF2B5EF4-FFF2-40B4-BE49-F238E27FC236}">
                <a16:creationId xmlns:a16="http://schemas.microsoft.com/office/drawing/2014/main" id="{C3C118F6-9B7F-4381-B9E4-6D0EA9C9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20447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83991" name="Rectangle 72">
            <a:extLst>
              <a:ext uri="{FF2B5EF4-FFF2-40B4-BE49-F238E27FC236}">
                <a16:creationId xmlns:a16="http://schemas.microsoft.com/office/drawing/2014/main" id="{02FCD46C-9624-49B9-B231-68E988204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20462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83992" name="Rectangle 73">
            <a:extLst>
              <a:ext uri="{FF2B5EF4-FFF2-40B4-BE49-F238E27FC236}">
                <a16:creationId xmlns:a16="http://schemas.microsoft.com/office/drawing/2014/main" id="{4E3C061E-937A-4BA7-B81C-85066379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204628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83993" name="Group 74">
            <a:extLst>
              <a:ext uri="{FF2B5EF4-FFF2-40B4-BE49-F238E27FC236}">
                <a16:creationId xmlns:a16="http://schemas.microsoft.com/office/drawing/2014/main" id="{DCCA3761-3008-483A-8783-4590464EC175}"/>
              </a:ext>
            </a:extLst>
          </p:cNvPr>
          <p:cNvGrpSpPr>
            <a:grpSpLocks/>
          </p:cNvGrpSpPr>
          <p:nvPr/>
        </p:nvGrpSpPr>
        <p:grpSpPr bwMode="auto">
          <a:xfrm>
            <a:off x="8562975" y="1166813"/>
            <a:ext cx="296863" cy="769937"/>
            <a:chOff x="5436" y="689"/>
            <a:chExt cx="187" cy="485"/>
          </a:xfrm>
        </p:grpSpPr>
        <p:sp>
          <p:nvSpPr>
            <p:cNvPr id="84073" name="Line 75">
              <a:extLst>
                <a:ext uri="{FF2B5EF4-FFF2-40B4-BE49-F238E27FC236}">
                  <a16:creationId xmlns:a16="http://schemas.microsoft.com/office/drawing/2014/main" id="{1A029113-46E4-4C7B-ACE0-0BB2FAC34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936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4" name="Text Box 76">
              <a:extLst>
                <a:ext uri="{FF2B5EF4-FFF2-40B4-BE49-F238E27FC236}">
                  <a16:creationId xmlns:a16="http://schemas.microsoft.com/office/drawing/2014/main" id="{D8AAF19B-F318-4361-8FDB-49C2673C7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68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83994" name="Group 77">
            <a:extLst>
              <a:ext uri="{FF2B5EF4-FFF2-40B4-BE49-F238E27FC236}">
                <a16:creationId xmlns:a16="http://schemas.microsoft.com/office/drawing/2014/main" id="{68A5526F-6DE7-4318-A24F-5EA0377D6E1C}"/>
              </a:ext>
            </a:extLst>
          </p:cNvPr>
          <p:cNvGrpSpPr>
            <a:grpSpLocks/>
          </p:cNvGrpSpPr>
          <p:nvPr/>
        </p:nvGrpSpPr>
        <p:grpSpPr bwMode="auto">
          <a:xfrm>
            <a:off x="0" y="1166813"/>
            <a:ext cx="254000" cy="769937"/>
            <a:chOff x="0" y="689"/>
            <a:chExt cx="160" cy="485"/>
          </a:xfrm>
        </p:grpSpPr>
        <p:sp>
          <p:nvSpPr>
            <p:cNvPr id="84071" name="Line 78">
              <a:extLst>
                <a:ext uri="{FF2B5EF4-FFF2-40B4-BE49-F238E27FC236}">
                  <a16:creationId xmlns:a16="http://schemas.microsoft.com/office/drawing/2014/main" id="{25964610-CED5-44AC-978E-A330AABED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" y="936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2" name="Text Box 79">
              <a:extLst>
                <a:ext uri="{FF2B5EF4-FFF2-40B4-BE49-F238E27FC236}">
                  <a16:creationId xmlns:a16="http://schemas.microsoft.com/office/drawing/2014/main" id="{7813AB46-C777-4B9E-A96E-14500EABF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83995" name="Group 80">
            <a:extLst>
              <a:ext uri="{FF2B5EF4-FFF2-40B4-BE49-F238E27FC236}">
                <a16:creationId xmlns:a16="http://schemas.microsoft.com/office/drawing/2014/main" id="{8878B20E-86C9-4F13-BB8D-EC1FD94F186D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1152525"/>
            <a:ext cx="254000" cy="769938"/>
            <a:chOff x="283" y="680"/>
            <a:chExt cx="160" cy="485"/>
          </a:xfrm>
        </p:grpSpPr>
        <p:sp>
          <p:nvSpPr>
            <p:cNvPr id="84069" name="Line 81">
              <a:extLst>
                <a:ext uri="{FF2B5EF4-FFF2-40B4-BE49-F238E27FC236}">
                  <a16:creationId xmlns:a16="http://schemas.microsoft.com/office/drawing/2014/main" id="{ED362411-28B0-4523-8B71-0DEECE54F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927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70" name="Text Box 82">
              <a:extLst>
                <a:ext uri="{FF2B5EF4-FFF2-40B4-BE49-F238E27FC236}">
                  <a16:creationId xmlns:a16="http://schemas.microsoft.com/office/drawing/2014/main" id="{DEE73151-F2FB-41F5-B7F6-F3CD37BD3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68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83996" name="Group 83">
            <a:extLst>
              <a:ext uri="{FF2B5EF4-FFF2-40B4-BE49-F238E27FC236}">
                <a16:creationId xmlns:a16="http://schemas.microsoft.com/office/drawing/2014/main" id="{AA0B9087-4A22-4868-9CB4-C471D1254ED6}"/>
              </a:ext>
            </a:extLst>
          </p:cNvPr>
          <p:cNvGrpSpPr>
            <a:grpSpLocks/>
          </p:cNvGrpSpPr>
          <p:nvPr/>
        </p:nvGrpSpPr>
        <p:grpSpPr bwMode="auto">
          <a:xfrm>
            <a:off x="8875713" y="1152525"/>
            <a:ext cx="268287" cy="769938"/>
            <a:chOff x="396" y="680"/>
            <a:chExt cx="169" cy="485"/>
          </a:xfrm>
        </p:grpSpPr>
        <p:sp>
          <p:nvSpPr>
            <p:cNvPr id="84067" name="Line 84">
              <a:extLst>
                <a:ext uri="{FF2B5EF4-FFF2-40B4-BE49-F238E27FC236}">
                  <a16:creationId xmlns:a16="http://schemas.microsoft.com/office/drawing/2014/main" id="{BD2AA3E9-B755-4143-A085-ABCB404D4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927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68" name="Text Box 85">
              <a:extLst>
                <a:ext uri="{FF2B5EF4-FFF2-40B4-BE49-F238E27FC236}">
                  <a16:creationId xmlns:a16="http://schemas.microsoft.com/office/drawing/2014/main" id="{CA200F64-C386-4818-AA4A-4962C8B41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68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83997" name="Text Box 86">
            <a:extLst>
              <a:ext uri="{FF2B5EF4-FFF2-40B4-BE49-F238E27FC236}">
                <a16:creationId xmlns:a16="http://schemas.microsoft.com/office/drawing/2014/main" id="{537DEA86-424F-4146-91C5-E30AECCA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1330325"/>
            <a:ext cx="227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Initial Sequence</a:t>
            </a:r>
            <a:endParaRPr lang="en-US" altLang="en-US" sz="2400"/>
          </a:p>
        </p:txBody>
      </p:sp>
      <p:sp>
        <p:nvSpPr>
          <p:cNvPr id="83998" name="Rectangle 87">
            <a:extLst>
              <a:ext uri="{FF2B5EF4-FFF2-40B4-BE49-F238E27FC236}">
                <a16:creationId xmlns:a16="http://schemas.microsoft.com/office/drawing/2014/main" id="{3EDCF697-0ACE-41E5-9AC9-DF06B253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3552825"/>
            <a:ext cx="449263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83999" name="Rectangle 88">
            <a:extLst>
              <a:ext uri="{FF2B5EF4-FFF2-40B4-BE49-F238E27FC236}">
                <a16:creationId xmlns:a16="http://schemas.microsoft.com/office/drawing/2014/main" id="{9ACFA59E-243E-424F-BB1C-239A5DB5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5528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84000" name="Rectangle 89">
            <a:extLst>
              <a:ext uri="{FF2B5EF4-FFF2-40B4-BE49-F238E27FC236}">
                <a16:creationId xmlns:a16="http://schemas.microsoft.com/office/drawing/2014/main" id="{33D7633F-EE29-45F9-AA84-55256D57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35544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84001" name="Rectangle 90">
            <a:extLst>
              <a:ext uri="{FF2B5EF4-FFF2-40B4-BE49-F238E27FC236}">
                <a16:creationId xmlns:a16="http://schemas.microsoft.com/office/drawing/2014/main" id="{70E32A54-41E9-47B1-8577-72F0741A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3554413"/>
            <a:ext cx="449263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84002" name="Rectangle 91">
            <a:extLst>
              <a:ext uri="{FF2B5EF4-FFF2-40B4-BE49-F238E27FC236}">
                <a16:creationId xmlns:a16="http://schemas.microsoft.com/office/drawing/2014/main" id="{8F9EC6D5-AE4F-4F2B-848B-4B949945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35528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84003" name="Rectangle 92">
            <a:extLst>
              <a:ext uri="{FF2B5EF4-FFF2-40B4-BE49-F238E27FC236}">
                <a16:creationId xmlns:a16="http://schemas.microsoft.com/office/drawing/2014/main" id="{62D7002D-CA52-439B-B570-97891F95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355282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84004" name="Rectangle 93">
            <a:extLst>
              <a:ext uri="{FF2B5EF4-FFF2-40B4-BE49-F238E27FC236}">
                <a16:creationId xmlns:a16="http://schemas.microsoft.com/office/drawing/2014/main" id="{AB873C99-525E-4AA4-9B58-3009A76D0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544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84005" name="Rectangle 94">
            <a:extLst>
              <a:ext uri="{FF2B5EF4-FFF2-40B4-BE49-F238E27FC236}">
                <a16:creationId xmlns:a16="http://schemas.microsoft.com/office/drawing/2014/main" id="{BC6877C3-993F-4BCC-8953-6CE985523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35544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84006" name="Rectangle 95">
            <a:extLst>
              <a:ext uri="{FF2B5EF4-FFF2-40B4-BE49-F238E27FC236}">
                <a16:creationId xmlns:a16="http://schemas.microsoft.com/office/drawing/2014/main" id="{9E80F7EB-EE15-4712-82A4-191CECA15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35528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84007" name="Rectangle 96">
            <a:extLst>
              <a:ext uri="{FF2B5EF4-FFF2-40B4-BE49-F238E27FC236}">
                <a16:creationId xmlns:a16="http://schemas.microsoft.com/office/drawing/2014/main" id="{5E088177-B2EF-4F6A-B1B6-52D7892D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825" y="35528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84008" name="Rectangle 97">
            <a:extLst>
              <a:ext uri="{FF2B5EF4-FFF2-40B4-BE49-F238E27FC236}">
                <a16:creationId xmlns:a16="http://schemas.microsoft.com/office/drawing/2014/main" id="{E6498B00-6D31-480D-BA33-678D6F72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088" y="355282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84009" name="Rectangle 98">
            <a:extLst>
              <a:ext uri="{FF2B5EF4-FFF2-40B4-BE49-F238E27FC236}">
                <a16:creationId xmlns:a16="http://schemas.microsoft.com/office/drawing/2014/main" id="{84147FE0-0B75-458D-AC7D-1221D2FA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55282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84010" name="Rectangle 99">
            <a:extLst>
              <a:ext uri="{FF2B5EF4-FFF2-40B4-BE49-F238E27FC236}">
                <a16:creationId xmlns:a16="http://schemas.microsoft.com/office/drawing/2014/main" id="{05F2EC7E-F1B2-427E-804D-F3303199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355282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84011" name="Rectangle 100">
            <a:extLst>
              <a:ext uri="{FF2B5EF4-FFF2-40B4-BE49-F238E27FC236}">
                <a16:creationId xmlns:a16="http://schemas.microsoft.com/office/drawing/2014/main" id="{EAB725A7-309D-49A2-8F5B-97C3DB1E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35544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84012" name="Rectangle 101">
            <a:extLst>
              <a:ext uri="{FF2B5EF4-FFF2-40B4-BE49-F238E27FC236}">
                <a16:creationId xmlns:a16="http://schemas.microsoft.com/office/drawing/2014/main" id="{6F1FB6EC-5F3E-47A4-A005-0543AAF9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35544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84013" name="Rectangle 102">
            <a:extLst>
              <a:ext uri="{FF2B5EF4-FFF2-40B4-BE49-F238E27FC236}">
                <a16:creationId xmlns:a16="http://schemas.microsoft.com/office/drawing/2014/main" id="{F2DF66F1-41FC-4198-BF6E-CB6462B2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355282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84014" name="Rectangle 103">
            <a:extLst>
              <a:ext uri="{FF2B5EF4-FFF2-40B4-BE49-F238E27FC236}">
                <a16:creationId xmlns:a16="http://schemas.microsoft.com/office/drawing/2014/main" id="{558FB729-AA59-4EC4-AB86-062181F9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355282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84015" name="Rectangle 104">
            <a:extLst>
              <a:ext uri="{FF2B5EF4-FFF2-40B4-BE49-F238E27FC236}">
                <a16:creationId xmlns:a16="http://schemas.microsoft.com/office/drawing/2014/main" id="{4E080C2D-8A29-46F9-ABCE-18F893C7F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3554413"/>
            <a:ext cx="449262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84016" name="Rectangle 105">
            <a:extLst>
              <a:ext uri="{FF2B5EF4-FFF2-40B4-BE49-F238E27FC236}">
                <a16:creationId xmlns:a16="http://schemas.microsoft.com/office/drawing/2014/main" id="{9AE080A4-6853-4635-B78C-472BD345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35544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84017" name="Group 106">
            <a:extLst>
              <a:ext uri="{FF2B5EF4-FFF2-40B4-BE49-F238E27FC236}">
                <a16:creationId xmlns:a16="http://schemas.microsoft.com/office/drawing/2014/main" id="{28A0F960-C299-4C5C-808D-EF5D3A9CBC9F}"/>
              </a:ext>
            </a:extLst>
          </p:cNvPr>
          <p:cNvGrpSpPr>
            <a:grpSpLocks/>
          </p:cNvGrpSpPr>
          <p:nvPr/>
        </p:nvGrpSpPr>
        <p:grpSpPr bwMode="auto">
          <a:xfrm>
            <a:off x="8562975" y="2674938"/>
            <a:ext cx="296863" cy="769937"/>
            <a:chOff x="5436" y="689"/>
            <a:chExt cx="187" cy="485"/>
          </a:xfrm>
        </p:grpSpPr>
        <p:sp>
          <p:nvSpPr>
            <p:cNvPr id="84065" name="Line 107">
              <a:extLst>
                <a:ext uri="{FF2B5EF4-FFF2-40B4-BE49-F238E27FC236}">
                  <a16:creationId xmlns:a16="http://schemas.microsoft.com/office/drawing/2014/main" id="{8DB88D6F-1D35-44B4-9030-92A4BDE18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936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66" name="Text Box 108">
              <a:extLst>
                <a:ext uri="{FF2B5EF4-FFF2-40B4-BE49-F238E27FC236}">
                  <a16:creationId xmlns:a16="http://schemas.microsoft.com/office/drawing/2014/main" id="{01C6EDA8-6791-42E4-9B14-4B3F7214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68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84018" name="Group 109">
            <a:extLst>
              <a:ext uri="{FF2B5EF4-FFF2-40B4-BE49-F238E27FC236}">
                <a16:creationId xmlns:a16="http://schemas.microsoft.com/office/drawing/2014/main" id="{330B8555-5800-4679-A7DE-F9574A9D43F1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2673350"/>
            <a:ext cx="254000" cy="769938"/>
            <a:chOff x="0" y="689"/>
            <a:chExt cx="160" cy="485"/>
          </a:xfrm>
        </p:grpSpPr>
        <p:sp>
          <p:nvSpPr>
            <p:cNvPr id="84063" name="Line 110">
              <a:extLst>
                <a:ext uri="{FF2B5EF4-FFF2-40B4-BE49-F238E27FC236}">
                  <a16:creationId xmlns:a16="http://schemas.microsoft.com/office/drawing/2014/main" id="{EDB725C2-687F-4DF1-9475-DB0D7CB4B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" y="936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64" name="Text Box 111">
              <a:extLst>
                <a:ext uri="{FF2B5EF4-FFF2-40B4-BE49-F238E27FC236}">
                  <a16:creationId xmlns:a16="http://schemas.microsoft.com/office/drawing/2014/main" id="{46439977-89A7-45AD-AFAC-5C5EBCBDD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84019" name="Group 112">
            <a:extLst>
              <a:ext uri="{FF2B5EF4-FFF2-40B4-BE49-F238E27FC236}">
                <a16:creationId xmlns:a16="http://schemas.microsoft.com/office/drawing/2014/main" id="{BF7DA2F7-A138-4477-9293-F3BE629E1D2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2673350"/>
            <a:ext cx="254000" cy="769938"/>
            <a:chOff x="283" y="680"/>
            <a:chExt cx="160" cy="485"/>
          </a:xfrm>
        </p:grpSpPr>
        <p:sp>
          <p:nvSpPr>
            <p:cNvPr id="84061" name="Line 113">
              <a:extLst>
                <a:ext uri="{FF2B5EF4-FFF2-40B4-BE49-F238E27FC236}">
                  <a16:creationId xmlns:a16="http://schemas.microsoft.com/office/drawing/2014/main" id="{FE5C6AFF-B8C6-4A53-9345-5003146DB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927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62" name="Text Box 114">
              <a:extLst>
                <a:ext uri="{FF2B5EF4-FFF2-40B4-BE49-F238E27FC236}">
                  <a16:creationId xmlns:a16="http://schemas.microsoft.com/office/drawing/2014/main" id="{74679149-4DEB-4E5E-8A83-6019E6494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68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84020" name="Group 115">
            <a:extLst>
              <a:ext uri="{FF2B5EF4-FFF2-40B4-BE49-F238E27FC236}">
                <a16:creationId xmlns:a16="http://schemas.microsoft.com/office/drawing/2014/main" id="{5F04AD80-1B5A-4BB1-A8E2-CFDFD726AA38}"/>
              </a:ext>
            </a:extLst>
          </p:cNvPr>
          <p:cNvGrpSpPr>
            <a:grpSpLocks/>
          </p:cNvGrpSpPr>
          <p:nvPr/>
        </p:nvGrpSpPr>
        <p:grpSpPr bwMode="auto">
          <a:xfrm>
            <a:off x="6727825" y="2673350"/>
            <a:ext cx="268288" cy="769938"/>
            <a:chOff x="396" y="680"/>
            <a:chExt cx="169" cy="485"/>
          </a:xfrm>
        </p:grpSpPr>
        <p:sp>
          <p:nvSpPr>
            <p:cNvPr id="84059" name="Line 116">
              <a:extLst>
                <a:ext uri="{FF2B5EF4-FFF2-40B4-BE49-F238E27FC236}">
                  <a16:creationId xmlns:a16="http://schemas.microsoft.com/office/drawing/2014/main" id="{44F21FD4-C099-4CAC-8A70-73320CBFC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927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60" name="Text Box 117">
              <a:extLst>
                <a:ext uri="{FF2B5EF4-FFF2-40B4-BE49-F238E27FC236}">
                  <a16:creationId xmlns:a16="http://schemas.microsoft.com/office/drawing/2014/main" id="{E20AD46B-1791-4211-80BB-FFD46CE2B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68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84021" name="Text Box 118">
            <a:extLst>
              <a:ext uri="{FF2B5EF4-FFF2-40B4-BE49-F238E27FC236}">
                <a16:creationId xmlns:a16="http://schemas.microsoft.com/office/drawing/2014/main" id="{EF6467EF-24D0-4652-BC86-E73E32CCB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2673350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1st turn of while loop</a:t>
            </a:r>
            <a:endParaRPr lang="en-US" altLang="en-US" sz="2400"/>
          </a:p>
        </p:txBody>
      </p:sp>
      <p:sp>
        <p:nvSpPr>
          <p:cNvPr id="84022" name="Rectangle 119">
            <a:extLst>
              <a:ext uri="{FF2B5EF4-FFF2-40B4-BE49-F238E27FC236}">
                <a16:creationId xmlns:a16="http://schemas.microsoft.com/office/drawing/2014/main" id="{6F279A73-1442-42B2-A50B-D5F51798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5235575"/>
            <a:ext cx="449263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84023" name="Rectangle 120">
            <a:extLst>
              <a:ext uri="{FF2B5EF4-FFF2-40B4-BE49-F238E27FC236}">
                <a16:creationId xmlns:a16="http://schemas.microsoft.com/office/drawing/2014/main" id="{453FC69B-AC24-4346-9D97-D162D85A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52355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84024" name="Rectangle 121">
            <a:extLst>
              <a:ext uri="{FF2B5EF4-FFF2-40B4-BE49-F238E27FC236}">
                <a16:creationId xmlns:a16="http://schemas.microsoft.com/office/drawing/2014/main" id="{7546BB3E-815B-4417-A90C-8615D071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3" y="52371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84025" name="Rectangle 122">
            <a:extLst>
              <a:ext uri="{FF2B5EF4-FFF2-40B4-BE49-F238E27FC236}">
                <a16:creationId xmlns:a16="http://schemas.microsoft.com/office/drawing/2014/main" id="{6811D6B2-6DF7-4A79-90BD-E4C16C1E3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5237163"/>
            <a:ext cx="449263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84026" name="Rectangle 123">
            <a:extLst>
              <a:ext uri="{FF2B5EF4-FFF2-40B4-BE49-F238E27FC236}">
                <a16:creationId xmlns:a16="http://schemas.microsoft.com/office/drawing/2014/main" id="{9EC235B4-22A2-40BD-8F4C-F2DE8760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52355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84027" name="Rectangle 124">
            <a:extLst>
              <a:ext uri="{FF2B5EF4-FFF2-40B4-BE49-F238E27FC236}">
                <a16:creationId xmlns:a16="http://schemas.microsoft.com/office/drawing/2014/main" id="{7A65AD55-665B-4F27-91BF-31741FDC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52355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84028" name="Rectangle 125">
            <a:extLst>
              <a:ext uri="{FF2B5EF4-FFF2-40B4-BE49-F238E27FC236}">
                <a16:creationId xmlns:a16="http://schemas.microsoft.com/office/drawing/2014/main" id="{43B7D1F8-F086-4D77-9D34-7245B833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71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84029" name="Rectangle 126">
            <a:extLst>
              <a:ext uri="{FF2B5EF4-FFF2-40B4-BE49-F238E27FC236}">
                <a16:creationId xmlns:a16="http://schemas.microsoft.com/office/drawing/2014/main" id="{EE106158-4571-4297-99A8-82B82F166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52371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84030" name="Rectangle 127">
            <a:extLst>
              <a:ext uri="{FF2B5EF4-FFF2-40B4-BE49-F238E27FC236}">
                <a16:creationId xmlns:a16="http://schemas.microsoft.com/office/drawing/2014/main" id="{055F3F4F-FA0E-4B70-B6B4-51947069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52355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84031" name="Rectangle 128">
            <a:extLst>
              <a:ext uri="{FF2B5EF4-FFF2-40B4-BE49-F238E27FC236}">
                <a16:creationId xmlns:a16="http://schemas.microsoft.com/office/drawing/2014/main" id="{F3D4BBA9-F227-42A2-9C16-717715A4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825" y="52355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84032" name="Rectangle 129">
            <a:extLst>
              <a:ext uri="{FF2B5EF4-FFF2-40B4-BE49-F238E27FC236}">
                <a16:creationId xmlns:a16="http://schemas.microsoft.com/office/drawing/2014/main" id="{37E7DA80-7FF7-4304-9E0E-D20C03E7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088" y="52355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84033" name="Rectangle 130">
            <a:extLst>
              <a:ext uri="{FF2B5EF4-FFF2-40B4-BE49-F238E27FC236}">
                <a16:creationId xmlns:a16="http://schemas.microsoft.com/office/drawing/2014/main" id="{BB12720B-58EB-4AB3-89F5-91122876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52355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84034" name="Rectangle 131">
            <a:extLst>
              <a:ext uri="{FF2B5EF4-FFF2-40B4-BE49-F238E27FC236}">
                <a16:creationId xmlns:a16="http://schemas.microsoft.com/office/drawing/2014/main" id="{49386E14-A19B-46D6-9C72-B7992FB6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5235575"/>
            <a:ext cx="449262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84035" name="Rectangle 132">
            <a:extLst>
              <a:ext uri="{FF2B5EF4-FFF2-40B4-BE49-F238E27FC236}">
                <a16:creationId xmlns:a16="http://schemas.microsoft.com/office/drawing/2014/main" id="{B870DD24-E3DF-464B-9CD3-C73924C4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52371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84036" name="Rectangle 133">
            <a:extLst>
              <a:ext uri="{FF2B5EF4-FFF2-40B4-BE49-F238E27FC236}">
                <a16:creationId xmlns:a16="http://schemas.microsoft.com/office/drawing/2014/main" id="{1773B0DC-BC5F-499F-BDD3-6CF6C6A7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52371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84037" name="Rectangle 134">
            <a:extLst>
              <a:ext uri="{FF2B5EF4-FFF2-40B4-BE49-F238E27FC236}">
                <a16:creationId xmlns:a16="http://schemas.microsoft.com/office/drawing/2014/main" id="{EB35BCB1-7A88-45FF-BE04-EF931461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5235575"/>
            <a:ext cx="449262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84038" name="Rectangle 135">
            <a:extLst>
              <a:ext uri="{FF2B5EF4-FFF2-40B4-BE49-F238E27FC236}">
                <a16:creationId xmlns:a16="http://schemas.microsoft.com/office/drawing/2014/main" id="{52BADA61-CD5C-45F1-9098-E18DF395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52355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84039" name="Rectangle 136">
            <a:extLst>
              <a:ext uri="{FF2B5EF4-FFF2-40B4-BE49-F238E27FC236}">
                <a16:creationId xmlns:a16="http://schemas.microsoft.com/office/drawing/2014/main" id="{55246D28-E66B-438B-B04A-20160C40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5237163"/>
            <a:ext cx="449262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84040" name="Rectangle 137">
            <a:extLst>
              <a:ext uri="{FF2B5EF4-FFF2-40B4-BE49-F238E27FC236}">
                <a16:creationId xmlns:a16="http://schemas.microsoft.com/office/drawing/2014/main" id="{C64BBF27-1384-421E-BFC1-1CC52351A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52371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84041" name="Group 138">
            <a:extLst>
              <a:ext uri="{FF2B5EF4-FFF2-40B4-BE49-F238E27FC236}">
                <a16:creationId xmlns:a16="http://schemas.microsoft.com/office/drawing/2014/main" id="{6A2D2E1C-E668-45AE-8888-771476145B46}"/>
              </a:ext>
            </a:extLst>
          </p:cNvPr>
          <p:cNvGrpSpPr>
            <a:grpSpLocks/>
          </p:cNvGrpSpPr>
          <p:nvPr/>
        </p:nvGrpSpPr>
        <p:grpSpPr bwMode="auto">
          <a:xfrm>
            <a:off x="8562975" y="4357688"/>
            <a:ext cx="296863" cy="769937"/>
            <a:chOff x="5436" y="689"/>
            <a:chExt cx="187" cy="485"/>
          </a:xfrm>
        </p:grpSpPr>
        <p:sp>
          <p:nvSpPr>
            <p:cNvPr id="84057" name="Line 139">
              <a:extLst>
                <a:ext uri="{FF2B5EF4-FFF2-40B4-BE49-F238E27FC236}">
                  <a16:creationId xmlns:a16="http://schemas.microsoft.com/office/drawing/2014/main" id="{DF790887-0B2D-42A4-BD1C-6585B107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936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58" name="Text Box 140">
              <a:extLst>
                <a:ext uri="{FF2B5EF4-FFF2-40B4-BE49-F238E27FC236}">
                  <a16:creationId xmlns:a16="http://schemas.microsoft.com/office/drawing/2014/main" id="{12039154-55E6-481D-B0CD-907C3C3D6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68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84042" name="Group 141">
            <a:extLst>
              <a:ext uri="{FF2B5EF4-FFF2-40B4-BE49-F238E27FC236}">
                <a16:creationId xmlns:a16="http://schemas.microsoft.com/office/drawing/2014/main" id="{26BCF243-9D05-48E1-9A30-A064F8FF86E6}"/>
              </a:ext>
            </a:extLst>
          </p:cNvPr>
          <p:cNvGrpSpPr>
            <a:grpSpLocks/>
          </p:cNvGrpSpPr>
          <p:nvPr/>
        </p:nvGrpSpPr>
        <p:grpSpPr bwMode="auto">
          <a:xfrm>
            <a:off x="5343525" y="4356100"/>
            <a:ext cx="254000" cy="769938"/>
            <a:chOff x="0" y="689"/>
            <a:chExt cx="160" cy="485"/>
          </a:xfrm>
        </p:grpSpPr>
        <p:sp>
          <p:nvSpPr>
            <p:cNvPr id="84055" name="Line 142">
              <a:extLst>
                <a:ext uri="{FF2B5EF4-FFF2-40B4-BE49-F238E27FC236}">
                  <a16:creationId xmlns:a16="http://schemas.microsoft.com/office/drawing/2014/main" id="{1A9FF96D-AB67-4992-B62A-45E1F2528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" y="936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56" name="Text Box 143">
              <a:extLst>
                <a:ext uri="{FF2B5EF4-FFF2-40B4-BE49-F238E27FC236}">
                  <a16:creationId xmlns:a16="http://schemas.microsoft.com/office/drawing/2014/main" id="{53D744C4-0D5E-45FA-98BF-D1217B0F3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84043" name="Group 144">
            <a:extLst>
              <a:ext uri="{FF2B5EF4-FFF2-40B4-BE49-F238E27FC236}">
                <a16:creationId xmlns:a16="http://schemas.microsoft.com/office/drawing/2014/main" id="{D7CFCE02-9F5B-42A0-B588-C607E6BB043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4356100"/>
            <a:ext cx="254000" cy="769938"/>
            <a:chOff x="283" y="680"/>
            <a:chExt cx="160" cy="485"/>
          </a:xfrm>
        </p:grpSpPr>
        <p:sp>
          <p:nvSpPr>
            <p:cNvPr id="84053" name="Line 145">
              <a:extLst>
                <a:ext uri="{FF2B5EF4-FFF2-40B4-BE49-F238E27FC236}">
                  <a16:creationId xmlns:a16="http://schemas.microsoft.com/office/drawing/2014/main" id="{64029D0C-27B5-43FF-AE7D-E798395E2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927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54" name="Text Box 146">
              <a:extLst>
                <a:ext uri="{FF2B5EF4-FFF2-40B4-BE49-F238E27FC236}">
                  <a16:creationId xmlns:a16="http://schemas.microsoft.com/office/drawing/2014/main" id="{EB717710-4C72-4983-86D0-EDD966064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68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84044" name="Group 147">
            <a:extLst>
              <a:ext uri="{FF2B5EF4-FFF2-40B4-BE49-F238E27FC236}">
                <a16:creationId xmlns:a16="http://schemas.microsoft.com/office/drawing/2014/main" id="{FC21A019-82C9-4CA9-9ADD-0A26A10870E9}"/>
              </a:ext>
            </a:extLst>
          </p:cNvPr>
          <p:cNvGrpSpPr>
            <a:grpSpLocks/>
          </p:cNvGrpSpPr>
          <p:nvPr/>
        </p:nvGrpSpPr>
        <p:grpSpPr bwMode="auto">
          <a:xfrm>
            <a:off x="4913313" y="4356100"/>
            <a:ext cx="268287" cy="769938"/>
            <a:chOff x="396" y="680"/>
            <a:chExt cx="169" cy="485"/>
          </a:xfrm>
        </p:grpSpPr>
        <p:sp>
          <p:nvSpPr>
            <p:cNvPr id="84051" name="Line 148">
              <a:extLst>
                <a:ext uri="{FF2B5EF4-FFF2-40B4-BE49-F238E27FC236}">
                  <a16:creationId xmlns:a16="http://schemas.microsoft.com/office/drawing/2014/main" id="{DDF3AF8E-F0F3-4A73-972C-782F3B56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927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52" name="Text Box 149">
              <a:extLst>
                <a:ext uri="{FF2B5EF4-FFF2-40B4-BE49-F238E27FC236}">
                  <a16:creationId xmlns:a16="http://schemas.microsoft.com/office/drawing/2014/main" id="{4A2D2767-8BB1-4469-81C8-51E480A58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68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84045" name="Text Box 150">
            <a:extLst>
              <a:ext uri="{FF2B5EF4-FFF2-40B4-BE49-F238E27FC236}">
                <a16:creationId xmlns:a16="http://schemas.microsoft.com/office/drawing/2014/main" id="{0565E4E9-64AF-48DE-BAA1-E60172560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4079875"/>
            <a:ext cx="383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After 2nd turn of while loop</a:t>
            </a:r>
            <a:endParaRPr lang="en-US" altLang="en-US" sz="2400"/>
          </a:p>
        </p:txBody>
      </p:sp>
      <p:sp>
        <p:nvSpPr>
          <p:cNvPr id="84046" name="Text Box 154">
            <a:extLst>
              <a:ext uri="{FF2B5EF4-FFF2-40B4-BE49-F238E27FC236}">
                <a16:creationId xmlns:a16="http://schemas.microsoft.com/office/drawing/2014/main" id="{F744C51B-3F91-4DE3-B494-5DCF2F3D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5718175"/>
            <a:ext cx="216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/>
              <a:t>i&gt;j, not exchanged</a:t>
            </a:r>
            <a:endParaRPr lang="en-US" altLang="en-US" sz="2000"/>
          </a:p>
        </p:txBody>
      </p:sp>
      <p:sp>
        <p:nvSpPr>
          <p:cNvPr id="84047" name="Freeform 159">
            <a:extLst>
              <a:ext uri="{FF2B5EF4-FFF2-40B4-BE49-F238E27FC236}">
                <a16:creationId xmlns:a16="http://schemas.microsoft.com/office/drawing/2014/main" id="{99147B90-4F5A-4722-94AA-CDA2B7798904}"/>
              </a:ext>
            </a:extLst>
          </p:cNvPr>
          <p:cNvSpPr>
            <a:spLocks/>
          </p:cNvSpPr>
          <p:nvPr/>
        </p:nvSpPr>
        <p:spPr bwMode="auto">
          <a:xfrm>
            <a:off x="1930400" y="3187700"/>
            <a:ext cx="4862513" cy="325438"/>
          </a:xfrm>
          <a:custGeom>
            <a:avLst/>
            <a:gdLst>
              <a:gd name="T0" fmla="*/ 0 w 3063"/>
              <a:gd name="T1" fmla="*/ 290504 h 177"/>
              <a:gd name="T2" fmla="*/ 2917825 w 3063"/>
              <a:gd name="T3" fmla="*/ 5516 h 177"/>
              <a:gd name="T4" fmla="*/ 4862513 w 3063"/>
              <a:gd name="T5" fmla="*/ 325438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63" h="177">
                <a:moveTo>
                  <a:pt x="0" y="158"/>
                </a:moveTo>
                <a:cubicBezTo>
                  <a:pt x="664" y="79"/>
                  <a:pt x="1328" y="0"/>
                  <a:pt x="1838" y="3"/>
                </a:cubicBezTo>
                <a:cubicBezTo>
                  <a:pt x="2348" y="6"/>
                  <a:pt x="2865" y="151"/>
                  <a:pt x="3063" y="177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48" name="Freeform 160">
            <a:extLst>
              <a:ext uri="{FF2B5EF4-FFF2-40B4-BE49-F238E27FC236}">
                <a16:creationId xmlns:a16="http://schemas.microsoft.com/office/drawing/2014/main" id="{815D6C1C-3F33-4BEC-A45F-4A28929AE204}"/>
              </a:ext>
            </a:extLst>
          </p:cNvPr>
          <p:cNvSpPr>
            <a:spLocks/>
          </p:cNvSpPr>
          <p:nvPr/>
        </p:nvSpPr>
        <p:spPr bwMode="auto">
          <a:xfrm flipH="1">
            <a:off x="2046288" y="3190875"/>
            <a:ext cx="4687887" cy="292100"/>
          </a:xfrm>
          <a:custGeom>
            <a:avLst/>
            <a:gdLst>
              <a:gd name="T0" fmla="*/ 0 w 3063"/>
              <a:gd name="T1" fmla="*/ 260745 h 177"/>
              <a:gd name="T2" fmla="*/ 2813038 w 3063"/>
              <a:gd name="T3" fmla="*/ 4951 h 177"/>
              <a:gd name="T4" fmla="*/ 4687887 w 3063"/>
              <a:gd name="T5" fmla="*/ 292100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63" h="177">
                <a:moveTo>
                  <a:pt x="0" y="158"/>
                </a:moveTo>
                <a:cubicBezTo>
                  <a:pt x="664" y="79"/>
                  <a:pt x="1328" y="0"/>
                  <a:pt x="1838" y="3"/>
                </a:cubicBezTo>
                <a:cubicBezTo>
                  <a:pt x="2348" y="6"/>
                  <a:pt x="2865" y="151"/>
                  <a:pt x="3063" y="177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49" name="Freeform 161">
            <a:extLst>
              <a:ext uri="{FF2B5EF4-FFF2-40B4-BE49-F238E27FC236}">
                <a16:creationId xmlns:a16="http://schemas.microsoft.com/office/drawing/2014/main" id="{CD2DC474-2076-4CD7-B4F2-CB67D245964E}"/>
              </a:ext>
            </a:extLst>
          </p:cNvPr>
          <p:cNvSpPr>
            <a:spLocks/>
          </p:cNvSpPr>
          <p:nvPr/>
        </p:nvSpPr>
        <p:spPr bwMode="auto">
          <a:xfrm>
            <a:off x="4629150" y="4610100"/>
            <a:ext cx="1292225" cy="542925"/>
          </a:xfrm>
          <a:custGeom>
            <a:avLst/>
            <a:gdLst>
              <a:gd name="T0" fmla="*/ 0 w 3063"/>
              <a:gd name="T1" fmla="*/ 484645 h 177"/>
              <a:gd name="T2" fmla="*/ 775419 w 3063"/>
              <a:gd name="T3" fmla="*/ 9202 h 177"/>
              <a:gd name="T4" fmla="*/ 1292225 w 3063"/>
              <a:gd name="T5" fmla="*/ 542925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63" h="177">
                <a:moveTo>
                  <a:pt x="0" y="158"/>
                </a:moveTo>
                <a:cubicBezTo>
                  <a:pt x="664" y="79"/>
                  <a:pt x="1328" y="0"/>
                  <a:pt x="1838" y="3"/>
                </a:cubicBezTo>
                <a:cubicBezTo>
                  <a:pt x="2348" y="6"/>
                  <a:pt x="2865" y="151"/>
                  <a:pt x="3063" y="177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50" name="Freeform 162">
            <a:extLst>
              <a:ext uri="{FF2B5EF4-FFF2-40B4-BE49-F238E27FC236}">
                <a16:creationId xmlns:a16="http://schemas.microsoft.com/office/drawing/2014/main" id="{13E39686-CF2B-44AB-9E14-3F7D6D883C59}"/>
              </a:ext>
            </a:extLst>
          </p:cNvPr>
          <p:cNvSpPr>
            <a:spLocks/>
          </p:cNvSpPr>
          <p:nvPr/>
        </p:nvSpPr>
        <p:spPr bwMode="auto">
          <a:xfrm flipH="1">
            <a:off x="4686300" y="4608513"/>
            <a:ext cx="1276350" cy="571500"/>
          </a:xfrm>
          <a:custGeom>
            <a:avLst/>
            <a:gdLst>
              <a:gd name="T0" fmla="*/ 0 w 3063"/>
              <a:gd name="T1" fmla="*/ 510153 h 177"/>
              <a:gd name="T2" fmla="*/ 765893 w 3063"/>
              <a:gd name="T3" fmla="*/ 9686 h 177"/>
              <a:gd name="T4" fmla="*/ 1276350 w 3063"/>
              <a:gd name="T5" fmla="*/ 571500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63" h="177">
                <a:moveTo>
                  <a:pt x="0" y="158"/>
                </a:moveTo>
                <a:cubicBezTo>
                  <a:pt x="664" y="79"/>
                  <a:pt x="1328" y="0"/>
                  <a:pt x="1838" y="3"/>
                </a:cubicBezTo>
                <a:cubicBezTo>
                  <a:pt x="2348" y="6"/>
                  <a:pt x="2865" y="151"/>
                  <a:pt x="3063" y="177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Veri Yer Tutucusu 3">
            <a:extLst>
              <a:ext uri="{FF2B5EF4-FFF2-40B4-BE49-F238E27FC236}">
                <a16:creationId xmlns:a16="http://schemas.microsoft.com/office/drawing/2014/main" id="{54C962FD-89DE-4C69-9163-2D037AD070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3EFD02-C4C8-4BD3-8503-503F64354261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4995" name="Alt Bilgi Yer Tutucusu 4">
            <a:extLst>
              <a:ext uri="{FF2B5EF4-FFF2-40B4-BE49-F238E27FC236}">
                <a16:creationId xmlns:a16="http://schemas.microsoft.com/office/drawing/2014/main" id="{7C4F9472-E13B-4D31-B688-2E5944BB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4996" name="Slayt Numarası Yer Tutucusu 5">
            <a:extLst>
              <a:ext uri="{FF2B5EF4-FFF2-40B4-BE49-F238E27FC236}">
                <a16:creationId xmlns:a16="http://schemas.microsoft.com/office/drawing/2014/main" id="{B5680A11-B1BC-43B5-8E92-3BE3162E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497FB4-54F3-4CF0-B139-194B1C9C89A1}" type="slidenum">
              <a:rPr lang="en-US" altLang="en-US" b="0"/>
              <a:pPr/>
              <a:t>79</a:t>
            </a:fld>
            <a:endParaRPr lang="en-US" altLang="en-US" b="0"/>
          </a:p>
        </p:txBody>
      </p:sp>
      <p:sp>
        <p:nvSpPr>
          <p:cNvPr id="84997" name="Rectangle 4">
            <a:extLst>
              <a:ext uri="{FF2B5EF4-FFF2-40B4-BE49-F238E27FC236}">
                <a16:creationId xmlns:a16="http://schemas.microsoft.com/office/drawing/2014/main" id="{1862CC1C-343A-4354-AA24-3546B54A5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altLang="en-US"/>
              <a:t>Hoare’s Partitioning: Example</a:t>
            </a:r>
          </a:p>
        </p:txBody>
      </p:sp>
      <p:sp>
        <p:nvSpPr>
          <p:cNvPr id="84998" name="Rectangle 5">
            <a:extLst>
              <a:ext uri="{FF2B5EF4-FFF2-40B4-BE49-F238E27FC236}">
                <a16:creationId xmlns:a16="http://schemas.microsoft.com/office/drawing/2014/main" id="{5B53A453-75D4-483E-9D04-3E9E65068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24923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84999" name="Rectangle 6">
            <a:extLst>
              <a:ext uri="{FF2B5EF4-FFF2-40B4-BE49-F238E27FC236}">
                <a16:creationId xmlns:a16="http://schemas.microsoft.com/office/drawing/2014/main" id="{3758D3A0-693A-472E-8563-E4396BD2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24923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85000" name="Rectangle 7">
            <a:extLst>
              <a:ext uri="{FF2B5EF4-FFF2-40B4-BE49-F238E27FC236}">
                <a16:creationId xmlns:a16="http://schemas.microsoft.com/office/drawing/2014/main" id="{EB28592F-FB12-410E-9ADA-38541DF0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24939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85001" name="Rectangle 8">
            <a:extLst>
              <a:ext uri="{FF2B5EF4-FFF2-40B4-BE49-F238E27FC236}">
                <a16:creationId xmlns:a16="http://schemas.microsoft.com/office/drawing/2014/main" id="{179AE6A2-17F5-4932-BAF1-7800F8A0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2493963"/>
            <a:ext cx="449262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85002" name="Rectangle 9">
            <a:extLst>
              <a:ext uri="{FF2B5EF4-FFF2-40B4-BE49-F238E27FC236}">
                <a16:creationId xmlns:a16="http://schemas.microsoft.com/office/drawing/2014/main" id="{FED8823E-3C60-49EB-944A-885A0A38A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24923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85003" name="Rectangle 10">
            <a:extLst>
              <a:ext uri="{FF2B5EF4-FFF2-40B4-BE49-F238E27FC236}">
                <a16:creationId xmlns:a16="http://schemas.microsoft.com/office/drawing/2014/main" id="{EB658485-0685-4481-A663-0B99CDE7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4923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85004" name="Rectangle 11">
            <a:extLst>
              <a:ext uri="{FF2B5EF4-FFF2-40B4-BE49-F238E27FC236}">
                <a16:creationId xmlns:a16="http://schemas.microsoft.com/office/drawing/2014/main" id="{2B507463-A8B4-4FD3-AF12-916F458D0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24939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85005" name="Rectangle 12">
            <a:extLst>
              <a:ext uri="{FF2B5EF4-FFF2-40B4-BE49-F238E27FC236}">
                <a16:creationId xmlns:a16="http://schemas.microsoft.com/office/drawing/2014/main" id="{9C3E6485-5990-436C-B602-A4D5DA00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24939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85006" name="Rectangle 13">
            <a:extLst>
              <a:ext uri="{FF2B5EF4-FFF2-40B4-BE49-F238E27FC236}">
                <a16:creationId xmlns:a16="http://schemas.microsoft.com/office/drawing/2014/main" id="{B020EBF7-7B40-4DC7-AA7B-281AA5E4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24923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85007" name="Rectangle 14">
            <a:extLst>
              <a:ext uri="{FF2B5EF4-FFF2-40B4-BE49-F238E27FC236}">
                <a16:creationId xmlns:a16="http://schemas.microsoft.com/office/drawing/2014/main" id="{8C8918F2-6319-4FFD-B45B-CB23C037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24923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85008" name="Rectangle 15">
            <a:extLst>
              <a:ext uri="{FF2B5EF4-FFF2-40B4-BE49-F238E27FC236}">
                <a16:creationId xmlns:a16="http://schemas.microsoft.com/office/drawing/2014/main" id="{05578EBB-6CF7-4AA7-BAC4-A2DEF88A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0" y="24923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85009" name="Rectangle 16">
            <a:extLst>
              <a:ext uri="{FF2B5EF4-FFF2-40B4-BE49-F238E27FC236}">
                <a16:creationId xmlns:a16="http://schemas.microsoft.com/office/drawing/2014/main" id="{B81AA7A4-4CDB-4E06-83CF-44428BB83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24923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85010" name="Rectangle 17">
            <a:extLst>
              <a:ext uri="{FF2B5EF4-FFF2-40B4-BE49-F238E27FC236}">
                <a16:creationId xmlns:a16="http://schemas.microsoft.com/office/drawing/2014/main" id="{1AB04D3F-2C94-403D-85F4-3BACA2F3B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2492375"/>
            <a:ext cx="449263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85011" name="Rectangle 18">
            <a:extLst>
              <a:ext uri="{FF2B5EF4-FFF2-40B4-BE49-F238E27FC236}">
                <a16:creationId xmlns:a16="http://schemas.microsoft.com/office/drawing/2014/main" id="{045230CC-4FFD-448A-A03F-3E9B59E4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493963"/>
            <a:ext cx="449262" cy="36036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85012" name="Rectangle 19">
            <a:extLst>
              <a:ext uri="{FF2B5EF4-FFF2-40B4-BE49-F238E27FC236}">
                <a16:creationId xmlns:a16="http://schemas.microsoft.com/office/drawing/2014/main" id="{2E2C95FE-EB93-4468-BA84-BE2D1190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4939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85013" name="Rectangle 20">
            <a:extLst>
              <a:ext uri="{FF2B5EF4-FFF2-40B4-BE49-F238E27FC236}">
                <a16:creationId xmlns:a16="http://schemas.microsoft.com/office/drawing/2014/main" id="{D1A6E8CE-D2AD-4AFE-8E3C-E3AB7508A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2492375"/>
            <a:ext cx="449263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85014" name="Rectangle 21">
            <a:extLst>
              <a:ext uri="{FF2B5EF4-FFF2-40B4-BE49-F238E27FC236}">
                <a16:creationId xmlns:a16="http://schemas.microsoft.com/office/drawing/2014/main" id="{A754A95B-E337-4334-B692-154FD710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24923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85015" name="Rectangle 22">
            <a:extLst>
              <a:ext uri="{FF2B5EF4-FFF2-40B4-BE49-F238E27FC236}">
                <a16:creationId xmlns:a16="http://schemas.microsoft.com/office/drawing/2014/main" id="{A5B6DC7D-C00C-4CAE-A47E-D3D0D9396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2493963"/>
            <a:ext cx="449263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85016" name="Rectangle 23">
            <a:extLst>
              <a:ext uri="{FF2B5EF4-FFF2-40B4-BE49-F238E27FC236}">
                <a16:creationId xmlns:a16="http://schemas.microsoft.com/office/drawing/2014/main" id="{F0F93F1A-442C-4FF7-A35B-1A872CBCA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24939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grpSp>
        <p:nvGrpSpPr>
          <p:cNvPr id="85017" name="Group 24">
            <a:extLst>
              <a:ext uri="{FF2B5EF4-FFF2-40B4-BE49-F238E27FC236}">
                <a16:creationId xmlns:a16="http://schemas.microsoft.com/office/drawing/2014/main" id="{1240413B-2178-4EB4-B21D-1F788AFD2134}"/>
              </a:ext>
            </a:extLst>
          </p:cNvPr>
          <p:cNvGrpSpPr>
            <a:grpSpLocks/>
          </p:cNvGrpSpPr>
          <p:nvPr/>
        </p:nvGrpSpPr>
        <p:grpSpPr bwMode="auto">
          <a:xfrm>
            <a:off x="8593138" y="1614488"/>
            <a:ext cx="296862" cy="769937"/>
            <a:chOff x="5436" y="689"/>
            <a:chExt cx="187" cy="485"/>
          </a:xfrm>
        </p:grpSpPr>
        <p:sp>
          <p:nvSpPr>
            <p:cNvPr id="85036" name="Line 25">
              <a:extLst>
                <a:ext uri="{FF2B5EF4-FFF2-40B4-BE49-F238E27FC236}">
                  <a16:creationId xmlns:a16="http://schemas.microsoft.com/office/drawing/2014/main" id="{48E9A21E-1035-45D3-A6A4-BCFFE5040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3" y="936"/>
              <a:ext cx="0" cy="238"/>
            </a:xfrm>
            <a:prstGeom prst="line">
              <a:avLst/>
            </a:prstGeom>
            <a:noFill/>
            <a:ln w="31750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7" name="Text Box 26">
              <a:extLst>
                <a:ext uri="{FF2B5EF4-FFF2-40B4-BE49-F238E27FC236}">
                  <a16:creationId xmlns:a16="http://schemas.microsoft.com/office/drawing/2014/main" id="{D378698B-1CF9-45F5-86AD-BC377849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" y="68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r</a:t>
              </a:r>
              <a:endParaRPr lang="en-US" altLang="en-US" sz="2000"/>
            </a:p>
          </p:txBody>
        </p:sp>
      </p:grpSp>
      <p:grpSp>
        <p:nvGrpSpPr>
          <p:cNvPr id="85018" name="Group 27">
            <a:extLst>
              <a:ext uri="{FF2B5EF4-FFF2-40B4-BE49-F238E27FC236}">
                <a16:creationId xmlns:a16="http://schemas.microsoft.com/office/drawing/2014/main" id="{DC5045FC-7265-4874-8B3F-64A0CFB9795E}"/>
              </a:ext>
            </a:extLst>
          </p:cNvPr>
          <p:cNvGrpSpPr>
            <a:grpSpLocks/>
          </p:cNvGrpSpPr>
          <p:nvPr/>
        </p:nvGrpSpPr>
        <p:grpSpPr bwMode="auto">
          <a:xfrm>
            <a:off x="5373688" y="1612900"/>
            <a:ext cx="254000" cy="769938"/>
            <a:chOff x="0" y="689"/>
            <a:chExt cx="160" cy="485"/>
          </a:xfrm>
        </p:grpSpPr>
        <p:sp>
          <p:nvSpPr>
            <p:cNvPr id="85034" name="Line 28">
              <a:extLst>
                <a:ext uri="{FF2B5EF4-FFF2-40B4-BE49-F238E27FC236}">
                  <a16:creationId xmlns:a16="http://schemas.microsoft.com/office/drawing/2014/main" id="{DC6B2FDD-EAB9-437E-9D3C-31A97B907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" y="936"/>
              <a:ext cx="0" cy="23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5" name="Text Box 29">
              <a:extLst>
                <a:ext uri="{FF2B5EF4-FFF2-40B4-BE49-F238E27FC236}">
                  <a16:creationId xmlns:a16="http://schemas.microsoft.com/office/drawing/2014/main" id="{0F43FB07-1644-4066-A0CD-2D5FC738E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8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i</a:t>
              </a:r>
              <a:endParaRPr lang="en-US" altLang="en-US" sz="2000"/>
            </a:p>
          </p:txBody>
        </p:sp>
      </p:grpSp>
      <p:grpSp>
        <p:nvGrpSpPr>
          <p:cNvPr id="85019" name="Group 30">
            <a:extLst>
              <a:ext uri="{FF2B5EF4-FFF2-40B4-BE49-F238E27FC236}">
                <a16:creationId xmlns:a16="http://schemas.microsoft.com/office/drawing/2014/main" id="{323FEC74-F880-4DFC-A79A-4D6F59A80A3F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1612900"/>
            <a:ext cx="254000" cy="769938"/>
            <a:chOff x="283" y="680"/>
            <a:chExt cx="160" cy="485"/>
          </a:xfrm>
        </p:grpSpPr>
        <p:sp>
          <p:nvSpPr>
            <p:cNvPr id="85032" name="Line 31">
              <a:extLst>
                <a:ext uri="{FF2B5EF4-FFF2-40B4-BE49-F238E27FC236}">
                  <a16:creationId xmlns:a16="http://schemas.microsoft.com/office/drawing/2014/main" id="{4C6D1230-C9A9-47CC-8169-E1A165343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927"/>
              <a:ext cx="0" cy="238"/>
            </a:xfrm>
            <a:prstGeom prst="line">
              <a:avLst/>
            </a:prstGeom>
            <a:noFill/>
            <a:ln w="31750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3" name="Text Box 32">
              <a:extLst>
                <a:ext uri="{FF2B5EF4-FFF2-40B4-BE49-F238E27FC236}">
                  <a16:creationId xmlns:a16="http://schemas.microsoft.com/office/drawing/2014/main" id="{09BA797C-C92F-48B9-BDB1-E297D13A9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" y="680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l</a:t>
              </a:r>
              <a:endParaRPr lang="en-US" altLang="en-US" sz="2000"/>
            </a:p>
          </p:txBody>
        </p:sp>
      </p:grpSp>
      <p:grpSp>
        <p:nvGrpSpPr>
          <p:cNvPr id="85020" name="Group 33">
            <a:extLst>
              <a:ext uri="{FF2B5EF4-FFF2-40B4-BE49-F238E27FC236}">
                <a16:creationId xmlns:a16="http://schemas.microsoft.com/office/drawing/2014/main" id="{D61E2F5C-13CB-41EB-B043-11DBA99CB61E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1612900"/>
            <a:ext cx="268288" cy="769938"/>
            <a:chOff x="396" y="680"/>
            <a:chExt cx="169" cy="485"/>
          </a:xfrm>
        </p:grpSpPr>
        <p:sp>
          <p:nvSpPr>
            <p:cNvPr id="85030" name="Line 34">
              <a:extLst>
                <a:ext uri="{FF2B5EF4-FFF2-40B4-BE49-F238E27FC236}">
                  <a16:creationId xmlns:a16="http://schemas.microsoft.com/office/drawing/2014/main" id="{1078A961-C4D9-4396-92CF-9F538E594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" y="927"/>
              <a:ext cx="0" cy="238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1" name="Text Box 35">
              <a:extLst>
                <a:ext uri="{FF2B5EF4-FFF2-40B4-BE49-F238E27FC236}">
                  <a16:creationId xmlns:a16="http://schemas.microsoft.com/office/drawing/2014/main" id="{9B5BF617-9A3E-4D32-BAD7-4D4689C9E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680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en-US" sz="2000"/>
                <a:t>j</a:t>
              </a:r>
              <a:endParaRPr lang="en-US" altLang="en-US" sz="2000"/>
            </a:p>
          </p:txBody>
        </p:sp>
      </p:grpSp>
      <p:sp>
        <p:nvSpPr>
          <p:cNvPr id="85021" name="Text Box 36">
            <a:extLst>
              <a:ext uri="{FF2B5EF4-FFF2-40B4-BE49-F238E27FC236}">
                <a16:creationId xmlns:a16="http://schemas.microsoft.com/office/drawing/2014/main" id="{51A33CF9-CE0B-4D6E-8AE8-B99F9F78C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1539875"/>
            <a:ext cx="350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At the end of partitioning</a:t>
            </a:r>
            <a:endParaRPr lang="en-US" altLang="en-US" sz="2400"/>
          </a:p>
        </p:txBody>
      </p:sp>
      <p:sp>
        <p:nvSpPr>
          <p:cNvPr id="85022" name="Line 37">
            <a:extLst>
              <a:ext uri="{FF2B5EF4-FFF2-40B4-BE49-F238E27FC236}">
                <a16:creationId xmlns:a16="http://schemas.microsoft.com/office/drawing/2014/main" id="{CA9486D6-1D45-42B8-87AF-8CDF08648C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0000" y="2946400"/>
            <a:ext cx="0" cy="6826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Text Box 38">
            <a:extLst>
              <a:ext uri="{FF2B5EF4-FFF2-40B4-BE49-F238E27FC236}">
                <a16:creationId xmlns:a16="http://schemas.microsoft.com/office/drawing/2014/main" id="{DF6DB277-D52E-4BBB-B3F1-3519D676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368141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Pivot correctly placed</a:t>
            </a:r>
            <a:endParaRPr lang="en-US" altLang="en-US" sz="2400"/>
          </a:p>
        </p:txBody>
      </p:sp>
      <p:graphicFrame>
        <p:nvGraphicFramePr>
          <p:cNvPr id="85024" name="Object 39">
            <a:extLst>
              <a:ext uri="{FF2B5EF4-FFF2-40B4-BE49-F238E27FC236}">
                <a16:creationId xmlns:a16="http://schemas.microsoft.com/office/drawing/2014/main" id="{66CA487F-A8AC-403F-B32E-DBF3CEE8AEC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71475" y="2268538"/>
          <a:ext cx="458311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name="Equation" r:id="rId3" imgW="1384300" imgH="393700" progId="Equation.3">
                  <p:embed/>
                </p:oleObj>
              </mc:Choice>
              <mc:Fallback>
                <p:oleObj name="Equation" r:id="rId3" imgW="1384300" imgH="393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2268538"/>
                        <a:ext cx="458311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5" name="Text Box 41">
            <a:extLst>
              <a:ext uri="{FF2B5EF4-FFF2-40B4-BE49-F238E27FC236}">
                <a16:creationId xmlns:a16="http://schemas.microsoft.com/office/drawing/2014/main" id="{94CC6B40-FA1F-459A-A7B0-3774EE0DF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114675"/>
            <a:ext cx="174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keys &lt; pivot</a:t>
            </a:r>
            <a:endParaRPr lang="en-US" altLang="en-US" sz="2400"/>
          </a:p>
        </p:txBody>
      </p:sp>
      <p:graphicFrame>
        <p:nvGraphicFramePr>
          <p:cNvPr id="85026" name="Object 42">
            <a:extLst>
              <a:ext uri="{FF2B5EF4-FFF2-40B4-BE49-F238E27FC236}">
                <a16:creationId xmlns:a16="http://schemas.microsoft.com/office/drawing/2014/main" id="{61C5D246-91C1-4AC6-A134-70C1AD48A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5425" y="2282825"/>
          <a:ext cx="36099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Equation" r:id="rId5" imgW="1384300" imgH="393700" progId="Equation.3">
                  <p:embed/>
                </p:oleObj>
              </mc:Choice>
              <mc:Fallback>
                <p:oleObj name="Equation" r:id="rId5" imgW="1384300" imgH="3937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2282825"/>
                        <a:ext cx="36099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7" name="Text Box 43">
            <a:extLst>
              <a:ext uri="{FF2B5EF4-FFF2-40B4-BE49-F238E27FC236}">
                <a16:creationId xmlns:a16="http://schemas.microsoft.com/office/drawing/2014/main" id="{77E95143-3D66-424F-AFC0-AB2FBC04A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3128963"/>
            <a:ext cx="174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keys &gt; pivot</a:t>
            </a:r>
            <a:endParaRPr lang="en-US" altLang="en-US" sz="2400"/>
          </a:p>
        </p:txBody>
      </p:sp>
      <p:sp>
        <p:nvSpPr>
          <p:cNvPr id="85028" name="Freeform 44">
            <a:extLst>
              <a:ext uri="{FF2B5EF4-FFF2-40B4-BE49-F238E27FC236}">
                <a16:creationId xmlns:a16="http://schemas.microsoft.com/office/drawing/2014/main" id="{8D342782-F3CF-4072-9274-7ED5BBD2CBC5}"/>
              </a:ext>
            </a:extLst>
          </p:cNvPr>
          <p:cNvSpPr>
            <a:spLocks/>
          </p:cNvSpPr>
          <p:nvPr/>
        </p:nvSpPr>
        <p:spPr bwMode="auto">
          <a:xfrm>
            <a:off x="869950" y="1968500"/>
            <a:ext cx="4281488" cy="471488"/>
          </a:xfrm>
          <a:custGeom>
            <a:avLst/>
            <a:gdLst>
              <a:gd name="T0" fmla="*/ 0 w 3063"/>
              <a:gd name="T1" fmla="*/ 420876 h 177"/>
              <a:gd name="T2" fmla="*/ 2569172 w 3063"/>
              <a:gd name="T3" fmla="*/ 7991 h 177"/>
              <a:gd name="T4" fmla="*/ 4281488 w 3063"/>
              <a:gd name="T5" fmla="*/ 471488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63" h="177">
                <a:moveTo>
                  <a:pt x="0" y="158"/>
                </a:moveTo>
                <a:cubicBezTo>
                  <a:pt x="664" y="79"/>
                  <a:pt x="1328" y="0"/>
                  <a:pt x="1838" y="3"/>
                </a:cubicBezTo>
                <a:cubicBezTo>
                  <a:pt x="2348" y="6"/>
                  <a:pt x="2865" y="151"/>
                  <a:pt x="3063" y="177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9" name="Freeform 45">
            <a:extLst>
              <a:ext uri="{FF2B5EF4-FFF2-40B4-BE49-F238E27FC236}">
                <a16:creationId xmlns:a16="http://schemas.microsoft.com/office/drawing/2014/main" id="{C3A95117-B9EC-4A0F-9B20-98EC432E8910}"/>
              </a:ext>
            </a:extLst>
          </p:cNvPr>
          <p:cNvSpPr>
            <a:spLocks/>
          </p:cNvSpPr>
          <p:nvPr/>
        </p:nvSpPr>
        <p:spPr bwMode="auto">
          <a:xfrm flipH="1">
            <a:off x="549275" y="1897063"/>
            <a:ext cx="4441825" cy="544512"/>
          </a:xfrm>
          <a:custGeom>
            <a:avLst/>
            <a:gdLst>
              <a:gd name="T0" fmla="*/ 0 w 3063"/>
              <a:gd name="T1" fmla="*/ 486062 h 177"/>
              <a:gd name="T2" fmla="*/ 2665385 w 3063"/>
              <a:gd name="T3" fmla="*/ 9229 h 177"/>
              <a:gd name="T4" fmla="*/ 4441825 w 3063"/>
              <a:gd name="T5" fmla="*/ 544512 h 1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63" h="177">
                <a:moveTo>
                  <a:pt x="0" y="158"/>
                </a:moveTo>
                <a:cubicBezTo>
                  <a:pt x="664" y="79"/>
                  <a:pt x="1328" y="0"/>
                  <a:pt x="1838" y="3"/>
                </a:cubicBezTo>
                <a:cubicBezTo>
                  <a:pt x="2348" y="6"/>
                  <a:pt x="2865" y="151"/>
                  <a:pt x="3063" y="177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Veri Yer Tutucusu 3">
            <a:extLst>
              <a:ext uri="{FF2B5EF4-FFF2-40B4-BE49-F238E27FC236}">
                <a16:creationId xmlns:a16="http://schemas.microsoft.com/office/drawing/2014/main" id="{C9D7FF67-3FEE-4F6C-85AB-2F919DE27B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26D820-EC13-4C1B-B883-47CF9A792326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2291" name="Alt Bilgi Yer Tutucusu 4">
            <a:extLst>
              <a:ext uri="{FF2B5EF4-FFF2-40B4-BE49-F238E27FC236}">
                <a16:creationId xmlns:a16="http://schemas.microsoft.com/office/drawing/2014/main" id="{ED21EC1B-3B22-4C58-B8E7-B9612ED2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292" name="Slayt Numarası Yer Tutucusu 5">
            <a:extLst>
              <a:ext uri="{FF2B5EF4-FFF2-40B4-BE49-F238E27FC236}">
                <a16:creationId xmlns:a16="http://schemas.microsoft.com/office/drawing/2014/main" id="{2224C917-00B7-4477-A5DD-DCEE6072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9E380B-A22E-4506-B7B2-C0F3AC8C7B36}" type="slidenum">
              <a:rPr lang="en-US" altLang="en-US" b="0"/>
              <a:pPr/>
              <a:t>8</a:t>
            </a:fld>
            <a:endParaRPr lang="en-US" altLang="en-US" b="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63D63D94-61DB-4F72-B102-C98283090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 Example</a:t>
            </a:r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159C25F3-90AC-48C7-986C-0445EC9E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84313"/>
            <a:ext cx="268287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6">
            <a:extLst>
              <a:ext uri="{FF2B5EF4-FFF2-40B4-BE49-F238E27FC236}">
                <a16:creationId xmlns:a16="http://schemas.microsoft.com/office/drawing/2014/main" id="{C68E72F6-EF17-4904-A5CD-5DDE877D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12296" name="Oval 7">
            <a:extLst>
              <a:ext uri="{FF2B5EF4-FFF2-40B4-BE49-F238E27FC236}">
                <a16:creationId xmlns:a16="http://schemas.microsoft.com/office/drawing/2014/main" id="{485F29C0-511D-41BC-8ED0-D568410A9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12</a:t>
            </a:r>
          </a:p>
        </p:txBody>
      </p:sp>
      <p:sp>
        <p:nvSpPr>
          <p:cNvPr id="391183" name="Oval 15">
            <a:extLst>
              <a:ext uri="{FF2B5EF4-FFF2-40B4-BE49-F238E27FC236}">
                <a16:creationId xmlns:a16="http://schemas.microsoft.com/office/drawing/2014/main" id="{A95B7826-1F56-4CC7-B2AF-6C94BB89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48</a:t>
            </a:r>
          </a:p>
        </p:txBody>
      </p:sp>
      <p:sp>
        <p:nvSpPr>
          <p:cNvPr id="12298" name="Oval 16">
            <a:extLst>
              <a:ext uri="{FF2B5EF4-FFF2-40B4-BE49-F238E27FC236}">
                <a16:creationId xmlns:a16="http://schemas.microsoft.com/office/drawing/2014/main" id="{0FE21C6F-EE67-47A3-8326-ECEB6545C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12299" name="Oval 17">
            <a:extLst>
              <a:ext uri="{FF2B5EF4-FFF2-40B4-BE49-F238E27FC236}">
                <a16:creationId xmlns:a16="http://schemas.microsoft.com/office/drawing/2014/main" id="{7CCFD2B1-F5B6-4D51-87D8-B145D7826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24</a:t>
            </a:r>
          </a:p>
        </p:txBody>
      </p:sp>
      <p:sp>
        <p:nvSpPr>
          <p:cNvPr id="391186" name="Oval 18">
            <a:extLst>
              <a:ext uri="{FF2B5EF4-FFF2-40B4-BE49-F238E27FC236}">
                <a16:creationId xmlns:a16="http://schemas.microsoft.com/office/drawing/2014/main" id="{FB20D6D5-C5A7-4132-B5D7-D55D203F4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2301" name="Oval 19">
            <a:extLst>
              <a:ext uri="{FF2B5EF4-FFF2-40B4-BE49-F238E27FC236}">
                <a16:creationId xmlns:a16="http://schemas.microsoft.com/office/drawing/2014/main" id="{4D80614E-32B6-43D9-AE57-926D9F6E8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32</a:t>
            </a:r>
          </a:p>
        </p:txBody>
      </p:sp>
      <p:sp>
        <p:nvSpPr>
          <p:cNvPr id="12302" name="Oval 20">
            <a:extLst>
              <a:ext uri="{FF2B5EF4-FFF2-40B4-BE49-F238E27FC236}">
                <a16:creationId xmlns:a16="http://schemas.microsoft.com/office/drawing/2014/main" id="{5DE2C9E5-4638-4130-A15F-E683C0F9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54</a:t>
            </a:r>
          </a:p>
        </p:txBody>
      </p:sp>
      <p:sp>
        <p:nvSpPr>
          <p:cNvPr id="12303" name="Oval 21">
            <a:extLst>
              <a:ext uri="{FF2B5EF4-FFF2-40B4-BE49-F238E27FC236}">
                <a16:creationId xmlns:a16="http://schemas.microsoft.com/office/drawing/2014/main" id="{E7F507C3-7F31-4FB2-94D7-7C03AE1E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1484313"/>
            <a:ext cx="287337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72</a:t>
            </a:r>
          </a:p>
        </p:txBody>
      </p:sp>
      <p:sp>
        <p:nvSpPr>
          <p:cNvPr id="12304" name="Oval 22">
            <a:extLst>
              <a:ext uri="{FF2B5EF4-FFF2-40B4-BE49-F238E27FC236}">
                <a16:creationId xmlns:a16="http://schemas.microsoft.com/office/drawing/2014/main" id="{56070131-252A-4EA0-8BBA-DD7054F4E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1484313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12305" name="Text Box 24">
            <a:extLst>
              <a:ext uri="{FF2B5EF4-FFF2-40B4-BE49-F238E27FC236}">
                <a16:creationId xmlns:a16="http://schemas.microsoft.com/office/drawing/2014/main" id="{A2561CB2-C801-45B3-AFAA-853BFAC00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2320925"/>
            <a:ext cx="37592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for (i=1; i&lt;n; i++) 	{</a:t>
            </a:r>
          </a:p>
          <a:p>
            <a:pPr eaLnBrk="1" hangingPunct="1"/>
            <a:r>
              <a:rPr lang="en-US" altLang="en-US" b="0"/>
              <a:t>	min:=i;</a:t>
            </a:r>
          </a:p>
          <a:p>
            <a:pPr eaLnBrk="1" hangingPunct="1"/>
            <a:r>
              <a:rPr lang="en-US" altLang="en-US" b="0"/>
              <a:t>	for (j=i+1; j&lt;=n; j++) </a:t>
            </a:r>
          </a:p>
          <a:p>
            <a:pPr eaLnBrk="1" hangingPunct="1"/>
            <a:r>
              <a:rPr lang="en-US" altLang="en-US" b="0"/>
              <a:t>		if (a[j] &lt; a[min]) min:=j;</a:t>
            </a:r>
          </a:p>
          <a:p>
            <a:pPr eaLnBrk="1" hangingPunct="1"/>
            <a:r>
              <a:rPr lang="en-US" altLang="en-US" b="0"/>
              <a:t>	t:=a[min]; a[min]=a[i]; a[i]=t;</a:t>
            </a:r>
          </a:p>
          <a:p>
            <a:pPr eaLnBrk="1" hangingPunct="1"/>
            <a:r>
              <a:rPr lang="en-US" altLang="en-US" b="0"/>
              <a:t>}</a:t>
            </a:r>
          </a:p>
        </p:txBody>
      </p:sp>
      <p:grpSp>
        <p:nvGrpSpPr>
          <p:cNvPr id="12306" name="Group 30">
            <a:extLst>
              <a:ext uri="{FF2B5EF4-FFF2-40B4-BE49-F238E27FC236}">
                <a16:creationId xmlns:a16="http://schemas.microsoft.com/office/drawing/2014/main" id="{364EFFF4-703D-4DDA-8E9C-2D224203CFA8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920875"/>
            <a:ext cx="233363" cy="679450"/>
            <a:chOff x="182" y="1210"/>
            <a:chExt cx="147" cy="428"/>
          </a:xfrm>
        </p:grpSpPr>
        <p:sp>
          <p:nvSpPr>
            <p:cNvPr id="12314" name="AutoShape 25">
              <a:extLst>
                <a:ext uri="{FF2B5EF4-FFF2-40B4-BE49-F238E27FC236}">
                  <a16:creationId xmlns:a16="http://schemas.microsoft.com/office/drawing/2014/main" id="{A949158B-83D8-44DE-8A95-6C3A99581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1210"/>
              <a:ext cx="81" cy="264"/>
            </a:xfrm>
            <a:prstGeom prst="upArrow">
              <a:avLst>
                <a:gd name="adj1" fmla="val 50000"/>
                <a:gd name="adj2" fmla="val 8148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5" name="Text Box 27">
              <a:extLst>
                <a:ext uri="{FF2B5EF4-FFF2-40B4-BE49-F238E27FC236}">
                  <a16:creationId xmlns:a16="http://schemas.microsoft.com/office/drawing/2014/main" id="{60163375-271E-49E3-BBA7-4470AA386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446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</p:grpSp>
      <p:grpSp>
        <p:nvGrpSpPr>
          <p:cNvPr id="391199" name="Group 31">
            <a:extLst>
              <a:ext uri="{FF2B5EF4-FFF2-40B4-BE49-F238E27FC236}">
                <a16:creationId xmlns:a16="http://schemas.microsoft.com/office/drawing/2014/main" id="{9B594A19-C270-4C5F-A3EB-B2FED09FE832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1920875"/>
            <a:ext cx="242887" cy="660400"/>
            <a:chOff x="359" y="1210"/>
            <a:chExt cx="153" cy="416"/>
          </a:xfrm>
        </p:grpSpPr>
        <p:sp>
          <p:nvSpPr>
            <p:cNvPr id="12312" name="AutoShape 26">
              <a:extLst>
                <a:ext uri="{FF2B5EF4-FFF2-40B4-BE49-F238E27FC236}">
                  <a16:creationId xmlns:a16="http://schemas.microsoft.com/office/drawing/2014/main" id="{9C77AA9E-48F4-47B3-84AA-FECBEFC06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1210"/>
              <a:ext cx="81" cy="264"/>
            </a:xfrm>
            <a:prstGeom prst="upArrow">
              <a:avLst>
                <a:gd name="adj1" fmla="val 50000"/>
                <a:gd name="adj2" fmla="val 8148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3" name="Text Box 29">
              <a:extLst>
                <a:ext uri="{FF2B5EF4-FFF2-40B4-BE49-F238E27FC236}">
                  <a16:creationId xmlns:a16="http://schemas.microsoft.com/office/drawing/2014/main" id="{EDDA50F5-110F-4E34-BECD-8ED815176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1434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j</a:t>
              </a:r>
            </a:p>
          </p:txBody>
        </p:sp>
      </p:grpSp>
      <p:sp useBgFill="1">
        <p:nvSpPr>
          <p:cNvPr id="391200" name="Text Box 32">
            <a:extLst>
              <a:ext uri="{FF2B5EF4-FFF2-40B4-BE49-F238E27FC236}">
                <a16:creationId xmlns:a16="http://schemas.microsoft.com/office/drawing/2014/main" id="{93E9C382-FB08-442C-B7AD-B7E7349B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3395663"/>
            <a:ext cx="10922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a[j] &lt; a[min]</a:t>
            </a:r>
          </a:p>
        </p:txBody>
      </p:sp>
      <p:grpSp>
        <p:nvGrpSpPr>
          <p:cNvPr id="391206" name="Group 38">
            <a:extLst>
              <a:ext uri="{FF2B5EF4-FFF2-40B4-BE49-F238E27FC236}">
                <a16:creationId xmlns:a16="http://schemas.microsoft.com/office/drawing/2014/main" id="{402DB13E-1B17-4279-ABF5-25CA597909BB}"/>
              </a:ext>
            </a:extLst>
          </p:cNvPr>
          <p:cNvGrpSpPr>
            <a:grpSpLocks/>
          </p:cNvGrpSpPr>
          <p:nvPr/>
        </p:nvGrpSpPr>
        <p:grpSpPr bwMode="auto">
          <a:xfrm>
            <a:off x="120650" y="2562225"/>
            <a:ext cx="479425" cy="671513"/>
            <a:chOff x="273" y="2271"/>
            <a:chExt cx="302" cy="423"/>
          </a:xfrm>
        </p:grpSpPr>
        <p:sp>
          <p:nvSpPr>
            <p:cNvPr id="12310" name="AutoShape 36">
              <a:extLst>
                <a:ext uri="{FF2B5EF4-FFF2-40B4-BE49-F238E27FC236}">
                  <a16:creationId xmlns:a16="http://schemas.microsoft.com/office/drawing/2014/main" id="{A6CD62DC-E01B-4ADB-BFDE-C25186CC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2271"/>
              <a:ext cx="81" cy="264"/>
            </a:xfrm>
            <a:prstGeom prst="upArrow">
              <a:avLst>
                <a:gd name="adj1" fmla="val 50000"/>
                <a:gd name="adj2" fmla="val 8148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11" name="Text Box 37">
              <a:extLst>
                <a:ext uri="{FF2B5EF4-FFF2-40B4-BE49-F238E27FC236}">
                  <a16:creationId xmlns:a16="http://schemas.microsoft.com/office/drawing/2014/main" id="{9B803B10-FAAC-4A75-B723-CEC7682D2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" y="2502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min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E-6 7.40741E-6 L 0.0316 7.40741E-6 " pathEditMode="relative" ptsTypes="AA">
                                      <p:cBhvr>
                                        <p:cTn id="12" dur="1000" fill="hold"/>
                                        <p:tgtEl>
                                          <p:spTgt spid="391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6 L 0.02951 -0.0027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2 -0.00277 L 0.05868 -0.00277 " pathEditMode="relative" ptsTypes="AA">
                                      <p:cBhvr>
                                        <p:cTn id="36" dur="1000" fill="hold"/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9 -0.00277 L 0.09115 -0.0027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9 4.07407E-6 L 0.125 4.07407E-6 " pathEditMode="relative" ptsTypes="AA">
                                      <p:cBhvr>
                                        <p:cTn id="60" dur="2000" fill="hold"/>
                                        <p:tgtEl>
                                          <p:spTgt spid="391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15 -0.00278 L 0.12275 -0.0027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4 -0.00278 L 0.15538 -0.0027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38 -0.00278 L 0.18629 -0.0027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29 -0.00278 L 0.21372 -0.00278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7 -0.02384 L -0.01077 -0.06736 " pathEditMode="relative" ptsTypes="AA">
                                      <p:cBhvr>
                                        <p:cTn id="124" dur="20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6667E-6 -3.7037E-6 L 0.12586 -3.7037E-6 " pathEditMode="relative" ptsTypes="AA">
                                      <p:cBhvr>
                                        <p:cTn id="126" dur="2000" fill="hold"/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77 -0.06736 C -0.05122 -0.0632 -0.0915 -0.05857 -0.11077 -0.04746 C -0.13004 -0.03634 -0.12327 -0.01042 -0.12657 -0.0007 " pathEditMode="relative" rAng="0" ptsTypes="aaa">
                                      <p:cBhvr>
                                        <p:cTn id="129" dur="20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3" grpId="0"/>
      <p:bldP spid="391186" grpId="0"/>
      <p:bldP spid="391186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Veri Yer Tutucusu 3">
            <a:extLst>
              <a:ext uri="{FF2B5EF4-FFF2-40B4-BE49-F238E27FC236}">
                <a16:creationId xmlns:a16="http://schemas.microsoft.com/office/drawing/2014/main" id="{68222D29-BEC2-49A6-8D74-2D777E859E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935D18-5A55-4A3F-A409-FD5D41CE0F76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6019" name="Alt Bilgi Yer Tutucusu 4">
            <a:extLst>
              <a:ext uri="{FF2B5EF4-FFF2-40B4-BE49-F238E27FC236}">
                <a16:creationId xmlns:a16="http://schemas.microsoft.com/office/drawing/2014/main" id="{61E76D6F-77E9-48E4-8B2A-440AF938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6020" name="Slayt Numarası Yer Tutucusu 5">
            <a:extLst>
              <a:ext uri="{FF2B5EF4-FFF2-40B4-BE49-F238E27FC236}">
                <a16:creationId xmlns:a16="http://schemas.microsoft.com/office/drawing/2014/main" id="{7EB71637-A3CF-48D1-80DB-29D262E1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774229-1CB4-402E-A9EA-04F5D77C2202}" type="slidenum">
              <a:rPr lang="en-US" altLang="en-US" b="0"/>
              <a:pPr/>
              <a:t>80</a:t>
            </a:fld>
            <a:endParaRPr lang="en-US" altLang="en-US" b="0"/>
          </a:p>
        </p:txBody>
      </p:sp>
      <p:sp>
        <p:nvSpPr>
          <p:cNvPr id="86021" name="Rectangle 2">
            <a:extLst>
              <a:ext uri="{FF2B5EF4-FFF2-40B4-BE49-F238E27FC236}">
                <a16:creationId xmlns:a16="http://schemas.microsoft.com/office/drawing/2014/main" id="{D6BA1E9A-4BF4-46A1-B62E-C07BD50BB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Algorithm Analysis for Quicksort</a:t>
            </a:r>
            <a:endParaRPr lang="en-US" altLang="en-US"/>
          </a:p>
        </p:txBody>
      </p:sp>
      <p:sp>
        <p:nvSpPr>
          <p:cNvPr id="86022" name="Rectangle 3">
            <a:extLst>
              <a:ext uri="{FF2B5EF4-FFF2-40B4-BE49-F238E27FC236}">
                <a16:creationId xmlns:a16="http://schemas.microsoft.com/office/drawing/2014/main" id="{08860832-16B0-4635-B5DE-1E04CA104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 altLang="en-US" sz="2800">
                <a:solidFill>
                  <a:srgbClr val="FF3300"/>
                </a:solidFill>
              </a:rPr>
              <a:t>Average case</a:t>
            </a:r>
            <a:r>
              <a:rPr lang="tr-TR" altLang="en-US" sz="2800"/>
              <a:t>:</a:t>
            </a:r>
          </a:p>
          <a:p>
            <a:pPr marL="0" indent="0" eaLnBrk="1" hangingPunct="1">
              <a:buFontTx/>
              <a:buNone/>
            </a:pPr>
            <a:r>
              <a:rPr lang="tr-TR" altLang="en-US" sz="2800"/>
              <a:t>Each pivot at position </a:t>
            </a:r>
            <a:r>
              <a:rPr lang="tr-TR" altLang="en-US" sz="2800" i="1">
                <a:solidFill>
                  <a:srgbClr val="FF0000"/>
                </a:solidFill>
              </a:rPr>
              <a:t>m</a:t>
            </a:r>
            <a:r>
              <a:rPr lang="tr-TR" altLang="en-US" sz="2800"/>
              <a:t> has a left and a right subsequence with </a:t>
            </a:r>
            <a:r>
              <a:rPr lang="tr-TR" altLang="en-US" sz="2800" i="1">
                <a:solidFill>
                  <a:srgbClr val="FF0000"/>
                </a:solidFill>
              </a:rPr>
              <a:t>m-1</a:t>
            </a:r>
            <a:r>
              <a:rPr lang="tr-TR" altLang="en-US" sz="2800"/>
              <a:t> and </a:t>
            </a:r>
            <a:r>
              <a:rPr lang="tr-TR" altLang="en-US" sz="2800" i="1">
                <a:solidFill>
                  <a:srgbClr val="FF0000"/>
                </a:solidFill>
              </a:rPr>
              <a:t>n-m</a:t>
            </a:r>
            <a:r>
              <a:rPr lang="tr-TR" altLang="en-US" sz="2800"/>
              <a:t> keys, respectively, to sort.  Hence, the running time </a:t>
            </a:r>
            <a:r>
              <a:rPr lang="tr-TR" altLang="en-US" sz="2800" i="1">
                <a:solidFill>
                  <a:srgbClr val="FF0000"/>
                </a:solidFill>
              </a:rPr>
              <a:t>f(n) </a:t>
            </a:r>
            <a:r>
              <a:rPr lang="tr-TR" altLang="en-US" sz="2800"/>
              <a:t>of quicksort for </a:t>
            </a:r>
            <a:r>
              <a:rPr lang="tr-TR" altLang="en-US" sz="2800" i="1">
                <a:solidFill>
                  <a:srgbClr val="FF0000"/>
                </a:solidFill>
              </a:rPr>
              <a:t>n</a:t>
            </a:r>
            <a:r>
              <a:rPr lang="tr-TR" altLang="en-US" sz="2800"/>
              <a:t> elements can be expressed as follows</a:t>
            </a:r>
          </a:p>
          <a:p>
            <a:pPr marL="0" indent="0" algn="ctr" eaLnBrk="1" hangingPunct="1">
              <a:buFontTx/>
              <a:buNone/>
            </a:pPr>
            <a:r>
              <a:rPr lang="tr-TR" altLang="en-US" sz="2800" i="1">
                <a:solidFill>
                  <a:srgbClr val="FF0000"/>
                </a:solidFill>
              </a:rPr>
              <a:t>f(n)=f(m-1)+f(n-m)+</a:t>
            </a:r>
            <a:r>
              <a:rPr lang="el-GR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Θ</a:t>
            </a:r>
            <a:r>
              <a:rPr lang="tr-TR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(n)</a:t>
            </a:r>
            <a:r>
              <a:rPr lang="tr-TR" altLang="en-US" sz="2800">
                <a:cs typeface="Times New Roman" panose="02020603050405020304" pitchFamily="18" charset="0"/>
              </a:rPr>
              <a:t>.</a:t>
            </a:r>
            <a:endParaRPr lang="el-GR" altLang="en-US" sz="2800"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tr-TR" altLang="en-US" sz="2800"/>
              <a:t>The term “</a:t>
            </a:r>
            <a:r>
              <a:rPr lang="el-GR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Θ</a:t>
            </a:r>
            <a:r>
              <a:rPr lang="tr-TR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(n)</a:t>
            </a:r>
            <a:r>
              <a:rPr lang="tr-TR" altLang="en-US" sz="2800"/>
              <a:t>” is the time that partitioning takes to place  the key selected as pivot at its correct position </a:t>
            </a:r>
            <a:r>
              <a:rPr lang="tr-TR" altLang="en-US" sz="2800" i="1">
                <a:solidFill>
                  <a:srgbClr val="FF0000"/>
                </a:solidFill>
              </a:rPr>
              <a:t>m</a:t>
            </a:r>
            <a:r>
              <a:rPr lang="tr-TR" altLang="en-US" sz="2800"/>
              <a:t>.   </a:t>
            </a:r>
            <a:endParaRPr lang="en-US" altLang="en-US" sz="2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Veri Yer Tutucusu 4">
            <a:extLst>
              <a:ext uri="{FF2B5EF4-FFF2-40B4-BE49-F238E27FC236}">
                <a16:creationId xmlns:a16="http://schemas.microsoft.com/office/drawing/2014/main" id="{53D3CEDB-E12A-49E2-982D-8A112EFE40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B1E5A2-2EB7-444D-9346-4FCD7A7FB33B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7043" name="Alt Bilgi Yer Tutucusu 5">
            <a:extLst>
              <a:ext uri="{FF2B5EF4-FFF2-40B4-BE49-F238E27FC236}">
                <a16:creationId xmlns:a16="http://schemas.microsoft.com/office/drawing/2014/main" id="{20887A54-6E48-4C81-B0BA-9AE67CA1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7044" name="Slayt Numarası Yer Tutucusu 6">
            <a:extLst>
              <a:ext uri="{FF2B5EF4-FFF2-40B4-BE49-F238E27FC236}">
                <a16:creationId xmlns:a16="http://schemas.microsoft.com/office/drawing/2014/main" id="{24ADD6FF-E663-4A1A-981D-09476110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3E6075-9BE3-4C05-87FD-B78BA5A8EA61}" type="slidenum">
              <a:rPr lang="en-US" altLang="en-US" b="0"/>
              <a:pPr/>
              <a:t>81</a:t>
            </a:fld>
            <a:endParaRPr lang="en-US" altLang="en-US" b="0"/>
          </a:p>
        </p:txBody>
      </p:sp>
      <p:sp>
        <p:nvSpPr>
          <p:cNvPr id="87045" name="Rectangle 2">
            <a:extLst>
              <a:ext uri="{FF2B5EF4-FFF2-40B4-BE49-F238E27FC236}">
                <a16:creationId xmlns:a16="http://schemas.microsoft.com/office/drawing/2014/main" id="{1D587702-1AC3-4311-BCB4-315E19AE1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Algorithm Analysis for Quicksort</a:t>
            </a:r>
            <a:endParaRPr lang="en-US" altLang="en-US"/>
          </a:p>
        </p:txBody>
      </p:sp>
      <p:graphicFrame>
        <p:nvGraphicFramePr>
          <p:cNvPr id="87046" name="Rectangle 4">
            <a:extLst>
              <a:ext uri="{FF2B5EF4-FFF2-40B4-BE49-F238E27FC236}">
                <a16:creationId xmlns:a16="http://schemas.microsoft.com/office/drawing/2014/main" id="{6D8A7C98-599B-4F9A-86AA-E8CAD2983B4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2516188"/>
          <a:ext cx="403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4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6188"/>
                        <a:ext cx="403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Rectangle 7">
            <a:extLst>
              <a:ext uri="{FF2B5EF4-FFF2-40B4-BE49-F238E27FC236}">
                <a16:creationId xmlns:a16="http://schemas.microsoft.com/office/drawing/2014/main" id="{D383AB8E-3674-441C-965D-A17E58A9C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1506538"/>
            <a:ext cx="7927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tr-TR" altLang="en-US" sz="2400" b="0" i="1">
                <a:solidFill>
                  <a:srgbClr val="FF0000"/>
                </a:solidFill>
              </a:rPr>
              <a:t>m</a:t>
            </a:r>
            <a:r>
              <a:rPr lang="tr-TR" altLang="en-US" sz="2400" b="0"/>
              <a:t> and </a:t>
            </a:r>
            <a:r>
              <a:rPr lang="tr-TR" altLang="en-US" sz="2400" b="0" i="1">
                <a:solidFill>
                  <a:srgbClr val="FF0000"/>
                </a:solidFill>
              </a:rPr>
              <a:t>n-m</a:t>
            </a:r>
            <a:r>
              <a:rPr lang="tr-TR" altLang="en-US" sz="2400" b="0" i="1"/>
              <a:t> </a:t>
            </a:r>
            <a:r>
              <a:rPr lang="tr-TR" altLang="en-US" sz="2400" b="0"/>
              <a:t>can be any number between between </a:t>
            </a:r>
            <a:r>
              <a:rPr lang="tr-TR" altLang="en-US" sz="2400" b="0" i="1">
                <a:solidFill>
                  <a:srgbClr val="FF0000"/>
                </a:solidFill>
              </a:rPr>
              <a:t>1</a:t>
            </a:r>
            <a:r>
              <a:rPr lang="tr-TR" altLang="en-US" sz="2400" b="0"/>
              <a:t> and </a:t>
            </a:r>
            <a:r>
              <a:rPr lang="tr-TR" altLang="en-US" sz="2400" b="0" i="1">
                <a:solidFill>
                  <a:srgbClr val="FF0000"/>
                </a:solidFill>
              </a:rPr>
              <a:t>n</a:t>
            </a:r>
            <a:r>
              <a:rPr lang="tr-TR" altLang="en-US" sz="2400" b="0"/>
              <a:t>.  </a:t>
            </a:r>
          </a:p>
          <a:p>
            <a:pPr eaLnBrk="1" hangingPunct="1">
              <a:spcBef>
                <a:spcPct val="20000"/>
              </a:spcBef>
            </a:pPr>
            <a:r>
              <a:rPr lang="tr-TR" altLang="en-US" sz="2400" b="0"/>
              <a:t>To come up with a general solution, we can average </a:t>
            </a:r>
            <a:r>
              <a:rPr lang="tr-TR" altLang="en-US" sz="2400" b="0" i="1">
                <a:solidFill>
                  <a:srgbClr val="FF0000"/>
                </a:solidFill>
              </a:rPr>
              <a:t>f(m-1)</a:t>
            </a:r>
            <a:r>
              <a:rPr lang="tr-TR" altLang="en-US" sz="2400" b="0"/>
              <a:t> and </a:t>
            </a:r>
            <a:r>
              <a:rPr lang="tr-TR" altLang="en-US" sz="2400" b="0" i="1">
                <a:solidFill>
                  <a:srgbClr val="FF0000"/>
                </a:solidFill>
              </a:rPr>
              <a:t>f(n-m)</a:t>
            </a:r>
            <a:r>
              <a:rPr lang="tr-TR" altLang="en-US" sz="2400" b="0"/>
              <a:t>:</a:t>
            </a:r>
          </a:p>
        </p:txBody>
      </p:sp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B5103526-AE0E-45CF-A048-0975603C907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84325" y="2693988"/>
          <a:ext cx="5789613" cy="332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4" imgW="2832100" imgH="1625600" progId="Equation.3">
                  <p:embed/>
                </p:oleObj>
              </mc:Choice>
              <mc:Fallback>
                <p:oleObj name="Equation" r:id="rId4" imgW="2832100" imgH="162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693988"/>
                        <a:ext cx="5789613" cy="332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Veri Yer Tutucusu 4">
            <a:extLst>
              <a:ext uri="{FF2B5EF4-FFF2-40B4-BE49-F238E27FC236}">
                <a16:creationId xmlns:a16="http://schemas.microsoft.com/office/drawing/2014/main" id="{EC20C2B2-239F-4F44-BECE-248F04BB7C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D3B4CD-FE4F-4B28-AFC1-921D2D4CB4B5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8067" name="Alt Bilgi Yer Tutucusu 5">
            <a:extLst>
              <a:ext uri="{FF2B5EF4-FFF2-40B4-BE49-F238E27FC236}">
                <a16:creationId xmlns:a16="http://schemas.microsoft.com/office/drawing/2014/main" id="{5A6EDC71-A399-4B1F-8C58-5CA48148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8068" name="Slayt Numarası Yer Tutucusu 6">
            <a:extLst>
              <a:ext uri="{FF2B5EF4-FFF2-40B4-BE49-F238E27FC236}">
                <a16:creationId xmlns:a16="http://schemas.microsoft.com/office/drawing/2014/main" id="{33888EF3-684B-4A29-974D-962A114E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AC4EF9-CAF4-473A-AB36-94CBA2F533D3}" type="slidenum">
              <a:rPr lang="en-US" altLang="en-US" b="0"/>
              <a:pPr/>
              <a:t>82</a:t>
            </a:fld>
            <a:endParaRPr lang="en-US" altLang="en-US" b="0"/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7BCF57B5-BC47-42FB-950D-B4CE8BFE5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Algorithm Analysis for Quicksort</a:t>
            </a:r>
            <a:endParaRPr lang="en-US" altLang="en-US"/>
          </a:p>
        </p:txBody>
      </p:sp>
      <p:sp>
        <p:nvSpPr>
          <p:cNvPr id="88070" name="Rectangle 3">
            <a:extLst>
              <a:ext uri="{FF2B5EF4-FFF2-40B4-BE49-F238E27FC236}">
                <a16:creationId xmlns:a16="http://schemas.microsoft.com/office/drawing/2014/main" id="{DAC03180-0DA2-4B9C-B6D4-8C6FC4423B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15288" cy="13176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tr-TR" altLang="en-US" sz="2800" i="1">
                <a:solidFill>
                  <a:srgbClr val="FF0000"/>
                </a:solidFill>
              </a:rPr>
              <a:t>Best Case: </a:t>
            </a:r>
            <a:r>
              <a:rPr lang="tr-TR" altLang="en-US" sz="2800" i="1"/>
              <a:t>The pivot is placed always in the middle. </a:t>
            </a:r>
          </a:p>
          <a:p>
            <a:pPr algn="ctr" eaLnBrk="1" hangingPunct="1">
              <a:buClr>
                <a:schemeClr val="tx1"/>
              </a:buClr>
              <a:buFontTx/>
              <a:buNone/>
            </a:pPr>
            <a:r>
              <a:rPr lang="tr-TR" altLang="en-US" sz="2800" i="1">
                <a:solidFill>
                  <a:srgbClr val="FF0000"/>
                </a:solidFill>
              </a:rPr>
              <a:t>f(n)=2f(n/2)+</a:t>
            </a:r>
            <a:r>
              <a:rPr lang="el-GR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Θ</a:t>
            </a:r>
            <a:r>
              <a:rPr lang="tr-TR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(n)</a:t>
            </a:r>
            <a:r>
              <a:rPr lang="tr-TR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;</a:t>
            </a:r>
            <a:r>
              <a:rPr lang="tr-TR" altLang="en-US" sz="2800">
                <a:cs typeface="Times New Roman" panose="02020603050405020304" pitchFamily="18" charset="0"/>
              </a:rPr>
              <a:t> </a:t>
            </a:r>
            <a:endParaRPr lang="tr-TR" altLang="en-US" sz="2800" i="1"/>
          </a:p>
        </p:txBody>
      </p:sp>
      <p:graphicFrame>
        <p:nvGraphicFramePr>
          <p:cNvPr id="88071" name="Object 4">
            <a:extLst>
              <a:ext uri="{FF2B5EF4-FFF2-40B4-BE49-F238E27FC236}">
                <a16:creationId xmlns:a16="http://schemas.microsoft.com/office/drawing/2014/main" id="{1C8AA226-5E42-48AD-AE51-DA13EC2D5A0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63638" y="2657475"/>
          <a:ext cx="5567362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Equation" r:id="rId3" imgW="2362200" imgH="1447800" progId="Equation.3">
                  <p:embed/>
                </p:oleObj>
              </mc:Choice>
              <mc:Fallback>
                <p:oleObj name="Equation" r:id="rId3" imgW="2362200" imgH="144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657475"/>
                        <a:ext cx="5567362" cy="341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Veri Yer Tutucusu 4">
            <a:extLst>
              <a:ext uri="{FF2B5EF4-FFF2-40B4-BE49-F238E27FC236}">
                <a16:creationId xmlns:a16="http://schemas.microsoft.com/office/drawing/2014/main" id="{5B194F9F-36EA-46B4-B5A9-E9790949D1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4183E4-4A0D-432B-B9F2-7C65EC72921D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89091" name="Alt Bilgi Yer Tutucusu 5">
            <a:extLst>
              <a:ext uri="{FF2B5EF4-FFF2-40B4-BE49-F238E27FC236}">
                <a16:creationId xmlns:a16="http://schemas.microsoft.com/office/drawing/2014/main" id="{3C12C544-1CE6-4456-AD8F-78DB4B6E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9092" name="Slayt Numarası Yer Tutucusu 6">
            <a:extLst>
              <a:ext uri="{FF2B5EF4-FFF2-40B4-BE49-F238E27FC236}">
                <a16:creationId xmlns:a16="http://schemas.microsoft.com/office/drawing/2014/main" id="{898AC4FC-C631-46AB-96FC-9FE94A60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74D183-AA63-4DEF-B22E-7738F3A1FF9C}" type="slidenum">
              <a:rPr lang="en-US" altLang="en-US" b="0"/>
              <a:pPr/>
              <a:t>83</a:t>
            </a:fld>
            <a:endParaRPr lang="en-US" altLang="en-US" b="0"/>
          </a:p>
        </p:txBody>
      </p:sp>
      <p:sp>
        <p:nvSpPr>
          <p:cNvPr id="89093" name="Rectangle 2">
            <a:extLst>
              <a:ext uri="{FF2B5EF4-FFF2-40B4-BE49-F238E27FC236}">
                <a16:creationId xmlns:a16="http://schemas.microsoft.com/office/drawing/2014/main" id="{3EFBCF3F-D5C0-4604-9631-CA2CF053E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Algorithm Analysis for Quicksort</a:t>
            </a:r>
            <a:endParaRPr lang="en-US" altLang="en-US"/>
          </a:p>
        </p:txBody>
      </p:sp>
      <p:sp>
        <p:nvSpPr>
          <p:cNvPr id="89094" name="Rectangle 3">
            <a:extLst>
              <a:ext uri="{FF2B5EF4-FFF2-40B4-BE49-F238E27FC236}">
                <a16:creationId xmlns:a16="http://schemas.microsoft.com/office/drawing/2014/main" id="{065EB4DC-C24C-4076-AC78-615D601776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15288" cy="1317625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tr-TR" altLang="en-US" sz="2400" i="1">
                <a:solidFill>
                  <a:srgbClr val="FF0000"/>
                </a:solidFill>
              </a:rPr>
              <a:t>Worst Case: </a:t>
            </a:r>
            <a:r>
              <a:rPr lang="tr-TR" altLang="en-US" sz="2400" i="1"/>
              <a:t>The sequence is sorted in the opposite order.. </a:t>
            </a:r>
          </a:p>
          <a:p>
            <a:pPr algn="ctr" eaLnBrk="1" hangingPunct="1">
              <a:buClr>
                <a:schemeClr val="tx1"/>
              </a:buClr>
              <a:buFontTx/>
              <a:buNone/>
            </a:pPr>
            <a:r>
              <a:rPr lang="tr-TR" altLang="en-US" sz="2400" i="1">
                <a:solidFill>
                  <a:srgbClr val="FF0000"/>
                </a:solidFill>
              </a:rPr>
              <a:t>f(n)=f(n-1)+</a:t>
            </a:r>
            <a:r>
              <a:rPr lang="el-GR" altLang="en-US" sz="2400" i="1">
                <a:solidFill>
                  <a:srgbClr val="FF0000"/>
                </a:solidFill>
                <a:cs typeface="Times New Roman" panose="02020603050405020304" pitchFamily="18" charset="0"/>
              </a:rPr>
              <a:t>Θ</a:t>
            </a:r>
            <a:r>
              <a:rPr lang="tr-TR" altLang="en-US" sz="2400" i="1">
                <a:solidFill>
                  <a:srgbClr val="FF0000"/>
                </a:solidFill>
                <a:cs typeface="Times New Roman" panose="02020603050405020304" pitchFamily="18" charset="0"/>
              </a:rPr>
              <a:t>(n)</a:t>
            </a:r>
            <a:r>
              <a:rPr lang="tr-TR" altLang="en-US" sz="2400">
                <a:solidFill>
                  <a:srgbClr val="FF0000"/>
                </a:solidFill>
                <a:cs typeface="Times New Roman" panose="02020603050405020304" pitchFamily="18" charset="0"/>
              </a:rPr>
              <a:t>;</a:t>
            </a:r>
            <a:r>
              <a:rPr lang="tr-TR" altLang="en-US" sz="2400">
                <a:cs typeface="Times New Roman" panose="02020603050405020304" pitchFamily="18" charset="0"/>
              </a:rPr>
              <a:t> </a:t>
            </a:r>
            <a:endParaRPr lang="tr-TR" altLang="en-US" sz="2400" i="1"/>
          </a:p>
        </p:txBody>
      </p:sp>
      <p:graphicFrame>
        <p:nvGraphicFramePr>
          <p:cNvPr id="89095" name="Object 4">
            <a:extLst>
              <a:ext uri="{FF2B5EF4-FFF2-40B4-BE49-F238E27FC236}">
                <a16:creationId xmlns:a16="http://schemas.microsoft.com/office/drawing/2014/main" id="{566E72FB-A1B7-48CC-AF82-0C2F97790F8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368425" y="2657475"/>
          <a:ext cx="5156200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0" name="Equation" r:id="rId3" imgW="1765300" imgH="1168400" progId="Equation.3">
                  <p:embed/>
                </p:oleObj>
              </mc:Choice>
              <mc:Fallback>
                <p:oleObj name="Equation" r:id="rId3" imgW="17653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657475"/>
                        <a:ext cx="5156200" cy="341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Veri Yer Tutucusu 3">
            <a:extLst>
              <a:ext uri="{FF2B5EF4-FFF2-40B4-BE49-F238E27FC236}">
                <a16:creationId xmlns:a16="http://schemas.microsoft.com/office/drawing/2014/main" id="{C758DA28-ABBF-4FD1-9311-E0F5DC86C3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51AFA4-5232-45AF-A128-34B7142E05A6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90115" name="Alt Bilgi Yer Tutucusu 4">
            <a:extLst>
              <a:ext uri="{FF2B5EF4-FFF2-40B4-BE49-F238E27FC236}">
                <a16:creationId xmlns:a16="http://schemas.microsoft.com/office/drawing/2014/main" id="{4D7C674F-A4CB-4F98-9DD3-9696B232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0116" name="Slayt Numarası Yer Tutucusu 5">
            <a:extLst>
              <a:ext uri="{FF2B5EF4-FFF2-40B4-BE49-F238E27FC236}">
                <a16:creationId xmlns:a16="http://schemas.microsoft.com/office/drawing/2014/main" id="{87D1D81B-EFB0-432D-A9CE-474826E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FE8B5-46BF-4350-8C6F-714F364278F0}" type="slidenum">
              <a:rPr lang="en-US" altLang="en-US" b="0"/>
              <a:pPr/>
              <a:t>84</a:t>
            </a:fld>
            <a:endParaRPr lang="en-US" altLang="en-US" b="0"/>
          </a:p>
        </p:txBody>
      </p:sp>
      <p:sp>
        <p:nvSpPr>
          <p:cNvPr id="90117" name="Rectangle 2">
            <a:extLst>
              <a:ext uri="{FF2B5EF4-FFF2-40B4-BE49-F238E27FC236}">
                <a16:creationId xmlns:a16="http://schemas.microsoft.com/office/drawing/2014/main" id="{311CFF47-0AE1-423E-9453-FD9D2B0BF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Selecting the pivot...</a:t>
            </a:r>
            <a:endParaRPr lang="en-US" altLang="en-US"/>
          </a:p>
        </p:txBody>
      </p:sp>
      <p:sp>
        <p:nvSpPr>
          <p:cNvPr id="90118" name="Rectangle 3">
            <a:extLst>
              <a:ext uri="{FF2B5EF4-FFF2-40B4-BE49-F238E27FC236}">
                <a16:creationId xmlns:a16="http://schemas.microsoft.com/office/drawing/2014/main" id="{0F3CF9E6-87F9-468A-AFD5-E9856276B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2400"/>
              <a:t>Pivot selection method may essentially affect quicksort performance.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400" i="1">
                <a:solidFill>
                  <a:srgbClr val="FF0000"/>
                </a:solidFill>
              </a:rPr>
              <a:t>Selecting the first</a:t>
            </a:r>
            <a:r>
              <a:rPr lang="tr-TR" altLang="en-US" sz="2400"/>
              <a:t> (or the last) would work </a:t>
            </a:r>
            <a:r>
              <a:rPr lang="tr-TR" altLang="en-US" sz="2400" i="1">
                <a:solidFill>
                  <a:srgbClr val="FF0000"/>
                </a:solidFill>
              </a:rPr>
              <a:t>alright</a:t>
            </a:r>
            <a:r>
              <a:rPr lang="tr-TR" altLang="en-US" sz="2400"/>
              <a:t> </a:t>
            </a:r>
            <a:r>
              <a:rPr lang="tr-TR" altLang="en-US" sz="2400" i="1">
                <a:solidFill>
                  <a:srgbClr val="FF0000"/>
                </a:solidFill>
              </a:rPr>
              <a:t>if the sequence is purely randomly built</a:t>
            </a:r>
            <a:r>
              <a:rPr lang="tr-TR" altLang="en-US" sz="2400"/>
              <a:t>.  If not, the worst case is not totally unlikely to occur.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400" i="1">
                <a:solidFill>
                  <a:srgbClr val="FF0000"/>
                </a:solidFill>
              </a:rPr>
              <a:t>Selecting the pivot randomly works well</a:t>
            </a:r>
            <a:r>
              <a:rPr lang="tr-TR" altLang="en-US" sz="2400"/>
              <a:t>.  However, the random number generator should generate numbers sufficiently randomly.  Furthermore, random number generation is an </a:t>
            </a:r>
            <a:r>
              <a:rPr lang="tr-TR" altLang="en-US" sz="2400" i="1">
                <a:solidFill>
                  <a:srgbClr val="FF0000"/>
                </a:solidFill>
              </a:rPr>
              <a:t>expensive</a:t>
            </a:r>
            <a:r>
              <a:rPr lang="tr-TR" altLang="en-US" sz="2400"/>
              <a:t> process.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400" b="1" i="1">
                <a:solidFill>
                  <a:srgbClr val="FF0000"/>
                </a:solidFill>
              </a:rPr>
              <a:t>Median-of-3 partitioning</a:t>
            </a:r>
            <a:r>
              <a:rPr lang="tr-TR" altLang="en-US" sz="2400"/>
              <a:t> (median of a sequence is the </a:t>
            </a:r>
            <a:r>
              <a:rPr lang="tr-TR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n/2</a:t>
            </a:r>
            <a:r>
              <a:rPr lang="tr-TR" altLang="en-US" sz="2400">
                <a:sym typeface="Symbol" panose="05050102010706020507" pitchFamily="18" charset="2"/>
              </a:rPr>
              <a:t> highest among </a:t>
            </a:r>
            <a:r>
              <a:rPr lang="tr-TR" altLang="en-US" sz="2400" i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tr-TR" altLang="en-US" sz="2400">
                <a:sym typeface="Symbol" panose="05050102010706020507" pitchFamily="18" charset="2"/>
              </a:rPr>
              <a:t> keys in a sequence</a:t>
            </a:r>
            <a:r>
              <a:rPr lang="tr-TR" altLang="en-US" sz="2400"/>
              <a:t>) is to select as the pivot the second largest among the leftmost, rightmost and middle keys in the sequence.</a:t>
            </a:r>
            <a:endParaRPr lang="en-US" altLang="en-US"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Veri Yer Tutucusu 3">
            <a:extLst>
              <a:ext uri="{FF2B5EF4-FFF2-40B4-BE49-F238E27FC236}">
                <a16:creationId xmlns:a16="http://schemas.microsoft.com/office/drawing/2014/main" id="{D004898A-B098-4DD5-8787-6E912B1AAD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474890-B3C5-4A84-842A-10FAC5015531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91139" name="Alt Bilgi Yer Tutucusu 4">
            <a:extLst>
              <a:ext uri="{FF2B5EF4-FFF2-40B4-BE49-F238E27FC236}">
                <a16:creationId xmlns:a16="http://schemas.microsoft.com/office/drawing/2014/main" id="{191BBC01-3ABE-4659-A398-2F2A6340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1140" name="Slayt Numarası Yer Tutucusu 5">
            <a:extLst>
              <a:ext uri="{FF2B5EF4-FFF2-40B4-BE49-F238E27FC236}">
                <a16:creationId xmlns:a16="http://schemas.microsoft.com/office/drawing/2014/main" id="{4320E09E-A729-4FB8-A377-B1F0F63B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116BDB-5B2A-4794-8CF5-DDEF9F28F538}" type="slidenum">
              <a:rPr lang="en-US" altLang="en-US" b="0"/>
              <a:pPr/>
              <a:t>85</a:t>
            </a:fld>
            <a:endParaRPr lang="en-US" altLang="en-US" b="0"/>
          </a:p>
        </p:txBody>
      </p:sp>
      <p:sp>
        <p:nvSpPr>
          <p:cNvPr id="91141" name="Rectangle 2">
            <a:extLst>
              <a:ext uri="{FF2B5EF4-FFF2-40B4-BE49-F238E27FC236}">
                <a16:creationId xmlns:a16="http://schemas.microsoft.com/office/drawing/2014/main" id="{C8E5BBB6-EE63-4837-8F7F-B635F2D73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A </a:t>
            </a:r>
            <a:r>
              <a:rPr lang="tr-TR" altLang="en-US" sz="4000" i="1">
                <a:solidFill>
                  <a:srgbClr val="FF0000"/>
                </a:solidFill>
              </a:rPr>
              <a:t>O(n)</a:t>
            </a:r>
            <a:r>
              <a:rPr lang="tr-TR" altLang="en-US" sz="4000" i="1"/>
              <a:t>-Expected-Time</a:t>
            </a:r>
            <a:r>
              <a:rPr lang="tr-TR" altLang="en-US" sz="4000"/>
              <a:t> Selection Algorithm </a:t>
            </a:r>
            <a:endParaRPr lang="en-US" altLang="en-US" sz="4000"/>
          </a:p>
        </p:txBody>
      </p:sp>
      <p:sp>
        <p:nvSpPr>
          <p:cNvPr id="91142" name="Rectangle 3">
            <a:extLst>
              <a:ext uri="{FF2B5EF4-FFF2-40B4-BE49-F238E27FC236}">
                <a16:creationId xmlns:a16="http://schemas.microsoft.com/office/drawing/2014/main" id="{BF53C79B-A341-411B-9765-F6DC23B8F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tr-TR" altLang="en-US"/>
              <a:t>Quicksort can be modified to select the </a:t>
            </a:r>
            <a:r>
              <a:rPr lang="tr-TR" altLang="en-US" i="1"/>
              <a:t>k</a:t>
            </a:r>
            <a:r>
              <a:rPr lang="tr-TR" altLang="en-US" i="1" baseline="30000"/>
              <a:t>th</a:t>
            </a:r>
            <a:r>
              <a:rPr lang="tr-TR" altLang="en-US" baseline="30000"/>
              <a:t> </a:t>
            </a:r>
            <a:r>
              <a:rPr lang="tr-TR" altLang="en-US"/>
              <a:t>largest </a:t>
            </a:r>
          </a:p>
          <a:p>
            <a:pPr marL="609600" indent="-609600" eaLnBrk="1" hangingPunct="1">
              <a:buFontTx/>
              <a:buNone/>
            </a:pPr>
            <a:r>
              <a:rPr lang="tr-TR" altLang="en-US"/>
              <a:t>key in the sequence.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tr-TR" altLang="en-US">
                <a:latin typeface="Tahoma" panose="020B0604030504040204" pitchFamily="34" charset="0"/>
              </a:rPr>
              <a:t>Select a pivot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tr-TR" altLang="en-US">
                <a:latin typeface="Tahoma" panose="020B0604030504040204" pitchFamily="34" charset="0"/>
              </a:rPr>
              <a:t>Have it placed at its correct position </a:t>
            </a:r>
            <a:r>
              <a:rPr lang="tr-TR" altLang="en-US" i="1">
                <a:solidFill>
                  <a:srgbClr val="FF0000"/>
                </a:solidFill>
                <a:latin typeface="Tahoma" panose="020B0604030504040204" pitchFamily="34" charset="0"/>
              </a:rPr>
              <a:t>m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tr-TR" altLang="en-US">
                <a:latin typeface="Tahoma" panose="020B0604030504040204" pitchFamily="34" charset="0"/>
              </a:rPr>
              <a:t>If </a:t>
            </a:r>
            <a:r>
              <a:rPr lang="tr-TR" altLang="en-US" i="1">
                <a:latin typeface="Tahoma" panose="020B0604030504040204" pitchFamily="34" charset="0"/>
              </a:rPr>
              <a:t>(k&lt;m)</a:t>
            </a:r>
            <a:r>
              <a:rPr lang="tr-TR" altLang="en-US">
                <a:latin typeface="Tahoma" panose="020B0604030504040204" pitchFamily="34" charset="0"/>
              </a:rPr>
              <a:t> recursively call quicksort for the left subsequence only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tr-TR" altLang="en-US">
                <a:latin typeface="Tahoma" panose="020B0604030504040204" pitchFamily="34" charset="0"/>
              </a:rPr>
              <a:t>Else recursively call quicksort for the right subsequence only.</a:t>
            </a:r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Veri Yer Tutucusu 3">
            <a:extLst>
              <a:ext uri="{FF2B5EF4-FFF2-40B4-BE49-F238E27FC236}">
                <a16:creationId xmlns:a16="http://schemas.microsoft.com/office/drawing/2014/main" id="{EB76065A-5048-488E-BC2D-4964A52FE5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B34918-69BC-46A3-A6FA-1B6F173E1341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92163" name="Alt Bilgi Yer Tutucusu 4">
            <a:extLst>
              <a:ext uri="{FF2B5EF4-FFF2-40B4-BE49-F238E27FC236}">
                <a16:creationId xmlns:a16="http://schemas.microsoft.com/office/drawing/2014/main" id="{315345E7-5037-46D6-83BC-8E5A1116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2164" name="Slayt Numarası Yer Tutucusu 5">
            <a:extLst>
              <a:ext uri="{FF2B5EF4-FFF2-40B4-BE49-F238E27FC236}">
                <a16:creationId xmlns:a16="http://schemas.microsoft.com/office/drawing/2014/main" id="{3A6E687A-F14D-434D-8FDE-AABC9752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DD5FBE-967A-4E42-968C-6E70EFDFA5D3}" type="slidenum">
              <a:rPr lang="en-US" altLang="en-US" b="0"/>
              <a:pPr/>
              <a:t>86</a:t>
            </a:fld>
            <a:endParaRPr lang="en-US" altLang="en-US" b="0"/>
          </a:p>
        </p:txBody>
      </p:sp>
      <p:sp>
        <p:nvSpPr>
          <p:cNvPr id="92165" name="Rectangle 2">
            <a:extLst>
              <a:ext uri="{FF2B5EF4-FFF2-40B4-BE49-F238E27FC236}">
                <a16:creationId xmlns:a16="http://schemas.microsoft.com/office/drawing/2014/main" id="{9DF27EC8-9E83-47F6-A4BB-CD2CB470D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i="1"/>
              <a:t>Conceptual Example:</a:t>
            </a:r>
            <a:r>
              <a:rPr lang="tr-TR" altLang="en-US" sz="4000" i="1">
                <a:solidFill>
                  <a:schemeClr val="tx1"/>
                </a:solidFill>
              </a:rPr>
              <a:t> </a:t>
            </a:r>
            <a:r>
              <a:rPr lang="tr-TR" altLang="en-US" sz="4000" i="1">
                <a:solidFill>
                  <a:srgbClr val="FF0000"/>
                </a:solidFill>
              </a:rPr>
              <a:t>O(n)</a:t>
            </a:r>
            <a:r>
              <a:rPr lang="tr-TR" altLang="en-US" sz="4000" i="1"/>
              <a:t>-Expected-Time</a:t>
            </a:r>
            <a:r>
              <a:rPr lang="tr-TR" altLang="en-US" sz="4000"/>
              <a:t> Selection</a:t>
            </a:r>
          </a:p>
        </p:txBody>
      </p:sp>
      <p:sp>
        <p:nvSpPr>
          <p:cNvPr id="92166" name="Rectangle 3">
            <a:extLst>
              <a:ext uri="{FF2B5EF4-FFF2-40B4-BE49-F238E27FC236}">
                <a16:creationId xmlns:a16="http://schemas.microsoft.com/office/drawing/2014/main" id="{01C9245D-A481-402E-A388-795DBC111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2682875"/>
            <a:ext cx="449263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92167" name="Rectangle 4">
            <a:extLst>
              <a:ext uri="{FF2B5EF4-FFF2-40B4-BE49-F238E27FC236}">
                <a16:creationId xmlns:a16="http://schemas.microsoft.com/office/drawing/2014/main" id="{9029C61F-F937-4087-A3C9-19499295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6828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92168" name="Rectangle 5">
            <a:extLst>
              <a:ext uri="{FF2B5EF4-FFF2-40B4-BE49-F238E27FC236}">
                <a16:creationId xmlns:a16="http://schemas.microsoft.com/office/drawing/2014/main" id="{5CB161F4-0C2C-4E83-AF36-76C888493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26844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92169" name="Rectangle 6">
            <a:extLst>
              <a:ext uri="{FF2B5EF4-FFF2-40B4-BE49-F238E27FC236}">
                <a16:creationId xmlns:a16="http://schemas.microsoft.com/office/drawing/2014/main" id="{D7B493A2-7A3D-428B-8220-9B557B04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26844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92</a:t>
            </a:r>
          </a:p>
        </p:txBody>
      </p:sp>
      <p:sp>
        <p:nvSpPr>
          <p:cNvPr id="92170" name="Rectangle 7">
            <a:extLst>
              <a:ext uri="{FF2B5EF4-FFF2-40B4-BE49-F238E27FC236}">
                <a16:creationId xmlns:a16="http://schemas.microsoft.com/office/drawing/2014/main" id="{870510B6-1D7C-4404-95D0-F112174D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26828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92171" name="Rectangle 8">
            <a:extLst>
              <a:ext uri="{FF2B5EF4-FFF2-40B4-BE49-F238E27FC236}">
                <a16:creationId xmlns:a16="http://schemas.microsoft.com/office/drawing/2014/main" id="{E12DBA5A-B4BB-4F0B-BABC-BADFC105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26828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92172" name="Rectangle 9">
            <a:extLst>
              <a:ext uri="{FF2B5EF4-FFF2-40B4-BE49-F238E27FC236}">
                <a16:creationId xmlns:a16="http://schemas.microsoft.com/office/drawing/2014/main" id="{4D3391CF-27FA-4275-888F-DBD30359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26844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92173" name="Rectangle 10">
            <a:extLst>
              <a:ext uri="{FF2B5EF4-FFF2-40B4-BE49-F238E27FC236}">
                <a16:creationId xmlns:a16="http://schemas.microsoft.com/office/drawing/2014/main" id="{E3B8EB6C-95AC-4134-9D89-A857E82F7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26844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92174" name="Rectangle 11">
            <a:extLst>
              <a:ext uri="{FF2B5EF4-FFF2-40B4-BE49-F238E27FC236}">
                <a16:creationId xmlns:a16="http://schemas.microsoft.com/office/drawing/2014/main" id="{6AACF06B-B3F7-4FF8-9DD3-56D31C11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6828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111</a:t>
            </a:r>
          </a:p>
        </p:txBody>
      </p:sp>
      <p:sp>
        <p:nvSpPr>
          <p:cNvPr id="92175" name="Rectangle 12">
            <a:extLst>
              <a:ext uri="{FF2B5EF4-FFF2-40B4-BE49-F238E27FC236}">
                <a16:creationId xmlns:a16="http://schemas.microsoft.com/office/drawing/2014/main" id="{063EA2CD-325A-4D05-96EA-C60532BE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6828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98</a:t>
            </a:r>
          </a:p>
        </p:txBody>
      </p:sp>
      <p:sp>
        <p:nvSpPr>
          <p:cNvPr id="92176" name="Rectangle 13">
            <a:extLst>
              <a:ext uri="{FF2B5EF4-FFF2-40B4-BE49-F238E27FC236}">
                <a16:creationId xmlns:a16="http://schemas.microsoft.com/office/drawing/2014/main" id="{61D77B1E-7BDB-43C5-98A1-336CB733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063" y="26828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66</a:t>
            </a:r>
          </a:p>
        </p:txBody>
      </p:sp>
      <p:sp>
        <p:nvSpPr>
          <p:cNvPr id="92177" name="Rectangle 14">
            <a:extLst>
              <a:ext uri="{FF2B5EF4-FFF2-40B4-BE49-F238E27FC236}">
                <a16:creationId xmlns:a16="http://schemas.microsoft.com/office/drawing/2014/main" id="{E91BF33B-937E-4084-BD6B-105024DF3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26828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92178" name="Rectangle 15">
            <a:extLst>
              <a:ext uri="{FF2B5EF4-FFF2-40B4-BE49-F238E27FC236}">
                <a16:creationId xmlns:a16="http://schemas.microsoft.com/office/drawing/2014/main" id="{260C030E-1A64-480C-84C8-F9074668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26828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93</a:t>
            </a:r>
          </a:p>
        </p:txBody>
      </p:sp>
      <p:sp>
        <p:nvSpPr>
          <p:cNvPr id="92179" name="Rectangle 16">
            <a:extLst>
              <a:ext uri="{FF2B5EF4-FFF2-40B4-BE49-F238E27FC236}">
                <a16:creationId xmlns:a16="http://schemas.microsoft.com/office/drawing/2014/main" id="{268CF727-0194-4463-A5DE-140108E4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26844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92180" name="Rectangle 17">
            <a:extLst>
              <a:ext uri="{FF2B5EF4-FFF2-40B4-BE49-F238E27FC236}">
                <a16:creationId xmlns:a16="http://schemas.microsoft.com/office/drawing/2014/main" id="{48E762CF-0BA9-4B1D-B468-8F7FA0008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26844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116</a:t>
            </a:r>
          </a:p>
        </p:txBody>
      </p:sp>
      <p:sp>
        <p:nvSpPr>
          <p:cNvPr id="92181" name="Rectangle 18">
            <a:extLst>
              <a:ext uri="{FF2B5EF4-FFF2-40B4-BE49-F238E27FC236}">
                <a16:creationId xmlns:a16="http://schemas.microsoft.com/office/drawing/2014/main" id="{7CAF7BD0-A453-45B7-A8EA-FFD91754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138" y="2682875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92182" name="Rectangle 19">
            <a:extLst>
              <a:ext uri="{FF2B5EF4-FFF2-40B4-BE49-F238E27FC236}">
                <a16:creationId xmlns:a16="http://schemas.microsoft.com/office/drawing/2014/main" id="{3435B511-64EC-4F33-8966-65190707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2682875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87</a:t>
            </a:r>
          </a:p>
        </p:txBody>
      </p:sp>
      <p:sp>
        <p:nvSpPr>
          <p:cNvPr id="92183" name="Rectangle 20">
            <a:extLst>
              <a:ext uri="{FF2B5EF4-FFF2-40B4-BE49-F238E27FC236}">
                <a16:creationId xmlns:a16="http://schemas.microsoft.com/office/drawing/2014/main" id="{CB5BAADB-D572-4293-9D33-FA125EBED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663" y="26844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92184" name="Rectangle 21">
            <a:extLst>
              <a:ext uri="{FF2B5EF4-FFF2-40B4-BE49-F238E27FC236}">
                <a16:creationId xmlns:a16="http://schemas.microsoft.com/office/drawing/2014/main" id="{1D9F9A10-A93C-403B-A6DC-18FA1FA8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26844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95</a:t>
            </a:r>
          </a:p>
        </p:txBody>
      </p:sp>
      <p:sp>
        <p:nvSpPr>
          <p:cNvPr id="92185" name="Text Box 34">
            <a:extLst>
              <a:ext uri="{FF2B5EF4-FFF2-40B4-BE49-F238E27FC236}">
                <a16:creationId xmlns:a16="http://schemas.microsoft.com/office/drawing/2014/main" id="{4DB69EB0-D016-43C9-8D5B-E31B56DE6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2084388"/>
            <a:ext cx="2274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Initial Sequence</a:t>
            </a:r>
            <a:endParaRPr lang="en-US" altLang="en-US" sz="2400"/>
          </a:p>
        </p:txBody>
      </p:sp>
      <p:sp>
        <p:nvSpPr>
          <p:cNvPr id="92186" name="Rectangle 104">
            <a:extLst>
              <a:ext uri="{FF2B5EF4-FFF2-40B4-BE49-F238E27FC236}">
                <a16:creationId xmlns:a16="http://schemas.microsoft.com/office/drawing/2014/main" id="{6BD1DA7F-A16F-4DAC-B774-35A5C483D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3478213"/>
            <a:ext cx="449263" cy="360362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92187" name="Rectangle 105">
            <a:extLst>
              <a:ext uri="{FF2B5EF4-FFF2-40B4-BE49-F238E27FC236}">
                <a16:creationId xmlns:a16="http://schemas.microsoft.com/office/drawing/2014/main" id="{EE9904B3-BE63-491A-9814-2ED1D6EB8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34782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92188" name="Rectangle 106">
            <a:extLst>
              <a:ext uri="{FF2B5EF4-FFF2-40B4-BE49-F238E27FC236}">
                <a16:creationId xmlns:a16="http://schemas.microsoft.com/office/drawing/2014/main" id="{A3557484-5A72-4C5A-A56C-B6656686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47980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92189" name="Rectangle 107">
            <a:extLst>
              <a:ext uri="{FF2B5EF4-FFF2-40B4-BE49-F238E27FC236}">
                <a16:creationId xmlns:a16="http://schemas.microsoft.com/office/drawing/2014/main" id="{E9A762E6-F298-48E8-9A8C-06BBB385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34798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92190" name="Rectangle 108">
            <a:extLst>
              <a:ext uri="{FF2B5EF4-FFF2-40B4-BE49-F238E27FC236}">
                <a16:creationId xmlns:a16="http://schemas.microsoft.com/office/drawing/2014/main" id="{4293A44E-F997-41E7-B873-CA911C9EE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347821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46</a:t>
            </a:r>
          </a:p>
        </p:txBody>
      </p:sp>
      <p:sp>
        <p:nvSpPr>
          <p:cNvPr id="92191" name="Rectangle 109">
            <a:extLst>
              <a:ext uri="{FF2B5EF4-FFF2-40B4-BE49-F238E27FC236}">
                <a16:creationId xmlns:a16="http://schemas.microsoft.com/office/drawing/2014/main" id="{ABEFF2B0-CE8D-4C49-909D-A24FDC2C9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4782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92192" name="Rectangle 110">
            <a:extLst>
              <a:ext uri="{FF2B5EF4-FFF2-40B4-BE49-F238E27FC236}">
                <a16:creationId xmlns:a16="http://schemas.microsoft.com/office/drawing/2014/main" id="{106BB442-9E31-484C-91FD-E663E8CD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850" y="34798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92193" name="Rectangle 111">
            <a:extLst>
              <a:ext uri="{FF2B5EF4-FFF2-40B4-BE49-F238E27FC236}">
                <a16:creationId xmlns:a16="http://schemas.microsoft.com/office/drawing/2014/main" id="{7728F2B2-1153-4B2E-8326-B17B4122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347980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92194" name="Rectangle 115">
            <a:extLst>
              <a:ext uri="{FF2B5EF4-FFF2-40B4-BE49-F238E27FC236}">
                <a16:creationId xmlns:a16="http://schemas.microsoft.com/office/drawing/2014/main" id="{0B7FB1AE-5263-43D4-91FC-4B9B364C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4782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92195" name="Rectangle 116">
            <a:extLst>
              <a:ext uri="{FF2B5EF4-FFF2-40B4-BE49-F238E27FC236}">
                <a16:creationId xmlns:a16="http://schemas.microsoft.com/office/drawing/2014/main" id="{226F526D-89C2-4785-A9CB-7EB298A40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347821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92196" name="Rectangle 117">
            <a:extLst>
              <a:ext uri="{FF2B5EF4-FFF2-40B4-BE49-F238E27FC236}">
                <a16:creationId xmlns:a16="http://schemas.microsoft.com/office/drawing/2014/main" id="{72F13007-D7D2-463A-B7BD-A2A86FE4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479800"/>
            <a:ext cx="449263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62</a:t>
            </a:r>
          </a:p>
        </p:txBody>
      </p:sp>
      <p:sp>
        <p:nvSpPr>
          <p:cNvPr id="92197" name="Text Box 135">
            <a:extLst>
              <a:ext uri="{FF2B5EF4-FFF2-40B4-BE49-F238E27FC236}">
                <a16:creationId xmlns:a16="http://schemas.microsoft.com/office/drawing/2014/main" id="{C060C599-AFD2-42B0-8CBF-A434C526F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3333750"/>
            <a:ext cx="3803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62 placed at array cell 10…  Since 2 &lt; 10, </a:t>
            </a:r>
          </a:p>
          <a:p>
            <a:pPr eaLnBrk="1" hangingPunct="1"/>
            <a:r>
              <a:rPr lang="tr-TR" altLang="en-US" sz="1600"/>
              <a:t>we consider only numbers less than 62</a:t>
            </a:r>
            <a:endParaRPr lang="en-US" altLang="en-US" sz="1600"/>
          </a:p>
        </p:txBody>
      </p:sp>
      <p:sp>
        <p:nvSpPr>
          <p:cNvPr id="92198" name="Text Box 145">
            <a:extLst>
              <a:ext uri="{FF2B5EF4-FFF2-40B4-BE49-F238E27FC236}">
                <a16:creationId xmlns:a16="http://schemas.microsoft.com/office/drawing/2014/main" id="{A00F603D-1BCF-4C89-9374-826FD421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522413"/>
            <a:ext cx="686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400"/>
              <a:t>Problem: Find </a:t>
            </a:r>
            <a:r>
              <a:rPr lang="tr-TR" altLang="en-US" sz="2400" i="1">
                <a:solidFill>
                  <a:srgbClr val="FF0000"/>
                </a:solidFill>
              </a:rPr>
              <a:t>third</a:t>
            </a:r>
            <a:r>
              <a:rPr lang="tr-TR" altLang="en-US" sz="2400"/>
              <a:t> smallest key (i.e., key at cell 2)!</a:t>
            </a:r>
            <a:endParaRPr lang="en-US" altLang="en-US" sz="2400"/>
          </a:p>
        </p:txBody>
      </p:sp>
      <p:sp>
        <p:nvSpPr>
          <p:cNvPr id="92199" name="Line 147">
            <a:extLst>
              <a:ext uri="{FF2B5EF4-FFF2-40B4-BE49-F238E27FC236}">
                <a16:creationId xmlns:a16="http://schemas.microsoft.com/office/drawing/2014/main" id="{5252CFFE-52BB-447B-ABF7-15E3A20CE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2024063"/>
            <a:ext cx="61912" cy="62388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0" name="Text Box 148">
            <a:extLst>
              <a:ext uri="{FF2B5EF4-FFF2-40B4-BE49-F238E27FC236}">
                <a16:creationId xmlns:a16="http://schemas.microsoft.com/office/drawing/2014/main" id="{4EC87D29-6B5B-443A-B530-7E63A0D44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1788"/>
            <a:ext cx="849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2000"/>
              <a:t>Pivot</a:t>
            </a:r>
            <a:endParaRPr lang="en-US" altLang="en-US" sz="2000"/>
          </a:p>
        </p:txBody>
      </p:sp>
      <p:sp>
        <p:nvSpPr>
          <p:cNvPr id="92201" name="Rectangle 149">
            <a:extLst>
              <a:ext uri="{FF2B5EF4-FFF2-40B4-BE49-F238E27FC236}">
                <a16:creationId xmlns:a16="http://schemas.microsoft.com/office/drawing/2014/main" id="{CD7A188F-EB81-45FA-B263-49063886A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4362450"/>
            <a:ext cx="449262" cy="36036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92202" name="Rectangle 150">
            <a:extLst>
              <a:ext uri="{FF2B5EF4-FFF2-40B4-BE49-F238E27FC236}">
                <a16:creationId xmlns:a16="http://schemas.microsoft.com/office/drawing/2014/main" id="{3EF9990D-BC36-44E7-93FA-4D0C4A0D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3624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92203" name="Rectangle 151">
            <a:extLst>
              <a:ext uri="{FF2B5EF4-FFF2-40B4-BE49-F238E27FC236}">
                <a16:creationId xmlns:a16="http://schemas.microsoft.com/office/drawing/2014/main" id="{4C4BC649-EB05-4CDC-9F43-C376281C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4364038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92204" name="Rectangle 152">
            <a:extLst>
              <a:ext uri="{FF2B5EF4-FFF2-40B4-BE49-F238E27FC236}">
                <a16:creationId xmlns:a16="http://schemas.microsoft.com/office/drawing/2014/main" id="{3C2EBF1A-B7E5-4950-BC26-9B0E3448F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43640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92205" name="Rectangle 153">
            <a:extLst>
              <a:ext uri="{FF2B5EF4-FFF2-40B4-BE49-F238E27FC236}">
                <a16:creationId xmlns:a16="http://schemas.microsoft.com/office/drawing/2014/main" id="{39DEE332-785E-4642-80B9-026360FB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43624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92206" name="Rectangle 154">
            <a:extLst>
              <a:ext uri="{FF2B5EF4-FFF2-40B4-BE49-F238E27FC236}">
                <a16:creationId xmlns:a16="http://schemas.microsoft.com/office/drawing/2014/main" id="{DFE5EA91-5D5D-49E2-9D2C-57D252D9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362450"/>
            <a:ext cx="449263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92207" name="Rectangle 155">
            <a:extLst>
              <a:ext uri="{FF2B5EF4-FFF2-40B4-BE49-F238E27FC236}">
                <a16:creationId xmlns:a16="http://schemas.microsoft.com/office/drawing/2014/main" id="{82FFF08A-2E0C-4BC8-8CBB-FCFBA8B5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8" y="43640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92208" name="Rectangle 156">
            <a:extLst>
              <a:ext uri="{FF2B5EF4-FFF2-40B4-BE49-F238E27FC236}">
                <a16:creationId xmlns:a16="http://schemas.microsoft.com/office/drawing/2014/main" id="{EF234ED5-1657-4BEE-879A-353C711E0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4364038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92209" name="Rectangle 157">
            <a:extLst>
              <a:ext uri="{FF2B5EF4-FFF2-40B4-BE49-F238E27FC236}">
                <a16:creationId xmlns:a16="http://schemas.microsoft.com/office/drawing/2014/main" id="{552F6A8E-D75C-4C3E-99D0-2CFDC728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4362450"/>
            <a:ext cx="449263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45</a:t>
            </a:r>
          </a:p>
        </p:txBody>
      </p:sp>
      <p:sp>
        <p:nvSpPr>
          <p:cNvPr id="92210" name="Text Box 160">
            <a:extLst>
              <a:ext uri="{FF2B5EF4-FFF2-40B4-BE49-F238E27FC236}">
                <a16:creationId xmlns:a16="http://schemas.microsoft.com/office/drawing/2014/main" id="{8F08B1D7-AB7B-401A-9ABA-4193237DB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4159250"/>
            <a:ext cx="3600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45 placed at array cell 8…  Since 2 &lt; 8, </a:t>
            </a:r>
          </a:p>
          <a:p>
            <a:pPr eaLnBrk="1" hangingPunct="1"/>
            <a:r>
              <a:rPr lang="tr-TR" altLang="en-US" sz="1600"/>
              <a:t>we consider only numbers less than 45</a:t>
            </a:r>
            <a:endParaRPr lang="en-US" altLang="en-US" sz="1600"/>
          </a:p>
        </p:txBody>
      </p:sp>
      <p:sp>
        <p:nvSpPr>
          <p:cNvPr id="92211" name="Rectangle 161">
            <a:extLst>
              <a:ext uri="{FF2B5EF4-FFF2-40B4-BE49-F238E27FC236}">
                <a16:creationId xmlns:a16="http://schemas.microsoft.com/office/drawing/2014/main" id="{615A33F8-4BB8-4CD8-9974-480B39124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52625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15</a:t>
            </a:r>
          </a:p>
        </p:txBody>
      </p:sp>
      <p:sp>
        <p:nvSpPr>
          <p:cNvPr id="92212" name="Rectangle 162">
            <a:extLst>
              <a:ext uri="{FF2B5EF4-FFF2-40B4-BE49-F238E27FC236}">
                <a16:creationId xmlns:a16="http://schemas.microsoft.com/office/drawing/2014/main" id="{FAECA1E9-401E-4799-BC2A-0FCD2EA7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52625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8</a:t>
            </a:r>
          </a:p>
        </p:txBody>
      </p:sp>
      <p:sp>
        <p:nvSpPr>
          <p:cNvPr id="92213" name="Rectangle 163">
            <a:extLst>
              <a:ext uri="{FF2B5EF4-FFF2-40B4-BE49-F238E27FC236}">
                <a16:creationId xmlns:a16="http://schemas.microsoft.com/office/drawing/2014/main" id="{EFE84B71-48FA-4ED7-A0AF-C1DA1BC3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264150"/>
            <a:ext cx="449263" cy="3603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21</a:t>
            </a:r>
          </a:p>
        </p:txBody>
      </p:sp>
      <p:sp>
        <p:nvSpPr>
          <p:cNvPr id="92214" name="Rectangle 164">
            <a:extLst>
              <a:ext uri="{FF2B5EF4-FFF2-40B4-BE49-F238E27FC236}">
                <a16:creationId xmlns:a16="http://schemas.microsoft.com/office/drawing/2014/main" id="{453A9E4A-85C8-4FE5-A0EB-336A8F83E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52641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34</a:t>
            </a:r>
          </a:p>
        </p:txBody>
      </p:sp>
      <p:sp>
        <p:nvSpPr>
          <p:cNvPr id="92215" name="Rectangle 165">
            <a:extLst>
              <a:ext uri="{FF2B5EF4-FFF2-40B4-BE49-F238E27FC236}">
                <a16:creationId xmlns:a16="http://schemas.microsoft.com/office/drawing/2014/main" id="{3A166ACE-4764-48E8-BAFD-309DEF3B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5262563"/>
            <a:ext cx="449262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42</a:t>
            </a:r>
          </a:p>
        </p:txBody>
      </p:sp>
      <p:sp>
        <p:nvSpPr>
          <p:cNvPr id="92216" name="Rectangle 166">
            <a:extLst>
              <a:ext uri="{FF2B5EF4-FFF2-40B4-BE49-F238E27FC236}">
                <a16:creationId xmlns:a16="http://schemas.microsoft.com/office/drawing/2014/main" id="{5DC8CB72-32D8-472E-A4CC-EF10AE57D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262563"/>
            <a:ext cx="449263" cy="36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37</a:t>
            </a:r>
          </a:p>
        </p:txBody>
      </p:sp>
      <p:sp>
        <p:nvSpPr>
          <p:cNvPr id="92217" name="Rectangle 167">
            <a:extLst>
              <a:ext uri="{FF2B5EF4-FFF2-40B4-BE49-F238E27FC236}">
                <a16:creationId xmlns:a16="http://schemas.microsoft.com/office/drawing/2014/main" id="{15032FEA-601D-472F-B06C-7D171128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8" y="52641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27</a:t>
            </a:r>
          </a:p>
        </p:txBody>
      </p:sp>
      <p:sp>
        <p:nvSpPr>
          <p:cNvPr id="92218" name="Rectangle 168">
            <a:extLst>
              <a:ext uri="{FF2B5EF4-FFF2-40B4-BE49-F238E27FC236}">
                <a16:creationId xmlns:a16="http://schemas.microsoft.com/office/drawing/2014/main" id="{5FFE8C00-CDE2-4DF1-AB43-F5F91BA2B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5264150"/>
            <a:ext cx="449262" cy="360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en-US"/>
              <a:t>23</a:t>
            </a:r>
          </a:p>
        </p:txBody>
      </p:sp>
      <p:sp>
        <p:nvSpPr>
          <p:cNvPr id="92219" name="Text Box 172">
            <a:extLst>
              <a:ext uri="{FF2B5EF4-FFF2-40B4-BE49-F238E27FC236}">
                <a16:creationId xmlns:a16="http://schemas.microsoft.com/office/drawing/2014/main" id="{265AC81D-C5BF-480A-A053-F2842160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138" y="5029200"/>
            <a:ext cx="3549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en-US" sz="1600"/>
              <a:t>21 placed at array cell 2…  Since 2=2 , </a:t>
            </a:r>
          </a:p>
          <a:p>
            <a:pPr eaLnBrk="1" hangingPunct="1"/>
            <a:r>
              <a:rPr lang="tr-TR" altLang="en-US" sz="1600"/>
              <a:t>we stop.  </a:t>
            </a:r>
            <a:r>
              <a:rPr lang="tr-TR" altLang="en-US" sz="1600" u="sng"/>
              <a:t>Third smallest key is </a:t>
            </a:r>
            <a:r>
              <a:rPr lang="tr-TR" altLang="en-US" sz="1600" i="1" u="sng">
                <a:solidFill>
                  <a:srgbClr val="FF0000"/>
                </a:solidFill>
              </a:rPr>
              <a:t>21</a:t>
            </a:r>
            <a:r>
              <a:rPr lang="tr-TR" altLang="en-US" sz="1600"/>
              <a:t>.</a:t>
            </a:r>
            <a:endParaRPr lang="en-US" altLang="en-US" sz="16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Veri Yer Tutucusu 3">
            <a:extLst>
              <a:ext uri="{FF2B5EF4-FFF2-40B4-BE49-F238E27FC236}">
                <a16:creationId xmlns:a16="http://schemas.microsoft.com/office/drawing/2014/main" id="{C2373ABF-31AD-4BD2-ACB8-E78AAB89C0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43C666-D16F-4A2E-B1E6-46D0C8E64C13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93187" name="Alt Bilgi Yer Tutucusu 4">
            <a:extLst>
              <a:ext uri="{FF2B5EF4-FFF2-40B4-BE49-F238E27FC236}">
                <a16:creationId xmlns:a16="http://schemas.microsoft.com/office/drawing/2014/main" id="{AF9BF45B-3B19-450E-BDE0-9471AB56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3188" name="Slayt Numarası Yer Tutucusu 5">
            <a:extLst>
              <a:ext uri="{FF2B5EF4-FFF2-40B4-BE49-F238E27FC236}">
                <a16:creationId xmlns:a16="http://schemas.microsoft.com/office/drawing/2014/main" id="{4B683312-EA31-4C1F-89B5-C2EF6693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6C52DE-ACD8-4C7B-B122-B313DEE40B90}" type="slidenum">
              <a:rPr lang="en-US" altLang="en-US" b="0"/>
              <a:pPr/>
              <a:t>87</a:t>
            </a:fld>
            <a:endParaRPr lang="en-US" altLang="en-US" b="0"/>
          </a:p>
        </p:txBody>
      </p:sp>
      <p:sp>
        <p:nvSpPr>
          <p:cNvPr id="93189" name="Rectangle 2">
            <a:extLst>
              <a:ext uri="{FF2B5EF4-FFF2-40B4-BE49-F238E27FC236}">
                <a16:creationId xmlns:a16="http://schemas.microsoft.com/office/drawing/2014/main" id="{7362058B-0D34-4D42-8744-9D81CBB8B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Reference...</a:t>
            </a:r>
            <a:endParaRPr lang="en-US" altLang="en-US"/>
          </a:p>
        </p:txBody>
      </p:sp>
      <p:sp>
        <p:nvSpPr>
          <p:cNvPr id="93190" name="Rectangle 3">
            <a:extLst>
              <a:ext uri="{FF2B5EF4-FFF2-40B4-BE49-F238E27FC236}">
                <a16:creationId xmlns:a16="http://schemas.microsoft.com/office/drawing/2014/main" id="{2F1B1857-A8FB-4EF0-B4E2-1A7060F21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536575" eaLnBrk="1" hangingPunct="1">
              <a:buFontTx/>
              <a:buNone/>
            </a:pPr>
            <a:r>
              <a:rPr lang="tr-TR" altLang="en-US" sz="2800"/>
              <a:t>[1] T.H. Cormen, C.E. Leiserson, R.L. Rivest, C. Stein,    </a:t>
            </a:r>
          </a:p>
          <a:p>
            <a:pPr marL="0" indent="0" defTabSz="536575" eaLnBrk="1" hangingPunct="1">
              <a:buFontTx/>
              <a:buNone/>
            </a:pPr>
            <a:r>
              <a:rPr lang="tr-TR" altLang="en-US" sz="2800"/>
              <a:t>    “</a:t>
            </a:r>
            <a:r>
              <a:rPr lang="tr-TR" altLang="en-US" sz="2800" i="1"/>
              <a:t>Introduction to Algorithms</a:t>
            </a:r>
            <a:r>
              <a:rPr lang="tr-TR" altLang="en-US" sz="2800"/>
              <a:t>,” 2nd edition, MIT Press, </a:t>
            </a:r>
          </a:p>
          <a:p>
            <a:pPr marL="0" indent="0" defTabSz="536575" eaLnBrk="1" hangingPunct="1">
              <a:buFontTx/>
              <a:buNone/>
            </a:pPr>
            <a:r>
              <a:rPr lang="tr-TR" altLang="en-US" sz="2800"/>
              <a:t>     2003</a:t>
            </a:r>
          </a:p>
          <a:p>
            <a:pPr marL="0" indent="0" defTabSz="536575" eaLnBrk="1" hangingPunct="1">
              <a:buFontTx/>
              <a:buNone/>
            </a:pPr>
            <a:r>
              <a:rPr lang="tr-TR" altLang="en-US" sz="2800"/>
              <a:t>[2] M.A. Weiss, “</a:t>
            </a:r>
            <a:r>
              <a:rPr lang="tr-TR" altLang="en-US" sz="2800" i="1"/>
              <a:t>Data Structures and Algorithm 	</a:t>
            </a:r>
          </a:p>
          <a:p>
            <a:pPr marL="0" indent="0" defTabSz="536575" eaLnBrk="1" hangingPunct="1">
              <a:buFontTx/>
              <a:buNone/>
            </a:pPr>
            <a:r>
              <a:rPr lang="tr-TR" altLang="en-US" sz="2800" i="1"/>
              <a:t>	Analysis in C</a:t>
            </a:r>
            <a:r>
              <a:rPr lang="tr-TR" altLang="en-US" sz="2800"/>
              <a:t>,” 2nd edition, Addison-Wesley, 1997</a:t>
            </a:r>
          </a:p>
          <a:p>
            <a:pPr marL="0" indent="0" defTabSz="536575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Veri Yer Tutucusu 3">
            <a:extLst>
              <a:ext uri="{FF2B5EF4-FFF2-40B4-BE49-F238E27FC236}">
                <a16:creationId xmlns:a16="http://schemas.microsoft.com/office/drawing/2014/main" id="{69BC4251-A1D8-4C4C-9217-01504E09E3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61A541-7652-4062-A800-B69FC49C13C9}" type="datetime4">
              <a:rPr lang="en-US" altLang="en-US" b="0"/>
              <a:pPr/>
              <a:t>December 25, 2023</a:t>
            </a:fld>
            <a:endParaRPr lang="en-US" altLang="en-US" b="0"/>
          </a:p>
        </p:txBody>
      </p:sp>
      <p:sp>
        <p:nvSpPr>
          <p:cNvPr id="13315" name="Alt Bilgi Yer Tutucusu 4">
            <a:extLst>
              <a:ext uri="{FF2B5EF4-FFF2-40B4-BE49-F238E27FC236}">
                <a16:creationId xmlns:a16="http://schemas.microsoft.com/office/drawing/2014/main" id="{C58D0467-5D0B-4108-A58C-C2D86BB9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3316" name="Slayt Numarası Yer Tutucusu 5">
            <a:extLst>
              <a:ext uri="{FF2B5EF4-FFF2-40B4-BE49-F238E27FC236}">
                <a16:creationId xmlns:a16="http://schemas.microsoft.com/office/drawing/2014/main" id="{9C7C91C3-8FBE-4166-847A-E089D4DE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4BABCD-AE14-4BA8-86A4-E00274C067AA}" type="slidenum">
              <a:rPr lang="en-US" altLang="en-US" b="0"/>
              <a:pPr/>
              <a:t>9</a:t>
            </a:fld>
            <a:endParaRPr lang="en-US" altLang="en-US" b="0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7A279581-A85F-4498-805B-D4E9C2C09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 Example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7B77B1E4-7FC5-4249-9BD4-77CDAB32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84313"/>
            <a:ext cx="268287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4">
            <a:extLst>
              <a:ext uri="{FF2B5EF4-FFF2-40B4-BE49-F238E27FC236}">
                <a16:creationId xmlns:a16="http://schemas.microsoft.com/office/drawing/2014/main" id="{67D5FE71-5C3A-46E6-BBC4-CB496480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20</a:t>
            </a:r>
          </a:p>
        </p:txBody>
      </p:sp>
      <p:sp>
        <p:nvSpPr>
          <p:cNvPr id="392197" name="Oval 5">
            <a:extLst>
              <a:ext uri="{FF2B5EF4-FFF2-40B4-BE49-F238E27FC236}">
                <a16:creationId xmlns:a16="http://schemas.microsoft.com/office/drawing/2014/main" id="{3C00A07A-C2F4-42BA-BAED-DE942E27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12</a:t>
            </a:r>
          </a:p>
        </p:txBody>
      </p:sp>
      <p:sp>
        <p:nvSpPr>
          <p:cNvPr id="13321" name="Oval 6">
            <a:extLst>
              <a:ext uri="{FF2B5EF4-FFF2-40B4-BE49-F238E27FC236}">
                <a16:creationId xmlns:a16="http://schemas.microsoft.com/office/drawing/2014/main" id="{2257F187-50B7-4871-A870-A8D43F39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84313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48</a:t>
            </a:r>
          </a:p>
        </p:txBody>
      </p:sp>
      <p:sp>
        <p:nvSpPr>
          <p:cNvPr id="392199" name="Oval 7">
            <a:extLst>
              <a:ext uri="{FF2B5EF4-FFF2-40B4-BE49-F238E27FC236}">
                <a16:creationId xmlns:a16="http://schemas.microsoft.com/office/drawing/2014/main" id="{FBBB351A-B431-418A-A083-3F2CEA5C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16</a:t>
            </a:r>
          </a:p>
        </p:txBody>
      </p:sp>
      <p:sp>
        <p:nvSpPr>
          <p:cNvPr id="13323" name="Oval 8">
            <a:extLst>
              <a:ext uri="{FF2B5EF4-FFF2-40B4-BE49-F238E27FC236}">
                <a16:creationId xmlns:a16="http://schemas.microsoft.com/office/drawing/2014/main" id="{733FA187-CF90-4C44-9097-568572616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24</a:t>
            </a:r>
          </a:p>
        </p:txBody>
      </p:sp>
      <p:sp>
        <p:nvSpPr>
          <p:cNvPr id="13324" name="Oval 9">
            <a:extLst>
              <a:ext uri="{FF2B5EF4-FFF2-40B4-BE49-F238E27FC236}">
                <a16:creationId xmlns:a16="http://schemas.microsoft.com/office/drawing/2014/main" id="{16FD5DA6-A626-451A-90AB-1660221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2725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8</a:t>
            </a:r>
          </a:p>
        </p:txBody>
      </p:sp>
      <p:sp>
        <p:nvSpPr>
          <p:cNvPr id="13325" name="Oval 10">
            <a:extLst>
              <a:ext uri="{FF2B5EF4-FFF2-40B4-BE49-F238E27FC236}">
                <a16:creationId xmlns:a16="http://schemas.microsoft.com/office/drawing/2014/main" id="{BA6C0078-FB69-4F15-902B-8A7EA9441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32</a:t>
            </a:r>
          </a:p>
        </p:txBody>
      </p:sp>
      <p:sp>
        <p:nvSpPr>
          <p:cNvPr id="13326" name="Oval 11">
            <a:extLst>
              <a:ext uri="{FF2B5EF4-FFF2-40B4-BE49-F238E27FC236}">
                <a16:creationId xmlns:a16="http://schemas.microsoft.com/office/drawing/2014/main" id="{B7DC66C8-6B53-4C9E-924A-FAD39BA8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54</a:t>
            </a:r>
          </a:p>
        </p:txBody>
      </p:sp>
      <p:sp>
        <p:nvSpPr>
          <p:cNvPr id="13327" name="Oval 12">
            <a:extLst>
              <a:ext uri="{FF2B5EF4-FFF2-40B4-BE49-F238E27FC236}">
                <a16:creationId xmlns:a16="http://schemas.microsoft.com/office/drawing/2014/main" id="{83E01BC6-405B-4306-A63A-219A2C61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1484313"/>
            <a:ext cx="287337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72</a:t>
            </a:r>
          </a:p>
        </p:txBody>
      </p:sp>
      <p:sp>
        <p:nvSpPr>
          <p:cNvPr id="13328" name="Oval 13">
            <a:extLst>
              <a:ext uri="{FF2B5EF4-FFF2-40B4-BE49-F238E27FC236}">
                <a16:creationId xmlns:a16="http://schemas.microsoft.com/office/drawing/2014/main" id="{2BD85A00-9BB3-4073-86A7-8C3B1DCB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1484313"/>
            <a:ext cx="287338" cy="2889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tr-TR" altLang="en-US"/>
          </a:p>
        </p:txBody>
      </p:sp>
      <p:sp>
        <p:nvSpPr>
          <p:cNvPr id="13329" name="Text Box 14">
            <a:extLst>
              <a:ext uri="{FF2B5EF4-FFF2-40B4-BE49-F238E27FC236}">
                <a16:creationId xmlns:a16="http://schemas.microsoft.com/office/drawing/2014/main" id="{53C32300-61D5-46F3-88C1-A9C4524AC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2320925"/>
            <a:ext cx="37592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for (i=1; i&lt;n; i++) 	{</a:t>
            </a:r>
          </a:p>
          <a:p>
            <a:pPr eaLnBrk="1" hangingPunct="1"/>
            <a:r>
              <a:rPr lang="en-US" altLang="en-US" b="0"/>
              <a:t>	min:=i;</a:t>
            </a:r>
          </a:p>
          <a:p>
            <a:pPr eaLnBrk="1" hangingPunct="1"/>
            <a:r>
              <a:rPr lang="en-US" altLang="en-US" b="0"/>
              <a:t>	for (j=i+1; j&lt;=n; j++) </a:t>
            </a:r>
          </a:p>
          <a:p>
            <a:pPr eaLnBrk="1" hangingPunct="1"/>
            <a:r>
              <a:rPr lang="en-US" altLang="en-US" b="0"/>
              <a:t>		if (a[j] &lt; a[min]) min:=j;</a:t>
            </a:r>
          </a:p>
          <a:p>
            <a:pPr eaLnBrk="1" hangingPunct="1"/>
            <a:r>
              <a:rPr lang="en-US" altLang="en-US" b="0"/>
              <a:t>	t:=a[min]; a[min]=a[i]; a[i]=t;</a:t>
            </a:r>
          </a:p>
          <a:p>
            <a:pPr eaLnBrk="1" hangingPunct="1"/>
            <a:r>
              <a:rPr lang="en-US" altLang="en-US" b="0"/>
              <a:t>}</a:t>
            </a:r>
          </a:p>
        </p:txBody>
      </p:sp>
      <p:grpSp>
        <p:nvGrpSpPr>
          <p:cNvPr id="392207" name="Group 15">
            <a:extLst>
              <a:ext uri="{FF2B5EF4-FFF2-40B4-BE49-F238E27FC236}">
                <a16:creationId xmlns:a16="http://schemas.microsoft.com/office/drawing/2014/main" id="{E8940030-533B-4819-943F-DF48D6B1539D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889125"/>
            <a:ext cx="233363" cy="679450"/>
            <a:chOff x="182" y="1210"/>
            <a:chExt cx="147" cy="428"/>
          </a:xfrm>
        </p:grpSpPr>
        <p:sp>
          <p:nvSpPr>
            <p:cNvPr id="13339" name="AutoShape 16">
              <a:extLst>
                <a:ext uri="{FF2B5EF4-FFF2-40B4-BE49-F238E27FC236}">
                  <a16:creationId xmlns:a16="http://schemas.microsoft.com/office/drawing/2014/main" id="{0226A354-2148-42F6-904D-FF0491D3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1210"/>
              <a:ext cx="81" cy="264"/>
            </a:xfrm>
            <a:prstGeom prst="upArrow">
              <a:avLst>
                <a:gd name="adj1" fmla="val 50000"/>
                <a:gd name="adj2" fmla="val 8148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0" name="Text Box 17">
              <a:extLst>
                <a:ext uri="{FF2B5EF4-FFF2-40B4-BE49-F238E27FC236}">
                  <a16:creationId xmlns:a16="http://schemas.microsoft.com/office/drawing/2014/main" id="{E415D01F-14E0-4CAE-9138-BB94CA5FC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446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</p:grpSp>
      <p:grpSp>
        <p:nvGrpSpPr>
          <p:cNvPr id="392210" name="Group 18">
            <a:extLst>
              <a:ext uri="{FF2B5EF4-FFF2-40B4-BE49-F238E27FC236}">
                <a16:creationId xmlns:a16="http://schemas.microsoft.com/office/drawing/2014/main" id="{19A63CD7-E226-4DDC-86D1-55DDDDC8C41D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1897063"/>
            <a:ext cx="242887" cy="660400"/>
            <a:chOff x="359" y="1210"/>
            <a:chExt cx="153" cy="416"/>
          </a:xfrm>
        </p:grpSpPr>
        <p:sp>
          <p:nvSpPr>
            <p:cNvPr id="13337" name="AutoShape 19">
              <a:extLst>
                <a:ext uri="{FF2B5EF4-FFF2-40B4-BE49-F238E27FC236}">
                  <a16:creationId xmlns:a16="http://schemas.microsoft.com/office/drawing/2014/main" id="{FDA63F39-3092-453A-8E4F-37C2EE2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1210"/>
              <a:ext cx="81" cy="264"/>
            </a:xfrm>
            <a:prstGeom prst="upArrow">
              <a:avLst>
                <a:gd name="adj1" fmla="val 50000"/>
                <a:gd name="adj2" fmla="val 8148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8" name="Text Box 20">
              <a:extLst>
                <a:ext uri="{FF2B5EF4-FFF2-40B4-BE49-F238E27FC236}">
                  <a16:creationId xmlns:a16="http://schemas.microsoft.com/office/drawing/2014/main" id="{69E37AFF-88FD-4F3E-A89C-653464939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1434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j</a:t>
              </a:r>
            </a:p>
          </p:txBody>
        </p:sp>
      </p:grpSp>
      <p:sp useBgFill="1">
        <p:nvSpPr>
          <p:cNvPr id="392213" name="Text Box 21">
            <a:extLst>
              <a:ext uri="{FF2B5EF4-FFF2-40B4-BE49-F238E27FC236}">
                <a16:creationId xmlns:a16="http://schemas.microsoft.com/office/drawing/2014/main" id="{57D70541-5795-4930-AFC4-77E7CC1FA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3395663"/>
            <a:ext cx="10922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a[j] &lt; a[min]</a:t>
            </a:r>
          </a:p>
        </p:txBody>
      </p:sp>
      <p:grpSp>
        <p:nvGrpSpPr>
          <p:cNvPr id="392214" name="Group 22">
            <a:extLst>
              <a:ext uri="{FF2B5EF4-FFF2-40B4-BE49-F238E27FC236}">
                <a16:creationId xmlns:a16="http://schemas.microsoft.com/office/drawing/2014/main" id="{872BA005-F273-42C0-AFA8-1841AA914212}"/>
              </a:ext>
            </a:extLst>
          </p:cNvPr>
          <p:cNvGrpSpPr>
            <a:grpSpLocks/>
          </p:cNvGrpSpPr>
          <p:nvPr/>
        </p:nvGrpSpPr>
        <p:grpSpPr bwMode="auto">
          <a:xfrm>
            <a:off x="120650" y="2562225"/>
            <a:ext cx="479425" cy="671513"/>
            <a:chOff x="273" y="2271"/>
            <a:chExt cx="302" cy="423"/>
          </a:xfrm>
        </p:grpSpPr>
        <p:sp>
          <p:nvSpPr>
            <p:cNvPr id="13335" name="AutoShape 23">
              <a:extLst>
                <a:ext uri="{FF2B5EF4-FFF2-40B4-BE49-F238E27FC236}">
                  <a16:creationId xmlns:a16="http://schemas.microsoft.com/office/drawing/2014/main" id="{AB7A2C20-06A6-4897-B279-E68F34C2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2271"/>
              <a:ext cx="81" cy="264"/>
            </a:xfrm>
            <a:prstGeom prst="upArrow">
              <a:avLst>
                <a:gd name="adj1" fmla="val 50000"/>
                <a:gd name="adj2" fmla="val 8148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6" name="Text Box 24">
              <a:extLst>
                <a:ext uri="{FF2B5EF4-FFF2-40B4-BE49-F238E27FC236}">
                  <a16:creationId xmlns:a16="http://schemas.microsoft.com/office/drawing/2014/main" id="{2073724E-F4E4-4CB8-8876-E30F2C5F3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" y="2502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min</a:t>
              </a:r>
            </a:p>
          </p:txBody>
        </p:sp>
      </p:grpSp>
      <p:sp>
        <p:nvSpPr>
          <p:cNvPr id="392217" name="Text Box 25">
            <a:extLst>
              <a:ext uri="{FF2B5EF4-FFF2-40B4-BE49-F238E27FC236}">
                <a16:creationId xmlns:a16="http://schemas.microsoft.com/office/drawing/2014/main" id="{E907FAEA-3C64-40EC-A35F-FEACC8B7B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435475"/>
            <a:ext cx="1004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400"/>
              <a:t>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3246 4.44444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E-6 1.48148E-6 L 0.0375 1.48148E-6 " pathEditMode="relative" ptsTypes="AA">
                                      <p:cBhvr>
                                        <p:cTn id="8" dur="2000" fill="hold"/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0.02743 1.48148E-6 " pathEditMode="relative" ptsTypes="AA">
                                      <p:cBhvr>
                                        <p:cTn id="17" dur="2000" fill="hold"/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43 -1.11111E-6 L 0.05747 -1.11111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47 1.48148E-6 L 0.0908 1.48148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1.48148E-6 L 0.15746 1.48148E-6 " pathEditMode="relative" ptsTypes="AA">
                                      <p:cBhvr>
                                        <p:cTn id="55" dur="2000" fill="hold"/>
                                        <p:tgtEl>
                                          <p:spTgt spid="392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1.48148E-6 L 0.12761 0.00092 " pathEditMode="relative" ptsTypes="AA">
                                      <p:cBhvr>
                                        <p:cTn id="59" dur="2000" fill="hold"/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61 0.00092 L 0.15591 1.48148E-6 " pathEditMode="relative" ptsTypes="AA">
                                      <p:cBhvr>
                                        <p:cTn id="72" dur="2000" fill="hold"/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9 -4.44444E-6 L 0.18767 -4.44444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C -0.02431 -0.03519 -0.04861 -0.07038 -0.06944 -0.07038 C -0.09028 -0.07038 -0.11476 -0.01204 -0.125 3.33333E-6 " pathEditMode="relative" ptsTypes="aaA">
                                      <p:cBhvr>
                                        <p:cTn id="98" dur="2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C 0.01736 -0.03426 0.0349 -0.06852 0.05556 -0.06852 C 0.07622 -0.06852 0.11233 -0.01135 0.12361 4.81481E-6 " pathEditMode="relative" ptsTypes="aaA">
                                      <p:cBhvr>
                                        <p:cTn id="100" dur="20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7" grpId="0"/>
      <p:bldP spid="392199" grpId="0"/>
      <p:bldP spid="39221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64177</TotalTime>
  <Words>6383</Words>
  <Application>Microsoft Office PowerPoint</Application>
  <PresentationFormat>Ekran Gösterisi (4:3)</PresentationFormat>
  <Paragraphs>2410</Paragraphs>
  <Slides>87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87</vt:i4>
      </vt:variant>
    </vt:vector>
  </HeadingPairs>
  <TitlesOfParts>
    <vt:vector size="95" baseType="lpstr">
      <vt:lpstr>Batang</vt:lpstr>
      <vt:lpstr>Arial</vt:lpstr>
      <vt:lpstr>Symbol</vt:lpstr>
      <vt:lpstr>Tahoma</vt:lpstr>
      <vt:lpstr>Times New Roman</vt:lpstr>
      <vt:lpstr>Default Design</vt:lpstr>
      <vt:lpstr>Equation</vt:lpstr>
      <vt:lpstr>Denklem</vt:lpstr>
      <vt:lpstr>Data Structures – Week #9</vt:lpstr>
      <vt:lpstr>Outline</vt:lpstr>
      <vt:lpstr>Sorting</vt:lpstr>
      <vt:lpstr>Motivation</vt:lpstr>
      <vt:lpstr>Types of Sorting</vt:lpstr>
      <vt:lpstr>Elementary Sorting (O(n2))Techniques</vt:lpstr>
      <vt:lpstr>Selection Sort</vt:lpstr>
      <vt:lpstr>Selection Sort Example</vt:lpstr>
      <vt:lpstr>Selection Sort Example</vt:lpstr>
      <vt:lpstr>Algorithm Analysis of Selection Sort</vt:lpstr>
      <vt:lpstr>Algorithm Analysis of Selection Sort</vt:lpstr>
      <vt:lpstr>Insertion Sort</vt:lpstr>
      <vt:lpstr>Insertion Sort Algorithm</vt:lpstr>
      <vt:lpstr>Insertion Sort Example</vt:lpstr>
      <vt:lpstr>Algorithm Analysis of Insertion Sort</vt:lpstr>
      <vt:lpstr>Algorithm Analysis of Insertion Sort …cont’d</vt:lpstr>
      <vt:lpstr>Bubble Sort</vt:lpstr>
      <vt:lpstr>Algorithm of Bubble Sort</vt:lpstr>
      <vt:lpstr>Bubble Sort Example</vt:lpstr>
      <vt:lpstr>Algorithm Analysis of Bubble Sort</vt:lpstr>
      <vt:lpstr>Other (O(n*lg(n))) Sorting Techniques</vt:lpstr>
      <vt:lpstr>Heapsort</vt:lpstr>
      <vt:lpstr>Algorithm of Heapsort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Heapsort Example</vt:lpstr>
      <vt:lpstr>Algorithm Analysis of Heap Sort</vt:lpstr>
      <vt:lpstr>Merging two sorted lists</vt:lpstr>
      <vt:lpstr>Merging two sorted lists: Algorithm</vt:lpstr>
      <vt:lpstr>Merging two sorted lists: Example</vt:lpstr>
      <vt:lpstr>Merging two sorted lists: Example</vt:lpstr>
      <vt:lpstr>Merging two sorted lists: Example</vt:lpstr>
      <vt:lpstr>Merging two sorted lists: Example</vt:lpstr>
      <vt:lpstr>Merging two sorted lists: Example</vt:lpstr>
      <vt:lpstr>Merging two sorted lists: Example</vt:lpstr>
      <vt:lpstr>Merging two sorted lists: Example</vt:lpstr>
      <vt:lpstr>Merging two sorted lists: Example</vt:lpstr>
      <vt:lpstr>Mergesort: Idea</vt:lpstr>
      <vt:lpstr>Mergesort: Algorithm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Mergesort: Example</vt:lpstr>
      <vt:lpstr>Algorithm Analysis of Mergesort</vt:lpstr>
      <vt:lpstr>Algorithm Analysis of Mergesort</vt:lpstr>
      <vt:lpstr>Quicksort: Idea</vt:lpstr>
      <vt:lpstr>Quicksort: Idea</vt:lpstr>
      <vt:lpstr>Quicksort: Algorithm</vt:lpstr>
      <vt:lpstr>Quicksort: Conceptual Example</vt:lpstr>
      <vt:lpstr>Quicksort: Conceptual Example</vt:lpstr>
      <vt:lpstr>Quicksort: Conceptual Example</vt:lpstr>
      <vt:lpstr>Quicksort: Conceptual Example</vt:lpstr>
      <vt:lpstr>Quicksort: Conceptual Example</vt:lpstr>
      <vt:lpstr>Quicksort: Conceptual Example</vt:lpstr>
      <vt:lpstr>Partitioning*: Idea</vt:lpstr>
      <vt:lpstr>Partitioning: Algorithm</vt:lpstr>
      <vt:lpstr>Partitioning: Example</vt:lpstr>
      <vt:lpstr>Partitioning: Example</vt:lpstr>
      <vt:lpstr>Partitioning: Example</vt:lpstr>
      <vt:lpstr>Partitioning: Example</vt:lpstr>
      <vt:lpstr>Partitioning: Example</vt:lpstr>
      <vt:lpstr>Partitioning: Example</vt:lpstr>
      <vt:lpstr>Partitioning: Example</vt:lpstr>
      <vt:lpstr>Hoare’s Partitioning: Idea</vt:lpstr>
      <vt:lpstr>Hoare’s Partitioning: Idea</vt:lpstr>
      <vt:lpstr>Hoare’s Partitioning: Algorithm</vt:lpstr>
      <vt:lpstr>Hoare’s Partitioning: Example</vt:lpstr>
      <vt:lpstr>Hoare’s Partitioning: Example</vt:lpstr>
      <vt:lpstr>Algorithm Analysis for Quicksort</vt:lpstr>
      <vt:lpstr>Algorithm Analysis for Quicksort</vt:lpstr>
      <vt:lpstr>Algorithm Analysis for Quicksort</vt:lpstr>
      <vt:lpstr>Algorithm Analysis for Quicksort</vt:lpstr>
      <vt:lpstr>Selecting the pivot...</vt:lpstr>
      <vt:lpstr>A O(n)-Expected-Time Selection Algorithm </vt:lpstr>
      <vt:lpstr>Conceptual Example: O(n)-Expected-Time Selection</vt:lpstr>
      <vt:lpstr>Reference...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– Week #1</dc:title>
  <dc:creator>PINAR TUMER</dc:creator>
  <cp:lastModifiedBy>Borahan Tumer</cp:lastModifiedBy>
  <cp:revision>387</cp:revision>
  <dcterms:created xsi:type="dcterms:W3CDTF">2005-09-19T13:51:52Z</dcterms:created>
  <dcterms:modified xsi:type="dcterms:W3CDTF">2024-01-10T08:14:19Z</dcterms:modified>
</cp:coreProperties>
</file>