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72" r:id="rId8"/>
    <p:sldId id="268" r:id="rId9"/>
    <p:sldId id="269" r:id="rId10"/>
    <p:sldId id="277" r:id="rId11"/>
    <p:sldId id="278" r:id="rId12"/>
    <p:sldId id="258" r:id="rId13"/>
    <p:sldId id="259" r:id="rId14"/>
    <p:sldId id="270" r:id="rId15"/>
    <p:sldId id="261" r:id="rId16"/>
    <p:sldId id="275" r:id="rId17"/>
    <p:sldId id="276" r:id="rId18"/>
    <p:sldId id="279" r:id="rId19"/>
    <p:sldId id="281" r:id="rId20"/>
    <p:sldId id="271" r:id="rId21"/>
    <p:sldId id="273" r:id="rId22"/>
    <p:sldId id="274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10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96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0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8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6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3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8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8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56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F182-7184-4F13-BFB8-E3DF71FCE5D7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E6DA-CD8F-45AC-BF29-FCF8D57AC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6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469" y="2741581"/>
            <a:ext cx="9144000" cy="2387600"/>
          </a:xfrm>
        </p:spPr>
        <p:txBody>
          <a:bodyPr>
            <a:noAutofit/>
          </a:bodyPr>
          <a:lstStyle/>
          <a:p>
            <a:r>
              <a:rPr lang="tr-TR" sz="3200" dirty="0" smtClean="0"/>
              <a:t>METU</a:t>
            </a:r>
            <a:br>
              <a:rPr lang="tr-TR" sz="3200" dirty="0" smtClean="0"/>
            </a:br>
            <a:r>
              <a:rPr lang="tr-TR" sz="3200" dirty="0" smtClean="0"/>
              <a:t>Electrical&amp;Electronics Engineering</a:t>
            </a:r>
            <a:br>
              <a:rPr lang="tr-TR" sz="3200" dirty="0" smtClean="0"/>
            </a:br>
            <a:r>
              <a:rPr lang="tr-TR" sz="3200" dirty="0" smtClean="0"/>
              <a:t>EE463 – Term Project</a:t>
            </a:r>
            <a:br>
              <a:rPr lang="tr-TR" sz="3200" dirty="0" smtClean="0"/>
            </a:b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>Deadly Viper Assassination Squad Inc.</a:t>
            </a:r>
            <a:endParaRPr lang="tr-T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377" y="5129181"/>
            <a:ext cx="9144000" cy="165576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Mustafa Yıldız</a:t>
            </a:r>
          </a:p>
          <a:p>
            <a:r>
              <a:rPr lang="tr-TR" sz="2000" dirty="0" smtClean="0"/>
              <a:t>Ali Belli </a:t>
            </a:r>
          </a:p>
          <a:p>
            <a:r>
              <a:rPr lang="tr-TR" sz="2000" dirty="0" smtClean="0"/>
              <a:t>Mehmet Kılıç</a:t>
            </a:r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69" y="75380"/>
            <a:ext cx="2580000" cy="257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19803"/>
            <a:ext cx="2419245" cy="33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69" y="0"/>
            <a:ext cx="10515600" cy="1325563"/>
          </a:xfrm>
        </p:spPr>
        <p:txBody>
          <a:bodyPr/>
          <a:lstStyle/>
          <a:p>
            <a:r>
              <a:rPr lang="tr-TR" dirty="0" smtClean="0"/>
              <a:t>Rectifier Stage Output Waveforms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111432"/>
            <a:ext cx="11781692" cy="57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Rectifier Stage Component 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	</a:t>
            </a:r>
            <a:r>
              <a:rPr lang="tr-TR" sz="2000" dirty="0" smtClean="0"/>
              <a:t>AS4PJ-M3/86A Diode		 	ALS70A471DB500</a:t>
            </a:r>
            <a:r>
              <a:rPr lang="tr-TR" sz="2400" dirty="0" smtClean="0"/>
              <a:t> Electrolytic Capacitor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8" y="2668661"/>
            <a:ext cx="5028089" cy="2665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15" y="2943870"/>
            <a:ext cx="315321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Buck Converter and Synchronous Buck Converter</a:t>
            </a:r>
            <a:endParaRPr lang="tr-TR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793" y="2437802"/>
            <a:ext cx="5416062" cy="2427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6" y="2631360"/>
            <a:ext cx="5336932" cy="20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Synchronous Buck </a:t>
            </a:r>
            <a:r>
              <a:rPr lang="tr-TR" dirty="0" smtClean="0"/>
              <a:t>Converter Stage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807" y="1825684"/>
            <a:ext cx="4730469" cy="41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-65698"/>
            <a:ext cx="10515600" cy="1325563"/>
          </a:xfrm>
        </p:spPr>
        <p:txBody>
          <a:bodyPr/>
          <a:lstStyle/>
          <a:p>
            <a:r>
              <a:rPr lang="tr-TR" dirty="0" smtClean="0"/>
              <a:t>Buck Converter Simulation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3" y="1072661"/>
            <a:ext cx="11816862" cy="57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4" y="-79015"/>
            <a:ext cx="10515600" cy="1325563"/>
          </a:xfrm>
        </p:spPr>
        <p:txBody>
          <a:bodyPr/>
          <a:lstStyle/>
          <a:p>
            <a:r>
              <a:rPr lang="tr-TR" dirty="0" smtClean="0"/>
              <a:t>Buck Converter Simulation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8" y="852509"/>
            <a:ext cx="12045462" cy="59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Buck Converter Simulation Results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7106"/>
            <a:ext cx="7173962" cy="3440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14147" y="1773118"/>
            <a:ext cx="200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</a:rPr>
              <a:t>TSSW3U45 </a:t>
            </a:r>
            <a:r>
              <a:rPr lang="tr-TR" dirty="0" smtClean="0">
                <a:solidFill>
                  <a:srgbClr val="000000"/>
                </a:solidFill>
              </a:rPr>
              <a:t> 45V/3A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45" y="2747900"/>
            <a:ext cx="3540369" cy="20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Buck Converter Simulation Results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38" y="2248362"/>
            <a:ext cx="7965831" cy="38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Buck Converter Component Selection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26" y="2898286"/>
            <a:ext cx="3677163" cy="724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85" y="2898286"/>
            <a:ext cx="2087939" cy="1752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526" y="3831212"/>
            <a:ext cx="352474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Buck Converter Component 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i="1" dirty="0"/>
              <a:t>PM2120-102K-RC </a:t>
            </a:r>
            <a:r>
              <a:rPr lang="tr-TR" sz="2000" i="1" dirty="0" smtClean="0"/>
              <a:t> 1mH </a:t>
            </a:r>
            <a:r>
              <a:rPr lang="tr-TR" sz="2000" dirty="0" smtClean="0"/>
              <a:t>Inductance	    885012207087 1500nF Capacitor         FQD6N50C-D 500V/4.5A  </a:t>
            </a:r>
            <a:endParaRPr lang="tr-TR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2" y="3012928"/>
            <a:ext cx="2802024" cy="2029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48" y="3163835"/>
            <a:ext cx="2965375" cy="1727856"/>
          </a:xfrm>
          <a:prstGeom prst="rect">
            <a:avLst/>
          </a:prstGeom>
        </p:spPr>
      </p:pic>
      <p:pic>
        <p:nvPicPr>
          <p:cNvPr id="1026" name="Picture 2" descr="DPAK, D2PAK package JEDEC device TopLine Dummy Component Power Transistor  DPAK, DPAK-E13A, DPAKE13A, DPAK E13A, DPAK-E7A, DPAKE7A, DPAK E7A, DPAK3,  DPAK-2, DPAK 2, DPAK2, DPAK-3, DPAK 3, DPAK3, D-PAK, DPACK, D-PACK, DPAK (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116" y="3254212"/>
            <a:ext cx="2438155" cy="16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Definition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4390"/>
            <a:ext cx="5487166" cy="3658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338" y="3233280"/>
            <a:ext cx="24466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Variable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Variable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Regulated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05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171694"/>
            <a:ext cx="10515600" cy="1325563"/>
          </a:xfrm>
        </p:spPr>
        <p:txBody>
          <a:bodyPr/>
          <a:lstStyle/>
          <a:p>
            <a:r>
              <a:rPr lang="tr-TR" dirty="0" smtClean="0"/>
              <a:t>Controller Stage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97257"/>
            <a:ext cx="120586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2" y="-118452"/>
            <a:ext cx="10515600" cy="1325563"/>
          </a:xfrm>
        </p:spPr>
        <p:txBody>
          <a:bodyPr/>
          <a:lstStyle/>
          <a:p>
            <a:r>
              <a:rPr lang="tr-TR" dirty="0" smtClean="0"/>
              <a:t>Controller Stage Waveforms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674"/>
            <a:ext cx="12153652" cy="59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490"/>
            <a:ext cx="10515600" cy="1325563"/>
          </a:xfrm>
        </p:spPr>
        <p:txBody>
          <a:bodyPr/>
          <a:lstStyle/>
          <a:p>
            <a:r>
              <a:rPr lang="tr-TR" dirty="0" smtClean="0"/>
              <a:t>Controller Stage Output Current Waveform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85" y="1598053"/>
            <a:ext cx="10040815" cy="49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Controller Stage Component 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/>
              <a:t>PWM Generator TL594IDR			  Dual Output Mosfet Driver NCP5181DR2G, up to 600V</a:t>
            </a:r>
            <a:endParaRPr lang="tr-TR" sz="2000" dirty="0"/>
          </a:p>
        </p:txBody>
      </p:sp>
      <p:pic>
        <p:nvPicPr>
          <p:cNvPr id="3074" name="Picture 2" descr="TL594IDR by Texas Instruments | Current Mode PWM Controllers | Arrow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06"/>
            <a:ext cx="32670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CP5181DR2G - ON SEMICONDUCTOR - MOSFET/IGBT Driver, Half Bridge, 10V to  20V Supp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38" y="2536723"/>
            <a:ext cx="2965693" cy="25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PCB Schematics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Rectifier Stage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92" y="2018199"/>
            <a:ext cx="9343292" cy="44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PCB Schematics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Converter</a:t>
            </a:r>
            <a:r>
              <a:rPr lang="tr-TR" dirty="0" smtClean="0"/>
              <a:t> Stage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705713"/>
            <a:ext cx="879280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33"/>
            <a:ext cx="10515600" cy="1325563"/>
          </a:xfrm>
        </p:spPr>
        <p:txBody>
          <a:bodyPr/>
          <a:lstStyle/>
          <a:p>
            <a:r>
              <a:rPr lang="tr-TR" dirty="0" smtClean="0"/>
              <a:t>PCB Schematics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/>
              <a:t>PCB Layout without Wirings and Mechanical Limits of PCB</a:t>
            </a:r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45" y="1453296"/>
            <a:ext cx="7639940" cy="53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1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Thanks for listening...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41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Topology Discussion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Thyristor Rectifier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70" y="2552332"/>
            <a:ext cx="6783004" cy="25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Topology Discussion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Full Wave </a:t>
            </a:r>
            <a:r>
              <a:rPr lang="tr-TR" dirty="0" smtClean="0"/>
              <a:t>Diode rectifier and Two Stage Buck Converter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236" y="3349122"/>
            <a:ext cx="3100631" cy="130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9" y="2767634"/>
            <a:ext cx="5058481" cy="2467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67" y="3349121"/>
            <a:ext cx="3100631" cy="13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Topology Discussion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Full Wave Diode rectifier and Buck Converter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7634"/>
            <a:ext cx="5058481" cy="246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21" y="3058378"/>
            <a:ext cx="4482923" cy="18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Topology Discussion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274" y="2609373"/>
            <a:ext cx="5058481" cy="246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50" y="2695109"/>
            <a:ext cx="4706007" cy="2295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8686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smtClean="0"/>
              <a:t>Half Wave Diode </a:t>
            </a:r>
            <a:r>
              <a:rPr lang="tr-TR" sz="2800" dirty="0"/>
              <a:t>R</a:t>
            </a:r>
            <a:r>
              <a:rPr lang="tr-TR" sz="2800" dirty="0" smtClean="0"/>
              <a:t>ectifier and Full Wave Diode Rectifier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434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 smtClean="0"/>
              <a:t>General View of the System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012"/>
            <a:ext cx="12192000" cy="59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Input and Rectifier Stage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0" y="2043998"/>
            <a:ext cx="2493723" cy="33889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7023" y="2623382"/>
            <a:ext cx="3913603" cy="3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3283"/>
            <a:ext cx="10515600" cy="1325563"/>
          </a:xfrm>
        </p:spPr>
        <p:txBody>
          <a:bodyPr/>
          <a:lstStyle/>
          <a:p>
            <a:r>
              <a:rPr lang="tr-TR" dirty="0" smtClean="0"/>
              <a:t>Input and Rectifier Stage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1027906"/>
            <a:ext cx="10996246" cy="55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151</Words>
  <Application>Microsoft Office PowerPoint</Application>
  <PresentationFormat>Widescreen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METU Electrical&amp;Electronics Engineering EE463 – Term Project  Deadly Viper Assassination Squad Inc.</vt:lpstr>
      <vt:lpstr>Problem Definition</vt:lpstr>
      <vt:lpstr>Topology Discussion</vt:lpstr>
      <vt:lpstr>Topology Discussion</vt:lpstr>
      <vt:lpstr>Topology Discussion</vt:lpstr>
      <vt:lpstr>Topology Discussion</vt:lpstr>
      <vt:lpstr>General View of the System</vt:lpstr>
      <vt:lpstr>Input and Rectifier Stage </vt:lpstr>
      <vt:lpstr>Input and Rectifier Stage</vt:lpstr>
      <vt:lpstr>Rectifier Stage Output Waveforms</vt:lpstr>
      <vt:lpstr>Rectifier Stage Component Selection</vt:lpstr>
      <vt:lpstr>Buck Converter and Synchronous Buck Converter</vt:lpstr>
      <vt:lpstr>Synchronous Buck Converter Stage</vt:lpstr>
      <vt:lpstr>Buck Converter Simulation Results</vt:lpstr>
      <vt:lpstr>Buck Converter Simulation Results</vt:lpstr>
      <vt:lpstr>Buck Converter Simulation Results</vt:lpstr>
      <vt:lpstr>Buck Converter Simulation Results</vt:lpstr>
      <vt:lpstr>Buck Converter Component Selection</vt:lpstr>
      <vt:lpstr>Buck Converter Component Selection</vt:lpstr>
      <vt:lpstr>Controller Stage</vt:lpstr>
      <vt:lpstr>Controller Stage Waveforms</vt:lpstr>
      <vt:lpstr>Controller Stage Output Current Waveform</vt:lpstr>
      <vt:lpstr>Controller Stage Component Selection</vt:lpstr>
      <vt:lpstr>PCB Schematics</vt:lpstr>
      <vt:lpstr>PCB Schematics</vt:lpstr>
      <vt:lpstr>PCB Schematics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METU Electrical&amp;Electronics Engineering EE463 – Term Project</dc:title>
  <dc:creator>Mustafa</dc:creator>
  <cp:lastModifiedBy>Mustafa</cp:lastModifiedBy>
  <cp:revision>11</cp:revision>
  <dcterms:created xsi:type="dcterms:W3CDTF">2020-12-26T09:01:18Z</dcterms:created>
  <dcterms:modified xsi:type="dcterms:W3CDTF">2020-12-26T10:42:36Z</dcterms:modified>
</cp:coreProperties>
</file>