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F6EE1-5F05-45A4-B60D-3DBE7CA92FDF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FDDDB-3CB1-42F9-B26C-4F948D9D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0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DDDB-3CB1-42F9-B26C-4F948D9D0F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6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463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996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35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432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681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21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277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959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033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785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8CB2-7383-4CC6-971D-21E5985FD75B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770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Title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EE498 Term Project</a:t>
            </a:r>
          </a:p>
          <a:p>
            <a:r>
              <a:rPr lang="tr-TR" dirty="0"/>
              <a:t>Mehmet KILIÇ</a:t>
            </a:r>
          </a:p>
        </p:txBody>
      </p:sp>
    </p:spTree>
    <p:extLst>
      <p:ext uri="{BB962C8B-B14F-4D97-AF65-F5344CB8AC3E}">
        <p14:creationId xmlns:p14="http://schemas.microsoft.com/office/powerpoint/2010/main" val="286505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Model</a:t>
            </a:r>
            <a:endParaRPr lang="tr-TR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D4E8910E-0FDA-4341-9BE7-ED08DEF490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07" y="1663216"/>
            <a:ext cx="1761598" cy="185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4C9BE74-0A01-45F3-817E-125D7E47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152" y="2420398"/>
            <a:ext cx="1352550" cy="66675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8D91966-9238-4B7F-9D7F-A6C8627DD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934" y="1690688"/>
            <a:ext cx="6181725" cy="2743200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1CA1D91F-0037-4EC3-8F9F-9B0DA8E8A7AB}"/>
              </a:ext>
            </a:extLst>
          </p:cNvPr>
          <p:cNvSpPr txBox="1"/>
          <p:nvPr/>
        </p:nvSpPr>
        <p:spPr>
          <a:xfrm>
            <a:off x="516874" y="3997719"/>
            <a:ext cx="2897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Resulting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Asymptotically</a:t>
            </a:r>
            <a:r>
              <a:rPr lang="tr-TR" dirty="0"/>
              <a:t> </a:t>
            </a:r>
            <a:r>
              <a:rPr lang="tr-TR" dirty="0" err="1"/>
              <a:t>Instable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Controllable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Observable</a:t>
            </a:r>
            <a:endParaRPr lang="tr-TR" dirty="0"/>
          </a:p>
          <a:p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Pole</a:t>
            </a:r>
            <a:r>
              <a:rPr lang="tr-TR" dirty="0"/>
              <a:t> </a:t>
            </a:r>
            <a:r>
              <a:rPr lang="tr-TR" dirty="0" err="1"/>
              <a:t>Placement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LQR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MPC</a:t>
            </a:r>
            <a:endParaRPr lang="en-US" dirty="0"/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4B0AAB8E-D17F-4664-8BD6-6CA8B454B949}"/>
              </a:ext>
            </a:extLst>
          </p:cNvPr>
          <p:cNvSpPr/>
          <p:nvPr/>
        </p:nvSpPr>
        <p:spPr>
          <a:xfrm>
            <a:off x="2436132" y="2545309"/>
            <a:ext cx="134775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86A9CBA1-6EE4-4589-B57C-9F4E16EEAC93}"/>
              </a:ext>
            </a:extLst>
          </p:cNvPr>
          <p:cNvSpPr/>
          <p:nvPr/>
        </p:nvSpPr>
        <p:spPr>
          <a:xfrm rot="3070393">
            <a:off x="8530574" y="4142781"/>
            <a:ext cx="16181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2CE5DD86-CB57-4199-A2A3-3857C109CAA7}"/>
              </a:ext>
            </a:extLst>
          </p:cNvPr>
          <p:cNvSpPr txBox="1"/>
          <p:nvPr/>
        </p:nvSpPr>
        <p:spPr>
          <a:xfrm>
            <a:off x="8911765" y="5151881"/>
            <a:ext cx="2014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dirty="0"/>
              <a:t>DTSS Model 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F75DF7D8-E81D-4B31-9AA9-9C05366C7611}"/>
              </a:ext>
            </a:extLst>
          </p:cNvPr>
          <p:cNvSpPr txBox="1"/>
          <p:nvPr/>
        </p:nvSpPr>
        <p:spPr>
          <a:xfrm>
            <a:off x="2230455" y="3060677"/>
            <a:ext cx="1735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Mathematical </a:t>
            </a:r>
            <a:r>
              <a:rPr lang="tr-TR" sz="1200" dirty="0" err="1"/>
              <a:t>Modeling</a:t>
            </a:r>
            <a:endParaRPr lang="tr-TR" sz="1200" dirty="0"/>
          </a:p>
          <a:p>
            <a:r>
              <a:rPr lang="tr-TR" sz="1200" dirty="0" err="1"/>
              <a:t>Linearization</a:t>
            </a:r>
            <a:endParaRPr lang="en-US" sz="1200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4C800E24-9293-4D15-9888-A8A69C1FDE25}"/>
              </a:ext>
            </a:extLst>
          </p:cNvPr>
          <p:cNvSpPr txBox="1"/>
          <p:nvPr/>
        </p:nvSpPr>
        <p:spPr>
          <a:xfrm>
            <a:off x="9599530" y="4238886"/>
            <a:ext cx="14700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/>
              <a:t>Obtained</a:t>
            </a:r>
            <a:r>
              <a:rPr lang="tr-TR" sz="1200" dirty="0"/>
              <a:t> in MATLAB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7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 and Controller Design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9D61E24-1D45-4078-85DD-C09DED9E4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25"/>
          <a:stretch/>
        </p:blipFill>
        <p:spPr>
          <a:xfrm>
            <a:off x="170109" y="2206254"/>
            <a:ext cx="5293594" cy="3212052"/>
          </a:xfr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E36D770-5478-4FB5-9C7D-6007F6A5DE6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6" r="6489"/>
          <a:stretch/>
        </p:blipFill>
        <p:spPr bwMode="auto">
          <a:xfrm>
            <a:off x="5463703" y="1327420"/>
            <a:ext cx="6452680" cy="55305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4109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Simulation Results </a:t>
            </a: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B3269A2-0DEC-4BB6-B655-B20ED18321E9}"/>
              </a:ext>
            </a:extLst>
          </p:cNvPr>
          <p:cNvPicPr/>
          <p:nvPr/>
        </p:nvPicPr>
        <p:blipFill rotWithShape="1">
          <a:blip r:embed="rId3"/>
          <a:srcRect b="415"/>
          <a:stretch/>
        </p:blipFill>
        <p:spPr bwMode="auto">
          <a:xfrm>
            <a:off x="0" y="1284402"/>
            <a:ext cx="6129612" cy="49090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CEBCD0C-8E2A-44D8-92F0-22D6F3F9D40D}"/>
              </a:ext>
            </a:extLst>
          </p:cNvPr>
          <p:cNvPicPr/>
          <p:nvPr/>
        </p:nvPicPr>
        <p:blipFill rotWithShape="1">
          <a:blip r:embed="rId4"/>
          <a:srcRect t="1165" b="1290"/>
          <a:stretch/>
        </p:blipFill>
        <p:spPr bwMode="auto">
          <a:xfrm>
            <a:off x="5833945" y="1284402"/>
            <a:ext cx="6265976" cy="49970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301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Observations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saturation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large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steps</a:t>
            </a:r>
            <a:r>
              <a:rPr lang="tr-TR" dirty="0"/>
              <a:t> </a:t>
            </a:r>
            <a:r>
              <a:rPr lang="tr-TR" dirty="0" err="1"/>
              <a:t>cause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inputs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tr-TR" dirty="0" err="1"/>
              <a:t>Saturation</a:t>
            </a:r>
            <a:r>
              <a:rPr lang="tr-TR" dirty="0"/>
              <a:t> </a:t>
            </a:r>
            <a:r>
              <a:rPr lang="tr-TR" dirty="0" err="1"/>
              <a:t>might</a:t>
            </a:r>
            <a:r>
              <a:rPr lang="tr-TR" dirty="0"/>
              <a:t> be problem</a:t>
            </a:r>
          </a:p>
        </p:txBody>
      </p:sp>
    </p:spTree>
    <p:extLst>
      <p:ext uri="{BB962C8B-B14F-4D97-AF65-F5344CB8AC3E}">
        <p14:creationId xmlns:p14="http://schemas.microsoft.com/office/powerpoint/2010/main" val="396298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60</Words>
  <Application>Microsoft Office PowerPoint</Application>
  <PresentationFormat>Geniş ekran</PresentationFormat>
  <Paragraphs>24</Paragraphs>
  <Slides>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Title</vt:lpstr>
      <vt:lpstr>System Model</vt:lpstr>
      <vt:lpstr>Analysis and Controller Design</vt:lpstr>
      <vt:lpstr>Simulation Results </vt:lpstr>
      <vt:lpstr>Main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Klaus Schmidt</dc:creator>
  <cp:lastModifiedBy>Mehmet KILIÇ</cp:lastModifiedBy>
  <cp:revision>4</cp:revision>
  <dcterms:created xsi:type="dcterms:W3CDTF">2020-07-03T18:36:00Z</dcterms:created>
  <dcterms:modified xsi:type="dcterms:W3CDTF">2021-07-11T22:47:08Z</dcterms:modified>
</cp:coreProperties>
</file>