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56" r:id="rId3"/>
    <p:sldId id="258" r:id="rId4"/>
    <p:sldId id="257" r:id="rId5"/>
    <p:sldId id="259" r:id="rId6"/>
    <p:sldId id="260" r:id="rId7"/>
    <p:sldId id="261" r:id="rId8"/>
    <p:sldId id="263" r:id="rId9"/>
    <p:sldId id="262" r:id="rId10"/>
    <p:sldId id="264" r:id="rId11"/>
  </p:sldIdLst>
  <p:sldSz cx="9144000" cy="5147945" type="screen16x9"/>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1621"/>
        <p:guide pos="288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4931" y="1279525"/>
            <a:ext cx="6135787"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true"/>
          </p:cNvPicPr>
          <p:nvPr/>
        </p:nvPicPr>
        <p:blipFill>
          <a:blip r:embed="rId2"/>
          <a:stretch>
            <a:fillRect/>
          </a:stretch>
        </p:blipFill>
        <p:spPr>
          <a:xfrm>
            <a:off x="0" y="14300"/>
            <a:ext cx="9155113" cy="5155150"/>
          </a:xfrm>
          <a:prstGeom prst="rect">
            <a:avLst/>
          </a:prstGeom>
          <a:noFill/>
          <a:ln w="9525">
            <a:noFill/>
          </a:ln>
        </p:spPr>
      </p:pic>
      <p:sp>
        <p:nvSpPr>
          <p:cNvPr id="2051" name="Rectangle 3"/>
          <p:cNvSpPr>
            <a:spLocks noGrp="true" noChangeArrowheads="true"/>
          </p:cNvSpPr>
          <p:nvPr>
            <p:ph type="ctrTitle"/>
          </p:nvPr>
        </p:nvSpPr>
        <p:spPr>
          <a:xfrm>
            <a:off x="1547813" y="1277467"/>
            <a:ext cx="6908800" cy="812717"/>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true" noChangeArrowheads="true"/>
          </p:cNvSpPr>
          <p:nvPr>
            <p:ph type="subTitle" idx="1"/>
          </p:nvPr>
        </p:nvSpPr>
        <p:spPr>
          <a:xfrm>
            <a:off x="1547813" y="2197433"/>
            <a:ext cx="6913562" cy="1315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true" noChangeArrowheads="true"/>
          </p:cNvSpPr>
          <p:nvPr>
            <p:ph type="dt" sz="half" idx="2"/>
          </p:nvPr>
        </p:nvSpPr>
        <p:spPr bwMode="auto">
          <a:xfrm>
            <a:off x="457200" y="4688017"/>
            <a:ext cx="2133600" cy="3575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defRPr/>
            </a:lvl1pPr>
          </a:lstStyle>
          <a:p>
            <a:fld id="{760FBDFE-C587-4B4C-A407-44438C67B59E}" type="datetimeFigureOut">
              <a:rPr lang="zh-CN" altLang="en-US" smtClean="0"/>
            </a:fld>
            <a:endParaRPr lang="zh-CN" altLang="en-US"/>
          </a:p>
        </p:txBody>
      </p:sp>
      <p:sp>
        <p:nvSpPr>
          <p:cNvPr id="10" name="Rectangle 6"/>
          <p:cNvSpPr>
            <a:spLocks noGrp="true" noChangeArrowheads="true"/>
          </p:cNvSpPr>
          <p:nvPr>
            <p:ph type="ftr" sz="quarter" idx="3"/>
          </p:nvPr>
        </p:nvSpPr>
        <p:spPr bwMode="auto">
          <a:xfrm>
            <a:off x="3124200" y="4688017"/>
            <a:ext cx="2895600" cy="3575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defRPr/>
            </a:lvl1pPr>
          </a:lstStyle>
          <a:p>
            <a:endParaRPr lang="zh-CN" altLang="en-US"/>
          </a:p>
        </p:txBody>
      </p:sp>
      <p:sp>
        <p:nvSpPr>
          <p:cNvPr id="11" name="Rectangle 7"/>
          <p:cNvSpPr>
            <a:spLocks noGrp="true" noChangeArrowheads="true"/>
          </p:cNvSpPr>
          <p:nvPr>
            <p:ph type="sldNum" sz="quarter" idx="4"/>
          </p:nvPr>
        </p:nvSpPr>
        <p:spPr bwMode="auto">
          <a:xfrm>
            <a:off x="6553200" y="4688017"/>
            <a:ext cx="2133600" cy="3575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5" name="Footer Placeholder 4"/>
          <p:cNvSpPr>
            <a:spLocks noGrp="true"/>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6" name="Slide Number Placeholder 5"/>
          <p:cNvSpPr>
            <a:spLocks noGrp="true"/>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143000"/>
            <a:ext cx="2057400" cy="4456833"/>
          </a:xfrm>
        </p:spPr>
        <p:txBody>
          <a:bodyPr vert="eaVert"/>
          <a:lstStyle/>
          <a:p>
            <a:r>
              <a:rPr lang="en-US" smtClean="0"/>
              <a:t>Click to edit Master title style</a:t>
            </a:r>
            <a:endParaRPr lang="en-US"/>
          </a:p>
        </p:txBody>
      </p:sp>
      <p:sp>
        <p:nvSpPr>
          <p:cNvPr id="3" name="Vertical Text Placeholder 2"/>
          <p:cNvSpPr>
            <a:spLocks noGrp="true"/>
          </p:cNvSpPr>
          <p:nvPr>
            <p:ph type="body" orient="vert" idx="1"/>
          </p:nvPr>
        </p:nvSpPr>
        <p:spPr>
          <a:xfrm>
            <a:off x="457200" y="143000"/>
            <a:ext cx="6019800" cy="4456833"/>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true"/>
          </p:cNvSpPr>
          <p:nvPr>
            <p:ph type="ftr" sz="quarter" idx="11"/>
          </p:nvPr>
        </p:nvSpPr>
        <p:spPr/>
        <p:txBody>
          <a:bodyPr/>
          <a:p>
            <a:endParaRPr lang="zh-CN" altLang="en-US"/>
          </a:p>
        </p:txBody>
      </p:sp>
      <p:sp>
        <p:nvSpPr>
          <p:cNvPr id="6" name="Slide Number Placeholder 5"/>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Content Placeholder 2"/>
          <p:cNvSpPr>
            <a:spLocks noGrp="true"/>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true"/>
          </p:cNvSpPr>
          <p:nvPr>
            <p:ph type="ftr" sz="quarter" idx="11"/>
          </p:nvPr>
        </p:nvSpPr>
        <p:spPr/>
        <p:txBody>
          <a:bodyPr/>
          <a:p>
            <a:endParaRPr lang="zh-CN" altLang="en-US"/>
          </a:p>
        </p:txBody>
      </p:sp>
      <p:sp>
        <p:nvSpPr>
          <p:cNvPr id="6" name="Slide Number Placeholder 5"/>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283425"/>
            <a:ext cx="7886700" cy="2141425"/>
          </a:xfrm>
        </p:spPr>
        <p:txBody>
          <a:bodyPr anchor="b"/>
          <a:lstStyle>
            <a:lvl1pPr>
              <a:defRPr sz="4505"/>
            </a:lvl1pPr>
          </a:lstStyle>
          <a:p>
            <a:r>
              <a:rPr lang="en-US" smtClean="0"/>
              <a:t>Click to edit Master title style</a:t>
            </a:r>
            <a:endParaRPr lang="en-US"/>
          </a:p>
        </p:txBody>
      </p:sp>
      <p:sp>
        <p:nvSpPr>
          <p:cNvPr id="3" name="Text Placeholder 2"/>
          <p:cNvSpPr>
            <a:spLocks noGrp="true"/>
          </p:cNvSpPr>
          <p:nvPr>
            <p:ph type="body" idx="1"/>
          </p:nvPr>
        </p:nvSpPr>
        <p:spPr>
          <a:xfrm>
            <a:off x="623888" y="3445109"/>
            <a:ext cx="7886700" cy="1126125"/>
          </a:xfrm>
        </p:spPr>
        <p:txBody>
          <a:bodyPr/>
          <a:lstStyle>
            <a:lvl1pPr marL="0" indent="0">
              <a:buNone/>
              <a:defRPr sz="1800"/>
            </a:lvl1pPr>
            <a:lvl2pPr marL="342900" indent="0">
              <a:buNone/>
              <a:defRPr sz="1500"/>
            </a:lvl2pPr>
            <a:lvl3pPr marL="686435" indent="0">
              <a:buNone/>
              <a:defRPr sz="1350"/>
            </a:lvl3pPr>
            <a:lvl4pPr marL="1029335" indent="0">
              <a:buNone/>
              <a:defRPr sz="1200"/>
            </a:lvl4pPr>
            <a:lvl5pPr marL="1372870" indent="0">
              <a:buNone/>
              <a:defRPr sz="1200"/>
            </a:lvl5pPr>
            <a:lvl6pPr marL="1715770" indent="0">
              <a:buNone/>
              <a:defRPr sz="1200"/>
            </a:lvl6pPr>
            <a:lvl7pPr marL="2059305" indent="0">
              <a:buNone/>
              <a:defRPr sz="1200"/>
            </a:lvl7pPr>
            <a:lvl8pPr marL="2402205" indent="0">
              <a:buNone/>
              <a:defRPr sz="1200"/>
            </a:lvl8pPr>
            <a:lvl9pPr marL="2745740" indent="0">
              <a:buNone/>
              <a:defRPr sz="1200"/>
            </a:lvl9pPr>
          </a:lstStyle>
          <a:p>
            <a:pPr lvl="0"/>
            <a:r>
              <a:rPr lang="en-US" smtClean="0"/>
              <a:t>Click to edit Master text styles</a:t>
            </a:r>
            <a:endParaRPr lang="en-US" smtClean="0"/>
          </a:p>
        </p:txBody>
      </p:sp>
      <p:sp>
        <p:nvSpPr>
          <p:cNvPr id="4" name="Date Placeholder 3"/>
          <p:cNvSpPr>
            <a:spLocks noGrp="true"/>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true"/>
          </p:cNvSpPr>
          <p:nvPr>
            <p:ph type="ftr" sz="quarter" idx="11"/>
          </p:nvPr>
        </p:nvSpPr>
        <p:spPr/>
        <p:txBody>
          <a:bodyPr/>
          <a:p>
            <a:endParaRPr lang="zh-CN" altLang="en-US"/>
          </a:p>
        </p:txBody>
      </p:sp>
      <p:sp>
        <p:nvSpPr>
          <p:cNvPr id="6" name="Slide Number Placeholder 5"/>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Content Placeholder 2"/>
          <p:cNvSpPr>
            <a:spLocks noGrp="true"/>
          </p:cNvSpPr>
          <p:nvPr>
            <p:ph sz="half" idx="1"/>
          </p:nvPr>
        </p:nvSpPr>
        <p:spPr>
          <a:xfrm>
            <a:off x="457200" y="881833"/>
            <a:ext cx="4038600" cy="3718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true"/>
          </p:cNvSpPr>
          <p:nvPr>
            <p:ph sz="half" idx="2"/>
          </p:nvPr>
        </p:nvSpPr>
        <p:spPr>
          <a:xfrm>
            <a:off x="4648200" y="881833"/>
            <a:ext cx="4038600" cy="3718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true"/>
          </p:cNvSpPr>
          <p:nvPr>
            <p:ph type="dt" sz="half" idx="10"/>
          </p:nvPr>
        </p:nvSpPr>
        <p:spPr/>
        <p:txBody>
          <a:bodyPr/>
          <a:p>
            <a:fld id="{760FBDFE-C587-4B4C-A407-44438C67B59E}" type="datetimeFigureOut">
              <a:rPr lang="zh-CN" altLang="en-US" smtClean="0"/>
            </a:fld>
            <a:endParaRPr lang="zh-CN" altLang="en-US"/>
          </a:p>
        </p:txBody>
      </p:sp>
      <p:sp>
        <p:nvSpPr>
          <p:cNvPr id="6" name="Footer Placeholder 5"/>
          <p:cNvSpPr>
            <a:spLocks noGrp="true"/>
          </p:cNvSpPr>
          <p:nvPr>
            <p:ph type="ftr" sz="quarter" idx="11"/>
          </p:nvPr>
        </p:nvSpPr>
        <p:spPr/>
        <p:txBody>
          <a:bodyPr/>
          <a:p>
            <a:endParaRPr lang="zh-CN" altLang="en-US"/>
          </a:p>
        </p:txBody>
      </p:sp>
      <p:sp>
        <p:nvSpPr>
          <p:cNvPr id="7" name="Slide Number Placeholder 6"/>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274083"/>
            <a:ext cx="7886700" cy="995042"/>
          </a:xfrm>
        </p:spPr>
        <p:txBody>
          <a:bodyPr/>
          <a:lstStyle/>
          <a:p>
            <a:r>
              <a:rPr lang="en-US" smtClean="0"/>
              <a:t>Click to edit Master title style</a:t>
            </a:r>
            <a:endParaRPr lang="en-US"/>
          </a:p>
        </p:txBody>
      </p:sp>
      <p:sp>
        <p:nvSpPr>
          <p:cNvPr id="3" name="Text Placeholder 2"/>
          <p:cNvSpPr>
            <a:spLocks noGrp="true"/>
          </p:cNvSpPr>
          <p:nvPr>
            <p:ph type="body" idx="1"/>
          </p:nvPr>
        </p:nvSpPr>
        <p:spPr>
          <a:xfrm>
            <a:off x="630238" y="1261975"/>
            <a:ext cx="3868737" cy="618475"/>
          </a:xfrm>
        </p:spPr>
        <p:txBody>
          <a:bodyPr anchor="b"/>
          <a:lstStyle>
            <a:lvl1pPr marL="0" indent="0">
              <a:buNone/>
              <a:defRPr sz="1800" b="1"/>
            </a:lvl1pPr>
            <a:lvl2pPr marL="342900" indent="0">
              <a:buNone/>
              <a:defRPr sz="1500" b="1"/>
            </a:lvl2pPr>
            <a:lvl3pPr marL="686435" indent="0">
              <a:buNone/>
              <a:defRPr sz="1350" b="1"/>
            </a:lvl3pPr>
            <a:lvl4pPr marL="1029335" indent="0">
              <a:buNone/>
              <a:defRPr sz="1200" b="1"/>
            </a:lvl4pPr>
            <a:lvl5pPr marL="1372870" indent="0">
              <a:buNone/>
              <a:defRPr sz="1200" b="1"/>
            </a:lvl5pPr>
            <a:lvl6pPr marL="1715770" indent="0">
              <a:buNone/>
              <a:defRPr sz="1200" b="1"/>
            </a:lvl6pPr>
            <a:lvl7pPr marL="2059305" indent="0">
              <a:buNone/>
              <a:defRPr sz="1200" b="1"/>
            </a:lvl7pPr>
            <a:lvl8pPr marL="2402205" indent="0">
              <a:buNone/>
              <a:defRPr sz="1200" b="1"/>
            </a:lvl8pPr>
            <a:lvl9pPr marL="2745740" indent="0">
              <a:buNone/>
              <a:defRPr sz="1200" b="1"/>
            </a:lvl9pPr>
          </a:lstStyle>
          <a:p>
            <a:pPr lvl="0"/>
            <a:r>
              <a:rPr lang="en-US" smtClean="0"/>
              <a:t>Click to edit Master text styles</a:t>
            </a:r>
            <a:endParaRPr lang="en-US" smtClean="0"/>
          </a:p>
        </p:txBody>
      </p:sp>
      <p:sp>
        <p:nvSpPr>
          <p:cNvPr id="4" name="Content Placeholder 3"/>
          <p:cNvSpPr>
            <a:spLocks noGrp="true"/>
          </p:cNvSpPr>
          <p:nvPr>
            <p:ph sz="half" idx="2"/>
          </p:nvPr>
        </p:nvSpPr>
        <p:spPr>
          <a:xfrm>
            <a:off x="630238" y="1880450"/>
            <a:ext cx="3868737" cy="2765859"/>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true"/>
          </p:cNvSpPr>
          <p:nvPr>
            <p:ph type="body" sz="quarter" idx="3"/>
          </p:nvPr>
        </p:nvSpPr>
        <p:spPr>
          <a:xfrm>
            <a:off x="4629150" y="1261975"/>
            <a:ext cx="3887788" cy="618475"/>
          </a:xfrm>
        </p:spPr>
        <p:txBody>
          <a:bodyPr anchor="b"/>
          <a:lstStyle>
            <a:lvl1pPr marL="0" indent="0">
              <a:buNone/>
              <a:defRPr sz="1800" b="1"/>
            </a:lvl1pPr>
            <a:lvl2pPr marL="342900" indent="0">
              <a:buNone/>
              <a:defRPr sz="1500" b="1"/>
            </a:lvl2pPr>
            <a:lvl3pPr marL="686435" indent="0">
              <a:buNone/>
              <a:defRPr sz="1350" b="1"/>
            </a:lvl3pPr>
            <a:lvl4pPr marL="1029335" indent="0">
              <a:buNone/>
              <a:defRPr sz="1200" b="1"/>
            </a:lvl4pPr>
            <a:lvl5pPr marL="1372870" indent="0">
              <a:buNone/>
              <a:defRPr sz="1200" b="1"/>
            </a:lvl5pPr>
            <a:lvl6pPr marL="1715770" indent="0">
              <a:buNone/>
              <a:defRPr sz="1200" b="1"/>
            </a:lvl6pPr>
            <a:lvl7pPr marL="2059305" indent="0">
              <a:buNone/>
              <a:defRPr sz="1200" b="1"/>
            </a:lvl7pPr>
            <a:lvl8pPr marL="2402205" indent="0">
              <a:buNone/>
              <a:defRPr sz="1200" b="1"/>
            </a:lvl8pPr>
            <a:lvl9pPr marL="2745740" indent="0">
              <a:buNone/>
              <a:defRPr sz="1200" b="1"/>
            </a:lvl9pPr>
          </a:lstStyle>
          <a:p>
            <a:pPr lvl="0"/>
            <a:r>
              <a:rPr lang="en-US" smtClean="0"/>
              <a:t>Click to edit Master text styles</a:t>
            </a:r>
            <a:endParaRPr lang="en-US" smtClean="0"/>
          </a:p>
        </p:txBody>
      </p:sp>
      <p:sp>
        <p:nvSpPr>
          <p:cNvPr id="6" name="Content Placeholder 5"/>
          <p:cNvSpPr>
            <a:spLocks noGrp="true"/>
          </p:cNvSpPr>
          <p:nvPr>
            <p:ph sz="quarter" idx="4"/>
          </p:nvPr>
        </p:nvSpPr>
        <p:spPr>
          <a:xfrm>
            <a:off x="4629150" y="1880450"/>
            <a:ext cx="3887788" cy="2765859"/>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true"/>
          </p:cNvSpPr>
          <p:nvPr>
            <p:ph type="dt" sz="half" idx="10"/>
          </p:nvPr>
        </p:nvSpPr>
        <p:spPr/>
        <p:txBody>
          <a:bodyPr/>
          <a:p>
            <a:fld id="{760FBDFE-C587-4B4C-A407-44438C67B59E}" type="datetimeFigureOut">
              <a:rPr lang="zh-CN" altLang="en-US" smtClean="0"/>
            </a:fld>
            <a:endParaRPr lang="zh-CN" altLang="en-US"/>
          </a:p>
        </p:txBody>
      </p:sp>
      <p:sp>
        <p:nvSpPr>
          <p:cNvPr id="8" name="Footer Placeholder 7"/>
          <p:cNvSpPr>
            <a:spLocks noGrp="true"/>
          </p:cNvSpPr>
          <p:nvPr>
            <p:ph type="ftr" sz="quarter" idx="11"/>
          </p:nvPr>
        </p:nvSpPr>
        <p:spPr/>
        <p:txBody>
          <a:bodyPr/>
          <a:p>
            <a:endParaRPr lang="zh-CN" altLang="en-US"/>
          </a:p>
        </p:txBody>
      </p:sp>
      <p:sp>
        <p:nvSpPr>
          <p:cNvPr id="9" name="Slide Number Placeholder 8"/>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Date Placeholder 2"/>
          <p:cNvSpPr>
            <a:spLocks noGrp="true"/>
          </p:cNvSpPr>
          <p:nvPr>
            <p:ph type="dt" sz="half" idx="10"/>
          </p:nvPr>
        </p:nvSpPr>
        <p:spPr/>
        <p:txBody>
          <a:bodyPr/>
          <a:p>
            <a:fld id="{760FBDFE-C587-4B4C-A407-44438C67B59E}" type="datetimeFigureOut">
              <a:rPr lang="zh-CN" altLang="en-US" smtClean="0"/>
            </a:fld>
            <a:endParaRPr lang="zh-CN" altLang="en-US"/>
          </a:p>
        </p:txBody>
      </p:sp>
      <p:sp>
        <p:nvSpPr>
          <p:cNvPr id="4" name="Footer Placeholder 3"/>
          <p:cNvSpPr>
            <a:spLocks noGrp="true"/>
          </p:cNvSpPr>
          <p:nvPr>
            <p:ph type="ftr" sz="quarter" idx="11"/>
          </p:nvPr>
        </p:nvSpPr>
        <p:spPr/>
        <p:txBody>
          <a:bodyPr/>
          <a:p>
            <a:endParaRPr lang="zh-CN" altLang="en-US"/>
          </a:p>
        </p:txBody>
      </p:sp>
      <p:sp>
        <p:nvSpPr>
          <p:cNvPr id="5" name="Slide Number Placeholder 4"/>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p>
            <a:fld id="{760FBDFE-C587-4B4C-A407-44438C67B59E}" type="datetimeFigureOut">
              <a:rPr lang="zh-CN" altLang="en-US" smtClean="0"/>
            </a:fld>
            <a:endParaRPr lang="zh-CN" altLang="en-US"/>
          </a:p>
        </p:txBody>
      </p:sp>
      <p:sp>
        <p:nvSpPr>
          <p:cNvPr id="3" name="Footer Placeholder 2"/>
          <p:cNvSpPr>
            <a:spLocks noGrp="true"/>
          </p:cNvSpPr>
          <p:nvPr>
            <p:ph type="ftr" sz="quarter" idx="11"/>
          </p:nvPr>
        </p:nvSpPr>
        <p:spPr/>
        <p:txBody>
          <a:bodyPr/>
          <a:p>
            <a:endParaRPr lang="zh-CN"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43200"/>
            <a:ext cx="2949575" cy="1201200"/>
          </a:xfrm>
        </p:spPr>
        <p:txBody>
          <a:bodyPr anchor="b"/>
          <a:lstStyle>
            <a:lvl1pPr>
              <a:defRPr sz="2400"/>
            </a:lvl1pPr>
          </a:lstStyle>
          <a:p>
            <a:r>
              <a:rPr lang="en-US" smtClean="0"/>
              <a:t>Click to edit Master title style</a:t>
            </a:r>
            <a:endParaRPr lang="en-US"/>
          </a:p>
        </p:txBody>
      </p:sp>
      <p:sp>
        <p:nvSpPr>
          <p:cNvPr id="3" name="Content Placeholder 2"/>
          <p:cNvSpPr>
            <a:spLocks noGrp="true"/>
          </p:cNvSpPr>
          <p:nvPr>
            <p:ph idx="1"/>
          </p:nvPr>
        </p:nvSpPr>
        <p:spPr>
          <a:xfrm>
            <a:off x="3887788" y="741217"/>
            <a:ext cx="4629150" cy="365841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true"/>
          </p:cNvSpPr>
          <p:nvPr>
            <p:ph type="body" sz="half" idx="2"/>
          </p:nvPr>
        </p:nvSpPr>
        <p:spPr>
          <a:xfrm>
            <a:off x="630238" y="1544400"/>
            <a:ext cx="2949575" cy="2861192"/>
          </a:xfrm>
        </p:spPr>
        <p:txBody>
          <a:bodyPr/>
          <a:lstStyle>
            <a:lvl1pPr marL="0" indent="0">
              <a:buNone/>
              <a:defRPr sz="1200"/>
            </a:lvl1pPr>
            <a:lvl2pPr marL="342900" indent="0">
              <a:buNone/>
              <a:defRPr sz="1050"/>
            </a:lvl2pPr>
            <a:lvl3pPr marL="686435" indent="0">
              <a:buNone/>
              <a:defRPr sz="900"/>
            </a:lvl3pPr>
            <a:lvl4pPr marL="1029335" indent="0">
              <a:buNone/>
              <a:defRPr sz="750"/>
            </a:lvl4pPr>
            <a:lvl5pPr marL="1372870" indent="0">
              <a:buNone/>
              <a:defRPr sz="750"/>
            </a:lvl5pPr>
            <a:lvl6pPr marL="1715770" indent="0">
              <a:buNone/>
              <a:defRPr sz="750"/>
            </a:lvl6pPr>
            <a:lvl7pPr marL="2059305" indent="0">
              <a:buNone/>
              <a:defRPr sz="750"/>
            </a:lvl7pPr>
            <a:lvl8pPr marL="2402205" indent="0">
              <a:buNone/>
              <a:defRPr sz="750"/>
            </a:lvl8pPr>
            <a:lvl9pPr marL="2745740" indent="0">
              <a:buNone/>
              <a:defRPr sz="750"/>
            </a:lvl9pPr>
          </a:lstStyle>
          <a:p>
            <a:pPr lvl="0"/>
            <a:r>
              <a:rPr lang="en-US" smtClean="0"/>
              <a:t>Click to edit Master text styles</a:t>
            </a:r>
            <a:endParaRPr lang="en-US" smtClean="0"/>
          </a:p>
        </p:txBody>
      </p:sp>
      <p:sp>
        <p:nvSpPr>
          <p:cNvPr id="5" name="Date Placeholder 4"/>
          <p:cNvSpPr>
            <a:spLocks noGrp="true"/>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6" name="Footer Placeholder 5"/>
          <p:cNvSpPr>
            <a:spLocks noGrp="true"/>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7" name="Slide Number Placeholder 6"/>
          <p:cNvSpPr>
            <a:spLocks noGrp="true"/>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43200"/>
            <a:ext cx="2949575" cy="1201200"/>
          </a:xfrm>
        </p:spPr>
        <p:txBody>
          <a:bodyPr anchor="b"/>
          <a:lstStyle>
            <a:lvl1pPr>
              <a:defRPr sz="2400"/>
            </a:lvl1pPr>
          </a:lstStyle>
          <a:p>
            <a:r>
              <a:rPr lang="en-US" smtClean="0"/>
              <a:t>Click to edit Master title style</a:t>
            </a:r>
            <a:endParaRPr lang="en-US"/>
          </a:p>
        </p:txBody>
      </p:sp>
      <p:sp>
        <p:nvSpPr>
          <p:cNvPr id="3" name="Picture Placeholder 2"/>
          <p:cNvSpPr>
            <a:spLocks noGrp="true"/>
          </p:cNvSpPr>
          <p:nvPr>
            <p:ph type="pic" idx="1"/>
          </p:nvPr>
        </p:nvSpPr>
        <p:spPr>
          <a:xfrm>
            <a:off x="3887788" y="741217"/>
            <a:ext cx="4629150" cy="3658417"/>
          </a:xfrm>
        </p:spPr>
        <p:txBody>
          <a:bodyPr vert="horz" wrap="square" lIns="91440" tIns="45720" rIns="91440" bIns="45720" numCol="1" anchor="t" anchorCtr="false" compatLnSpc="true"/>
          <a:lstStyle>
            <a:lvl1pPr marL="0" indent="0">
              <a:buNone/>
              <a:defRPr sz="2400"/>
            </a:lvl1pPr>
            <a:lvl2pPr marL="342900" indent="0">
              <a:buNone/>
              <a:defRPr sz="2100"/>
            </a:lvl2pPr>
            <a:lvl3pPr marL="686435" indent="0">
              <a:buNone/>
              <a:defRPr sz="1800"/>
            </a:lvl3pPr>
            <a:lvl4pPr marL="1029335" indent="0">
              <a:buNone/>
              <a:defRPr sz="1500"/>
            </a:lvl4pPr>
            <a:lvl5pPr marL="1372870" indent="0">
              <a:buNone/>
              <a:defRPr sz="1500"/>
            </a:lvl5pPr>
            <a:lvl6pPr marL="1715770" indent="0">
              <a:buNone/>
              <a:defRPr sz="1500"/>
            </a:lvl6pPr>
            <a:lvl7pPr marL="2059305" indent="0">
              <a:buNone/>
              <a:defRPr sz="1500"/>
            </a:lvl7pPr>
            <a:lvl8pPr marL="2402205" indent="0">
              <a:buNone/>
              <a:defRPr sz="1500"/>
            </a:lvl8pPr>
            <a:lvl9pPr marL="274574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true"/>
          </p:cNvSpPr>
          <p:nvPr>
            <p:ph type="body" sz="half" idx="2"/>
          </p:nvPr>
        </p:nvSpPr>
        <p:spPr>
          <a:xfrm>
            <a:off x="630238" y="1544400"/>
            <a:ext cx="2949575" cy="2861192"/>
          </a:xfrm>
        </p:spPr>
        <p:txBody>
          <a:bodyPr/>
          <a:lstStyle>
            <a:lvl1pPr marL="0" indent="0">
              <a:buNone/>
              <a:defRPr sz="1200"/>
            </a:lvl1pPr>
            <a:lvl2pPr marL="342900" indent="0">
              <a:buNone/>
              <a:defRPr sz="1050"/>
            </a:lvl2pPr>
            <a:lvl3pPr marL="686435" indent="0">
              <a:buNone/>
              <a:defRPr sz="900"/>
            </a:lvl3pPr>
            <a:lvl4pPr marL="1029335" indent="0">
              <a:buNone/>
              <a:defRPr sz="750"/>
            </a:lvl4pPr>
            <a:lvl5pPr marL="1372870" indent="0">
              <a:buNone/>
              <a:defRPr sz="750"/>
            </a:lvl5pPr>
            <a:lvl6pPr marL="1715770" indent="0">
              <a:buNone/>
              <a:defRPr sz="750"/>
            </a:lvl6pPr>
            <a:lvl7pPr marL="2059305" indent="0">
              <a:buNone/>
              <a:defRPr sz="750"/>
            </a:lvl7pPr>
            <a:lvl8pPr marL="2402205" indent="0">
              <a:buNone/>
              <a:defRPr sz="750"/>
            </a:lvl8pPr>
            <a:lvl9pPr marL="2745740" indent="0">
              <a:buNone/>
              <a:defRPr sz="750"/>
            </a:lvl9pPr>
          </a:lstStyle>
          <a:p>
            <a:pPr lvl="0"/>
            <a:r>
              <a:rPr lang="en-US" smtClean="0"/>
              <a:t>Click to edit Master text styles</a:t>
            </a:r>
            <a:endParaRPr lang="en-US" smtClean="0"/>
          </a:p>
        </p:txBody>
      </p:sp>
      <p:sp>
        <p:nvSpPr>
          <p:cNvPr id="5" name="Date Placeholder 4"/>
          <p:cNvSpPr>
            <a:spLocks noGrp="true"/>
          </p:cNvSpPr>
          <p:nvPr>
            <p:ph type="dt" sz="half" idx="10"/>
          </p:nvPr>
        </p:nvSpPr>
        <p:spPr/>
        <p:txBody>
          <a:bodyPr/>
          <a:p>
            <a:fld id="{9EFD9D74-47D9-4702-A33C-335B63B48DBF}" type="datetimeFigureOut">
              <a:rPr lang="zh-CN" altLang="en-US" smtClean="0"/>
            </a:fld>
            <a:endParaRPr lang="zh-CN" altLang="en-US" dirty="0"/>
          </a:p>
        </p:txBody>
      </p:sp>
      <p:sp>
        <p:nvSpPr>
          <p:cNvPr id="6" name="Footer Placeholder 5"/>
          <p:cNvSpPr>
            <a:spLocks noGrp="true"/>
          </p:cNvSpPr>
          <p:nvPr>
            <p:ph type="ftr" sz="quarter" idx="11"/>
          </p:nvPr>
        </p:nvSpPr>
        <p:spPr/>
        <p:txBody>
          <a:bodyPr/>
          <a:p>
            <a:endParaRPr lang="zh-CN" altLang="en-US" dirty="0"/>
          </a:p>
        </p:txBody>
      </p:sp>
      <p:sp>
        <p:nvSpPr>
          <p:cNvPr id="7" name="Slide Number Placeholder 6"/>
          <p:cNvSpPr>
            <a:spLocks noGrp="true"/>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true"/>
          <p:cNvCxnSpPr/>
          <p:nvPr userDrawn="true"/>
        </p:nvCxnSpPr>
        <p:spPr>
          <a:xfrm>
            <a:off x="557213" y="326040"/>
            <a:ext cx="0" cy="10443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true"/>
          </p:cNvPicPr>
          <p:nvPr/>
        </p:nvPicPr>
        <p:blipFill>
          <a:blip r:embed="rId12"/>
          <a:stretch>
            <a:fillRect/>
          </a:stretch>
        </p:blipFill>
        <p:spPr>
          <a:xfrm>
            <a:off x="0" y="0"/>
            <a:ext cx="9144000" cy="5148000"/>
          </a:xfrm>
          <a:prstGeom prst="rect">
            <a:avLst/>
          </a:prstGeom>
          <a:noFill/>
          <a:ln w="9525">
            <a:noFill/>
          </a:ln>
        </p:spPr>
      </p:pic>
      <p:sp>
        <p:nvSpPr>
          <p:cNvPr id="1027" name="Rectangle 3"/>
          <p:cNvSpPr>
            <a:spLocks noGrp="true"/>
          </p:cNvSpPr>
          <p:nvPr>
            <p:ph type="title"/>
          </p:nvPr>
        </p:nvSpPr>
        <p:spPr>
          <a:xfrm>
            <a:off x="457200" y="143000"/>
            <a:ext cx="8229600" cy="437342"/>
          </a:xfrm>
          <a:prstGeom prst="rect">
            <a:avLst/>
          </a:prstGeom>
          <a:noFill/>
          <a:ln w="9525">
            <a:noFill/>
          </a:ln>
        </p:spPr>
        <p:txBody>
          <a:bodyPr anchor="ctr" anchorCtr="false"/>
          <a:p>
            <a:pPr lvl="0"/>
            <a:r>
              <a:rPr lang="en-US" altLang="zh-CN" dirty="0"/>
              <a:t>Click to edit Master title style</a:t>
            </a:r>
            <a:endParaRPr lang="en-US" altLang="zh-CN" dirty="0"/>
          </a:p>
        </p:txBody>
      </p:sp>
      <p:sp>
        <p:nvSpPr>
          <p:cNvPr id="1028" name="Rectangle 4"/>
          <p:cNvSpPr>
            <a:spLocks noGrp="true"/>
          </p:cNvSpPr>
          <p:nvPr>
            <p:ph type="body" idx="1"/>
          </p:nvPr>
        </p:nvSpPr>
        <p:spPr>
          <a:xfrm>
            <a:off x="457200" y="881833"/>
            <a:ext cx="8229600" cy="3718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true" noChangeArrowheads="true"/>
          </p:cNvSpPr>
          <p:nvPr>
            <p:ph type="dt" sz="half" idx="2"/>
          </p:nvPr>
        </p:nvSpPr>
        <p:spPr bwMode="auto">
          <a:xfrm>
            <a:off x="457200" y="4688017"/>
            <a:ext cx="2133600" cy="3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defRPr sz="1050"/>
            </a:lvl1pPr>
          </a:lstStyle>
          <a:p>
            <a:fld id="{760FBDFE-C587-4B4C-A407-44438C67B59E}" type="datetimeFigureOut">
              <a:rPr lang="zh-CN" altLang="en-US" smtClean="0"/>
            </a:fld>
            <a:endParaRPr lang="zh-CN" altLang="en-US"/>
          </a:p>
        </p:txBody>
      </p:sp>
      <p:sp>
        <p:nvSpPr>
          <p:cNvPr id="1030" name="Rectangle 6"/>
          <p:cNvSpPr>
            <a:spLocks noGrp="true" noChangeArrowheads="true"/>
          </p:cNvSpPr>
          <p:nvPr>
            <p:ph type="ftr" sz="quarter" idx="3"/>
          </p:nvPr>
        </p:nvSpPr>
        <p:spPr bwMode="auto">
          <a:xfrm>
            <a:off x="3124200" y="4688017"/>
            <a:ext cx="2895600" cy="3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lgn="ctr">
              <a:defRPr sz="1050"/>
            </a:lvl1pPr>
          </a:lstStyle>
          <a:p>
            <a:endParaRPr lang="zh-CN" altLang="en-US"/>
          </a:p>
        </p:txBody>
      </p:sp>
      <p:sp>
        <p:nvSpPr>
          <p:cNvPr id="1031" name="Rectangle 7"/>
          <p:cNvSpPr>
            <a:spLocks noGrp="true" noChangeArrowheads="true"/>
          </p:cNvSpPr>
          <p:nvPr>
            <p:ph type="sldNum" sz="quarter" idx="4"/>
          </p:nvPr>
        </p:nvSpPr>
        <p:spPr bwMode="auto">
          <a:xfrm>
            <a:off x="6553200" y="4688017"/>
            <a:ext cx="2133600" cy="3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lgn="r">
              <a:defRPr sz="105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27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itchFamily="2" charset="-122"/>
        </a:defRPr>
      </a:lvl2pPr>
      <a:lvl3pPr algn="r" rtl="0" fontAlgn="base">
        <a:spcBef>
          <a:spcPct val="0"/>
        </a:spcBef>
        <a:spcAft>
          <a:spcPct val="0"/>
        </a:spcAft>
        <a:defRPr sz="3600">
          <a:solidFill>
            <a:schemeClr val="bg1"/>
          </a:solidFill>
          <a:latin typeface="Arial" panose="020B0604020202020204" pitchFamily="34" charset="0"/>
          <a:ea typeface="SimSun" pitchFamily="2" charset="-122"/>
        </a:defRPr>
      </a:lvl3pPr>
      <a:lvl4pPr algn="r" rtl="0" fontAlgn="base">
        <a:spcBef>
          <a:spcPct val="0"/>
        </a:spcBef>
        <a:spcAft>
          <a:spcPct val="0"/>
        </a:spcAft>
        <a:defRPr sz="3600">
          <a:solidFill>
            <a:schemeClr val="bg1"/>
          </a:solidFill>
          <a:latin typeface="Arial" panose="020B0604020202020204" pitchFamily="34" charset="0"/>
          <a:ea typeface="SimSun" pitchFamily="2" charset="-122"/>
        </a:defRPr>
      </a:lvl4pPr>
      <a:lvl5pPr algn="r" rtl="0" fontAlgn="base">
        <a:spcBef>
          <a:spcPct val="0"/>
        </a:spcBef>
        <a:spcAft>
          <a:spcPct val="0"/>
        </a:spcAft>
        <a:defRPr sz="3600">
          <a:solidFill>
            <a:schemeClr val="bg1"/>
          </a:solidFill>
          <a:latin typeface="Arial" panose="020B0604020202020204" pitchFamily="34" charset="0"/>
          <a:ea typeface="SimSun"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indent="-214630" algn="l" rtl="0" fontAlgn="base">
        <a:spcBef>
          <a:spcPct val="15000"/>
        </a:spcBef>
        <a:spcAft>
          <a:spcPct val="0"/>
        </a:spcAft>
        <a:buChar char="–"/>
        <a:defRPr sz="2100" kern="1200">
          <a:solidFill>
            <a:schemeClr val="tx1"/>
          </a:solidFill>
          <a:latin typeface="+mn-lt"/>
          <a:ea typeface="+mn-ea"/>
          <a:cs typeface="+mn-cs"/>
        </a:defRPr>
      </a:lvl2pPr>
      <a:lvl3pPr marL="857885" indent="-171450" algn="l" rtl="0" fontAlgn="base">
        <a:spcBef>
          <a:spcPct val="15000"/>
        </a:spcBef>
        <a:spcAft>
          <a:spcPct val="0"/>
        </a:spcAft>
        <a:buChar char="•"/>
        <a:defRPr sz="1800" kern="1200">
          <a:solidFill>
            <a:schemeClr val="tx1"/>
          </a:solidFill>
          <a:latin typeface="+mn-lt"/>
          <a:ea typeface="+mn-ea"/>
          <a:cs typeface="+mn-cs"/>
        </a:defRPr>
      </a:lvl3pPr>
      <a:lvl4pPr marL="1201420" indent="-171450" algn="l" rtl="0" fontAlgn="base">
        <a:spcBef>
          <a:spcPct val="15000"/>
        </a:spcBef>
        <a:spcAft>
          <a:spcPct val="0"/>
        </a:spcAft>
        <a:buChar char="–"/>
        <a:defRPr sz="1500" kern="1200">
          <a:solidFill>
            <a:schemeClr val="tx1"/>
          </a:solidFill>
          <a:latin typeface="+mn-lt"/>
          <a:ea typeface="+mn-ea"/>
          <a:cs typeface="+mn-cs"/>
        </a:defRPr>
      </a:lvl4pPr>
      <a:lvl5pPr marL="1544320" indent="-171450" algn="l" rtl="0" fontAlgn="base">
        <a:spcBef>
          <a:spcPct val="15000"/>
        </a:spcBef>
        <a:spcAft>
          <a:spcPct val="0"/>
        </a:spcAft>
        <a:buChar char="»"/>
        <a:defRPr sz="1500" kern="1200">
          <a:solidFill>
            <a:schemeClr val="tx1"/>
          </a:solidFill>
          <a:latin typeface="+mn-lt"/>
          <a:ea typeface="+mn-ea"/>
          <a:cs typeface="+mn-cs"/>
        </a:defRPr>
      </a:lvl5pPr>
      <a:lvl6pPr marL="1887855" indent="-171450" algn="l" defTabSz="68643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30755" indent="-171450" algn="l" defTabSz="68643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4290" indent="-171450" algn="l" defTabSz="68643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7190" indent="-171450" algn="l" defTabSz="68643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6435" rtl="0" eaLnBrk="1" latinLnBrk="0" hangingPunct="1">
        <a:defRPr sz="1350" kern="1200">
          <a:solidFill>
            <a:schemeClr val="tx1"/>
          </a:solidFill>
          <a:latin typeface="+mn-lt"/>
          <a:ea typeface="+mn-ea"/>
          <a:cs typeface="+mn-cs"/>
        </a:defRPr>
      </a:lvl1pPr>
      <a:lvl2pPr marL="342900" algn="l" defTabSz="686435" rtl="0" eaLnBrk="1" latinLnBrk="0" hangingPunct="1">
        <a:defRPr sz="1350" kern="1200">
          <a:solidFill>
            <a:schemeClr val="tx1"/>
          </a:solidFill>
          <a:latin typeface="+mn-lt"/>
          <a:ea typeface="+mn-ea"/>
          <a:cs typeface="+mn-cs"/>
        </a:defRPr>
      </a:lvl2pPr>
      <a:lvl3pPr marL="686435" algn="l" defTabSz="686435" rtl="0" eaLnBrk="1" latinLnBrk="0" hangingPunct="1">
        <a:defRPr sz="1350" kern="1200">
          <a:solidFill>
            <a:schemeClr val="tx1"/>
          </a:solidFill>
          <a:latin typeface="+mn-lt"/>
          <a:ea typeface="+mn-ea"/>
          <a:cs typeface="+mn-cs"/>
        </a:defRPr>
      </a:lvl3pPr>
      <a:lvl4pPr marL="1029335" algn="l" defTabSz="686435" rtl="0" eaLnBrk="1" latinLnBrk="0" hangingPunct="1">
        <a:defRPr sz="1350" kern="1200">
          <a:solidFill>
            <a:schemeClr val="tx1"/>
          </a:solidFill>
          <a:latin typeface="+mn-lt"/>
          <a:ea typeface="+mn-ea"/>
          <a:cs typeface="+mn-cs"/>
        </a:defRPr>
      </a:lvl4pPr>
      <a:lvl5pPr marL="1372870" algn="l" defTabSz="686435" rtl="0" eaLnBrk="1" latinLnBrk="0" hangingPunct="1">
        <a:defRPr sz="1350" kern="1200">
          <a:solidFill>
            <a:schemeClr val="tx1"/>
          </a:solidFill>
          <a:latin typeface="+mn-lt"/>
          <a:ea typeface="+mn-ea"/>
          <a:cs typeface="+mn-cs"/>
        </a:defRPr>
      </a:lvl5pPr>
      <a:lvl6pPr marL="1715770" algn="l" defTabSz="686435" rtl="0" eaLnBrk="1" latinLnBrk="0" hangingPunct="1">
        <a:defRPr sz="1350" kern="1200">
          <a:solidFill>
            <a:schemeClr val="tx1"/>
          </a:solidFill>
          <a:latin typeface="+mn-lt"/>
          <a:ea typeface="+mn-ea"/>
          <a:cs typeface="+mn-cs"/>
        </a:defRPr>
      </a:lvl6pPr>
      <a:lvl7pPr marL="2059305" algn="l" defTabSz="686435" rtl="0" eaLnBrk="1" latinLnBrk="0" hangingPunct="1">
        <a:defRPr sz="1350" kern="1200">
          <a:solidFill>
            <a:schemeClr val="tx1"/>
          </a:solidFill>
          <a:latin typeface="+mn-lt"/>
          <a:ea typeface="+mn-ea"/>
          <a:cs typeface="+mn-cs"/>
        </a:defRPr>
      </a:lvl7pPr>
      <a:lvl8pPr marL="2402205" algn="l" defTabSz="686435" rtl="0" eaLnBrk="1" latinLnBrk="0" hangingPunct="1">
        <a:defRPr sz="1350" kern="1200">
          <a:solidFill>
            <a:schemeClr val="tx1"/>
          </a:solidFill>
          <a:latin typeface="+mn-lt"/>
          <a:ea typeface="+mn-ea"/>
          <a:cs typeface="+mn-cs"/>
        </a:defRPr>
      </a:lvl8pPr>
      <a:lvl9pPr marL="2745740" algn="l" defTabSz="68643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ctrTitle"/>
          </p:nvPr>
        </p:nvSpPr>
        <p:spPr/>
        <p:txBody>
          <a:bodyPr>
            <a:normAutofit fontScale="90000"/>
          </a:bodyPr>
          <a:p>
            <a:r>
              <a:rPr lang="en-US" altLang="en-US" sz="3600"/>
              <a:t> Investigate the effects of lockdown periods on daily new cases specifically in Turkey.</a:t>
            </a:r>
            <a:endParaRPr lang="en-US" altLang="en-US" sz="3600"/>
          </a:p>
        </p:txBody>
      </p:sp>
      <p:sp>
        <p:nvSpPr>
          <p:cNvPr id="3" name="Subtitle 2"/>
          <p:cNvSpPr>
            <a:spLocks noGrp="true"/>
          </p:cNvSpPr>
          <p:nvPr>
            <p:ph type="subTitle" idx="1"/>
          </p:nvPr>
        </p:nvSpPr>
        <p:spPr>
          <a:xfrm>
            <a:off x="726440" y="4632670"/>
            <a:ext cx="9218295" cy="1322705"/>
          </a:xfrm>
        </p:spPr>
        <p:txBody>
          <a:bodyPr/>
          <a:p>
            <a:r>
              <a:rPr lang="en-US" altLang="en-US" sz="2400">
                <a:solidFill>
                  <a:schemeClr val="tx1"/>
                </a:solidFill>
              </a:rPr>
              <a:t>Mehmet Köçer 16030411047</a:t>
            </a:r>
            <a:endParaRPr lang="en-US" altLang="en-US" sz="240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endParaRPr lang="en-US"/>
          </a:p>
        </p:txBody>
      </p:sp>
      <p:sp>
        <p:nvSpPr>
          <p:cNvPr id="3" name="Content Placeholder 2"/>
          <p:cNvSpPr>
            <a:spLocks noGrp="true"/>
          </p:cNvSpPr>
          <p:nvPr>
            <p:ph idx="1"/>
          </p:nvPr>
        </p:nvSpPr>
        <p:spPr/>
        <p:txBody>
          <a:bodyPr/>
          <a:p>
            <a:r>
              <a:rPr lang="" altLang="en-US"/>
              <a:t>This project is a part of MIS376 data visualization course.</a:t>
            </a:r>
            <a:endParaRPr lang="" altLang="en-US"/>
          </a:p>
          <a:p>
            <a:r>
              <a:rPr lang="" altLang="en-US"/>
              <a:t>The subject of that particular project is to investigate if any relationship exists between lockdowns and new cases in Turkey.</a:t>
            </a:r>
            <a:endParaRPr lang="" altLang="en-US"/>
          </a:p>
          <a:p>
            <a:r>
              <a:rPr lang="" altLang="en-US"/>
              <a:t>The method to making an investigation is using data visualization tools and demonstrate the relationship.</a:t>
            </a:r>
            <a:endParaRPr lang="" altLang="en-US"/>
          </a:p>
          <a:p>
            <a:r>
              <a:rPr lang="" altLang="en-US"/>
              <a:t>We used various Pyhthon libraries in the project, some of them are  Plotly,Matplotlib,Seaborn and Pandas.</a:t>
            </a:r>
            <a:endParaRPr lang=""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endParaRPr lang="en-US"/>
          </a:p>
        </p:txBody>
      </p:sp>
      <p:pic>
        <p:nvPicPr>
          <p:cNvPr id="4" name="Content Placeholder 3"/>
          <p:cNvPicPr>
            <a:picLocks noChangeAspect="true"/>
          </p:cNvPicPr>
          <p:nvPr>
            <p:ph idx="1"/>
          </p:nvPr>
        </p:nvPicPr>
        <p:blipFill>
          <a:blip r:embed="rId1"/>
          <a:stretch>
            <a:fillRect/>
          </a:stretch>
        </p:blipFill>
        <p:spPr>
          <a:xfrm>
            <a:off x="5172710" y="3232785"/>
            <a:ext cx="3162300" cy="1409700"/>
          </a:xfrm>
          <a:prstGeom prst="rect">
            <a:avLst/>
          </a:prstGeom>
        </p:spPr>
      </p:pic>
      <p:sp>
        <p:nvSpPr>
          <p:cNvPr id="5" name="Text Box 4"/>
          <p:cNvSpPr txBox="true"/>
          <p:nvPr/>
        </p:nvSpPr>
        <p:spPr>
          <a:xfrm>
            <a:off x="398145" y="1064260"/>
            <a:ext cx="4561205" cy="1198880"/>
          </a:xfrm>
          <a:prstGeom prst="rect">
            <a:avLst/>
          </a:prstGeom>
          <a:noFill/>
        </p:spPr>
        <p:txBody>
          <a:bodyPr wrap="square" rtlCol="0">
            <a:spAutoFit/>
          </a:bodyPr>
          <a:p>
            <a:r>
              <a:rPr lang="" altLang="en-US"/>
              <a:t>We have two datasets one is from ourworldindata.org and second one is collected by hand from web news(df_cities_risk_weekly.csv).</a:t>
            </a:r>
            <a:endParaRPr lang=""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endParaRPr lang="en-US"/>
          </a:p>
        </p:txBody>
      </p:sp>
      <p:sp>
        <p:nvSpPr>
          <p:cNvPr id="3" name="Content Placeholder 2"/>
          <p:cNvSpPr>
            <a:spLocks noGrp="true"/>
          </p:cNvSpPr>
          <p:nvPr>
            <p:ph idx="1"/>
          </p:nvPr>
        </p:nvSpPr>
        <p:spPr/>
        <p:txBody>
          <a:bodyPr/>
          <a:p>
            <a:r>
              <a:rPr lang="" altLang="en-US"/>
              <a:t>In the first visual we try to go get a sense of new cases from the beginning of the pandemic.</a:t>
            </a:r>
            <a:endParaRPr lang="" altLang="en-US"/>
          </a:p>
        </p:txBody>
      </p:sp>
      <p:pic>
        <p:nvPicPr>
          <p:cNvPr id="4" name="Picture 3" descr="Screenshot from 2021-06-18 23-20-30"/>
          <p:cNvPicPr>
            <a:picLocks noChangeAspect="true"/>
          </p:cNvPicPr>
          <p:nvPr/>
        </p:nvPicPr>
        <p:blipFill>
          <a:blip r:embed="rId1"/>
          <a:stretch>
            <a:fillRect/>
          </a:stretch>
        </p:blipFill>
        <p:spPr>
          <a:xfrm>
            <a:off x="2467610" y="1654175"/>
            <a:ext cx="6525260" cy="33496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endParaRPr lang="en-US"/>
          </a:p>
        </p:txBody>
      </p:sp>
      <p:sp>
        <p:nvSpPr>
          <p:cNvPr id="3" name="Content Placeholder 2"/>
          <p:cNvSpPr>
            <a:spLocks noGrp="true"/>
          </p:cNvSpPr>
          <p:nvPr>
            <p:ph idx="1"/>
          </p:nvPr>
        </p:nvSpPr>
        <p:spPr>
          <a:xfrm>
            <a:off x="457200" y="761183"/>
            <a:ext cx="8229600" cy="3718000"/>
          </a:xfrm>
        </p:spPr>
        <p:txBody>
          <a:bodyPr/>
          <a:p>
            <a:r>
              <a:rPr lang="" altLang="en-US" sz="1600"/>
              <a:t>The second visual demonstrates when the lockdown occurs, between March 2021 to May 2021. This period is when we focus to catch any relationship. The green period shows a full lockdown for 21 days. We can investigate if any effect it has on daily new cases. The other three periods are included partial weekend lockdowns. The Blue one is for only high-risk cities.</a:t>
            </a:r>
            <a:endParaRPr lang="" altLang="en-US" sz="1600"/>
          </a:p>
        </p:txBody>
      </p:sp>
      <p:pic>
        <p:nvPicPr>
          <p:cNvPr id="4" name="Picture 3" descr="Screenshot from 2021-06-18 23-20-47"/>
          <p:cNvPicPr>
            <a:picLocks noChangeAspect="true"/>
          </p:cNvPicPr>
          <p:nvPr/>
        </p:nvPicPr>
        <p:blipFill>
          <a:blip r:embed="rId1"/>
          <a:stretch>
            <a:fillRect/>
          </a:stretch>
        </p:blipFill>
        <p:spPr>
          <a:xfrm>
            <a:off x="3592195" y="1920240"/>
            <a:ext cx="5327650" cy="31464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endParaRPr lang="en-US"/>
          </a:p>
        </p:txBody>
      </p:sp>
      <p:sp>
        <p:nvSpPr>
          <p:cNvPr id="3" name="Content Placeholder 2"/>
          <p:cNvSpPr>
            <a:spLocks noGrp="true"/>
          </p:cNvSpPr>
          <p:nvPr>
            <p:ph idx="1"/>
          </p:nvPr>
        </p:nvSpPr>
        <p:spPr/>
        <p:txBody>
          <a:bodyPr/>
          <a:p>
            <a:r>
              <a:rPr lang="" altLang="en-US"/>
              <a:t>We can see a clear decrease since the beginning of lockdown (26 April).</a:t>
            </a:r>
            <a:endParaRPr lang="" altLang="en-US"/>
          </a:p>
        </p:txBody>
      </p:sp>
      <p:pic>
        <p:nvPicPr>
          <p:cNvPr id="4" name="Picture 3" descr="Screenshot from 2021-06-18 23-21-00"/>
          <p:cNvPicPr>
            <a:picLocks noChangeAspect="true"/>
          </p:cNvPicPr>
          <p:nvPr/>
        </p:nvPicPr>
        <p:blipFill>
          <a:blip r:embed="rId1"/>
          <a:stretch>
            <a:fillRect/>
          </a:stretch>
        </p:blipFill>
        <p:spPr>
          <a:xfrm>
            <a:off x="3168015" y="1953895"/>
            <a:ext cx="5875020" cy="30099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endParaRPr lang="en-US"/>
          </a:p>
        </p:txBody>
      </p:sp>
      <p:sp>
        <p:nvSpPr>
          <p:cNvPr id="3" name="Content Placeholder 2"/>
          <p:cNvSpPr>
            <a:spLocks noGrp="true"/>
          </p:cNvSpPr>
          <p:nvPr>
            <p:ph idx="1"/>
          </p:nvPr>
        </p:nvSpPr>
        <p:spPr/>
        <p:txBody>
          <a:bodyPr/>
          <a:p>
            <a:r>
              <a:rPr lang="" altLang="en-US"/>
              <a:t>This animated graph tries to investigate the relationship closely with animated bubbles on each city by their coordinates.</a:t>
            </a:r>
            <a:endParaRPr lang="" altLang="en-US"/>
          </a:p>
        </p:txBody>
      </p:sp>
      <p:pic>
        <p:nvPicPr>
          <p:cNvPr id="4" name="Picture 3" descr="Screenshot from 2021-06-18 23-21-13"/>
          <p:cNvPicPr>
            <a:picLocks noChangeAspect="true"/>
          </p:cNvPicPr>
          <p:nvPr/>
        </p:nvPicPr>
        <p:blipFill>
          <a:blip r:embed="rId1"/>
          <a:stretch>
            <a:fillRect/>
          </a:stretch>
        </p:blipFill>
        <p:spPr>
          <a:xfrm>
            <a:off x="3296920" y="1755775"/>
            <a:ext cx="5483860" cy="31711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endParaRPr lang="en-US"/>
          </a:p>
        </p:txBody>
      </p:sp>
      <p:sp>
        <p:nvSpPr>
          <p:cNvPr id="3" name="Content Placeholder 2"/>
          <p:cNvSpPr>
            <a:spLocks noGrp="true"/>
          </p:cNvSpPr>
          <p:nvPr>
            <p:ph idx="1"/>
          </p:nvPr>
        </p:nvSpPr>
        <p:spPr>
          <a:xfrm>
            <a:off x="457200" y="882015"/>
            <a:ext cx="3776345" cy="3717925"/>
          </a:xfrm>
        </p:spPr>
        <p:txBody>
          <a:bodyPr/>
          <a:p>
            <a:r>
              <a:rPr lang="" altLang="en-US"/>
              <a:t>This is the last graph that we created, we can see each individual city graph by their plate no.</a:t>
            </a:r>
            <a:endParaRPr lang="" altLang="en-US"/>
          </a:p>
        </p:txBody>
      </p:sp>
      <p:pic>
        <p:nvPicPr>
          <p:cNvPr id="4" name="Picture 3" descr="Screenshot from 2021-06-18 23-21-37"/>
          <p:cNvPicPr>
            <a:picLocks noChangeAspect="true"/>
          </p:cNvPicPr>
          <p:nvPr/>
        </p:nvPicPr>
        <p:blipFill>
          <a:blip r:embed="rId1"/>
          <a:stretch>
            <a:fillRect/>
          </a:stretch>
        </p:blipFill>
        <p:spPr>
          <a:xfrm>
            <a:off x="4387850" y="690880"/>
            <a:ext cx="4511675" cy="42589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endParaRPr lang="en-US"/>
          </a:p>
        </p:txBody>
      </p:sp>
      <p:sp>
        <p:nvSpPr>
          <p:cNvPr id="3" name="Content Placeholder 2"/>
          <p:cNvSpPr>
            <a:spLocks noGrp="true"/>
          </p:cNvSpPr>
          <p:nvPr>
            <p:ph idx="1"/>
          </p:nvPr>
        </p:nvSpPr>
        <p:spPr/>
        <p:txBody>
          <a:bodyPr/>
          <a:p>
            <a:r>
              <a:rPr lang="en-US"/>
              <a:t>Conclusion,</a:t>
            </a:r>
            <a:endParaRPr lang="en-US"/>
          </a:p>
          <a:p>
            <a:r>
              <a:rPr lang="en-US"/>
              <a:t>We can conduct that there is a clear effect of lockdown on the new cases rate and cases per/100k interactive map. </a:t>
            </a:r>
            <a:endParaRPr lang="en-US"/>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gradFill rotWithShape="false">
          <a:gsLst>
            <a:gs pos="0">
              <a:schemeClr val="accent1"/>
            </a:gs>
            <a:gs pos="100000">
              <a:schemeClr val="accent2"/>
            </a:gs>
          </a:gsLst>
          <a:lin ang="5400000" scaled="true"/>
        </a:gradFill>
        <a:ln w="9525" cap="flat" cmpd="sng" algn="ctr">
          <a:solidFill>
            <a:schemeClr val="accent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false">
          <a:gsLst>
            <a:gs pos="0">
              <a:schemeClr val="accent1"/>
            </a:gs>
            <a:gs pos="100000">
              <a:schemeClr val="accent2"/>
            </a:gs>
          </a:gsLst>
          <a:lin ang="5400000" scaled="true"/>
        </a:gradFill>
        <a:ln w="9525" cap="flat" cmpd="sng" algn="ctr">
          <a:solidFill>
            <a:schemeClr val="accent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1505</Words>
  <Application>WPS Presentation</Application>
  <PresentationFormat>宽屏</PresentationFormat>
  <Paragraphs>24</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SimSun</vt:lpstr>
      <vt:lpstr>Wingdings</vt:lpstr>
      <vt:lpstr>Droid Sans Fallback</vt:lpstr>
      <vt:lpstr>微软雅黑</vt:lpstr>
      <vt:lpstr>Arial Unicode MS</vt:lpstr>
      <vt:lpstr>SimSun</vt:lpstr>
      <vt:lpstr>Standard Symbols PS</vt:lpstr>
      <vt:lpstr>Times New Roman</vt:lpstr>
      <vt:lpstr>Communications and Dialogues</vt:lpstr>
      <vt:lpstr> Investigate the effects of lockdown periods on daily new cases specifically in Turkey.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mehmet</dc:creator>
  <cp:lastModifiedBy>mehmet</cp:lastModifiedBy>
  <cp:revision>8</cp:revision>
  <dcterms:created xsi:type="dcterms:W3CDTF">2021-06-18T20:48:52Z</dcterms:created>
  <dcterms:modified xsi:type="dcterms:W3CDTF">2021-06-18T20:48:52Z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