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848b0dc-0be0-40e3-b609-67d89eaa309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c86c4a1a44d4228" /><Relationship Type="http://schemas.openxmlformats.org/officeDocument/2006/relationships/hyperlink" Target="https://app.powerbi.com/groups/me/reports/6848b0dc-0be0-40e3-b609-67d89eaa3096/ReportSection?pbi_source=PowerPoint" TargetMode="External" Id="RelId0" /><Relationship Type="http://schemas.openxmlformats.org/officeDocument/2006/relationships/image" Target="/ppt/media/image4.png" Id="imgId67244946" /><Relationship Type="http://schemas.openxmlformats.org/officeDocument/2006/relationships/notesSlide" Target="/ppt/notesSlides/notesSlide.xml" Id="Rb7ef18f53e1f4dfb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 BI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2/23/2021 6:00:10 PM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2/23/2021 5:56:04 PM GMT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, card, card, pieChart, card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72449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