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tr-TR" sz="6000" spc="-1" strike="noStrike">
                <a:solidFill>
                  <a:srgbClr val="000000"/>
                </a:solidFill>
                <a:latin typeface="Calibri Light"/>
              </a:rPr>
              <a:t>Asıl başlık stilini düzenlemek için tıklayın</a:t>
            </a:r>
            <a:endParaRPr b="0" lang="tr-TR"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D7627F20-A99D-4A12-BD40-5C0937C31D86}" type="datetime">
              <a:rPr b="0" lang="tr-TR" sz="1200" spc="-1" strike="noStrike">
                <a:solidFill>
                  <a:srgbClr val="8b8b8b"/>
                </a:solidFill>
                <a:latin typeface="Calibri"/>
              </a:rPr>
              <a:t>21.10.21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16759E3-3495-4B08-8079-084F7180C00E}" type="slidenum">
              <a:rPr b="0" lang="tr-TR" sz="1200" spc="-1" strike="noStrike">
                <a:solidFill>
                  <a:srgbClr val="8b8b8b"/>
                </a:solidFill>
                <a:latin typeface="Calibri"/>
              </a:rPr>
              <a:t>2</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2800" spc="-1" strike="noStrike">
                <a:solidFill>
                  <a:srgbClr val="000000"/>
                </a:solidFill>
                <a:latin typeface="Calibri"/>
              </a:rPr>
              <a:t>Click to edit the outline text format</a:t>
            </a:r>
            <a:endParaRPr b="0" lang="tr-T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000" spc="-1" strike="noStrike">
                <a:solidFill>
                  <a:srgbClr val="000000"/>
                </a:solidFill>
                <a:latin typeface="Calibri"/>
              </a:rPr>
              <a:t>Second Outline Level</a:t>
            </a:r>
            <a:endParaRPr b="0" lang="tr-T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Calibri"/>
              </a:rPr>
              <a:t>Third Outline Level</a:t>
            </a:r>
            <a:endParaRPr b="0" lang="tr-T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Calibri"/>
              </a:rPr>
              <a:t>Fourth Outline Level</a:t>
            </a:r>
            <a:endParaRPr b="0" lang="tr-T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tr-TR" sz="4400" spc="-1" strike="noStrike">
                <a:solidFill>
                  <a:srgbClr val="000000"/>
                </a:solidFill>
                <a:latin typeface="Calibri Light"/>
              </a:rPr>
              <a:t>Asıl başlık stilini düzenlemek için tıklayın</a:t>
            </a:r>
            <a:endParaRPr b="0" lang="tr-T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Asıl metin stillerini düzenlemek için tıklayın</a:t>
            </a:r>
            <a:endParaRPr b="0" lang="tr-T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tr-TR" sz="2400" spc="-1" strike="noStrike">
                <a:solidFill>
                  <a:srgbClr val="000000"/>
                </a:solidFill>
                <a:latin typeface="Calibri"/>
              </a:rPr>
              <a:t>İkinci düzey</a:t>
            </a:r>
            <a:endParaRPr b="0" lang="tr-T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tr-TR" sz="2000" spc="-1" strike="noStrike">
                <a:solidFill>
                  <a:srgbClr val="000000"/>
                </a:solidFill>
                <a:latin typeface="Calibri"/>
              </a:rPr>
              <a:t>Üçüncü düzey</a:t>
            </a:r>
            <a:endParaRPr b="0" lang="tr-T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tr-TR" sz="1800" spc="-1" strike="noStrike">
                <a:solidFill>
                  <a:srgbClr val="000000"/>
                </a:solidFill>
                <a:latin typeface="Calibri"/>
              </a:rPr>
              <a:t>Dördüncü düzey</a:t>
            </a:r>
            <a:endParaRPr b="0" lang="tr-T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tr-TR" sz="1800" spc="-1" strike="noStrike">
                <a:solidFill>
                  <a:srgbClr val="000000"/>
                </a:solidFill>
                <a:latin typeface="Calibri"/>
              </a:rPr>
              <a:t>Beşinci düzey</a:t>
            </a:r>
            <a:endParaRPr b="0" lang="tr-TR"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D92051C-0B0E-49BF-AFC2-F6B6BA18FF8E}" type="datetime">
              <a:rPr b="0" lang="tr-TR" sz="1200" spc="-1" strike="noStrike">
                <a:solidFill>
                  <a:srgbClr val="8b8b8b"/>
                </a:solidFill>
                <a:latin typeface="Calibri"/>
              </a:rPr>
              <a:t>21.10.21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373F83C-6E62-42A7-90B4-4FA5EF4E4392}" type="slidenum">
              <a:rPr b="0" lang="tr-TR"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tr-TR" sz="6000" spc="-1" strike="noStrike">
                <a:solidFill>
                  <a:srgbClr val="000000"/>
                </a:solidFill>
                <a:latin typeface="Calibri Light"/>
              </a:rPr>
              <a:t>Bilgisayar Programlama 3 Lab</a:t>
            </a:r>
            <a:endParaRPr b="0" lang="tr-TR"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tr-TR" sz="2400" spc="-1" strike="noStrike">
                <a:solidFill>
                  <a:srgbClr val="000000"/>
                </a:solidFill>
                <a:latin typeface="Calibri"/>
              </a:rPr>
              <a:t>Hafta 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Soru 1</a:t>
            </a:r>
            <a:endParaRPr b="0" lang="tr-TR"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1-9 aralığına 1000 adet sayı üretiniz.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Sayıların üretilme sıklıklarını gösteren kodu yazınız.</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Soru 2</a:t>
            </a:r>
            <a:endParaRPr b="0" lang="tr-TR"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Kocaeli kelimesinde geçip sakarya kelimesinde geçmeyen harfleri bulunuz.</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682200"/>
          </a:xfrm>
          <a:prstGeom prst="rect">
            <a:avLst/>
          </a:prstGeom>
          <a:noFill/>
          <a:ln>
            <a:noFill/>
          </a:ln>
        </p:spPr>
        <p:txBody>
          <a:bodyPr anchor="ctr">
            <a:normAutofit/>
          </a:bodyPr>
          <a:p>
            <a:pPr>
              <a:lnSpc>
                <a:spcPct val="90000"/>
              </a:lnSpc>
            </a:pPr>
            <a:r>
              <a:rPr b="0" lang="tr-TR" sz="4400" spc="-1" strike="noStrike">
                <a:solidFill>
                  <a:srgbClr val="000000"/>
                </a:solidFill>
                <a:latin typeface="Calibri Light"/>
              </a:rPr>
              <a:t>Soru 3</a:t>
            </a:r>
            <a:endParaRPr b="0" lang="tr-TR" sz="4400" spc="-1" strike="noStrike">
              <a:solidFill>
                <a:srgbClr val="000000"/>
              </a:solidFill>
              <a:latin typeface="Calibri"/>
            </a:endParaRPr>
          </a:p>
        </p:txBody>
      </p:sp>
      <p:sp>
        <p:nvSpPr>
          <p:cNvPr id="89" name="TextShape 2"/>
          <p:cNvSpPr txBox="1"/>
          <p:nvPr/>
        </p:nvSpPr>
        <p:spPr>
          <a:xfrm>
            <a:off x="838080" y="1337400"/>
            <a:ext cx="10515240" cy="52761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Bir tamsayı dizisini ve eleman sayısını parametre olarak alarak, elemanlarının büyükten küçüğe ya da küçükten büyüğe doğru sıralı olup olmadığını kontrol edip (dizi sıralama işlemi gerçekleştirmeden) sıralı değilse 0, küçükten büyüğe sıralıysa 1, büyükten küçüğe sıralı ise 2 değerini döndüren siraliMi() fonksiyonunu gerçekleştiriniz.</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682200"/>
          </a:xfrm>
          <a:prstGeom prst="rect">
            <a:avLst/>
          </a:prstGeom>
          <a:noFill/>
          <a:ln>
            <a:noFill/>
          </a:ln>
        </p:spPr>
        <p:txBody>
          <a:bodyPr anchor="ctr">
            <a:normAutofit/>
          </a:bodyPr>
          <a:p>
            <a:pPr>
              <a:lnSpc>
                <a:spcPct val="90000"/>
              </a:lnSpc>
            </a:pPr>
            <a:r>
              <a:rPr b="0" lang="tr-TR" sz="4400" spc="-1" strike="noStrike">
                <a:solidFill>
                  <a:srgbClr val="000000"/>
                </a:solidFill>
                <a:latin typeface="Calibri Light"/>
              </a:rPr>
              <a:t>Soru 4</a:t>
            </a:r>
            <a:endParaRPr b="0" lang="tr-TR" sz="4400" spc="-1" strike="noStrike">
              <a:solidFill>
                <a:srgbClr val="000000"/>
              </a:solidFill>
              <a:latin typeface="Calibri"/>
            </a:endParaRPr>
          </a:p>
        </p:txBody>
      </p:sp>
      <p:sp>
        <p:nvSpPr>
          <p:cNvPr id="91" name="TextShape 2"/>
          <p:cNvSpPr txBox="1"/>
          <p:nvPr/>
        </p:nvSpPr>
        <p:spPr>
          <a:xfrm>
            <a:off x="838080" y="1337400"/>
            <a:ext cx="10515240" cy="5276160"/>
          </a:xfrm>
          <a:prstGeom prst="rect">
            <a:avLst/>
          </a:prstGeom>
          <a:noFill/>
          <a:ln>
            <a:noFill/>
          </a:ln>
        </p:spPr>
        <p:txBody>
          <a:bodyPr>
            <a:normAutofit/>
          </a:bodyPr>
          <a:p>
            <a:pPr>
              <a:lnSpc>
                <a:spcPct val="90000"/>
              </a:lnSpc>
              <a:spcBef>
                <a:spcPts val="1001"/>
              </a:spcBef>
            </a:pPr>
            <a:r>
              <a:rPr b="0" lang="tr-TR" sz="2800" spc="-1" strike="noStrike">
                <a:solidFill>
                  <a:srgbClr val="000000"/>
                </a:solidFill>
                <a:latin typeface="Calibri"/>
              </a:rPr>
              <a:t>Bir sayının tersini bulmak için özyinelemeli bir fonksiyon yazın. Özyineleme kullanarak bir sayının tersi nasıl bulunur?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682200"/>
          </a:xfrm>
          <a:prstGeom prst="rect">
            <a:avLst/>
          </a:prstGeom>
          <a:noFill/>
          <a:ln>
            <a:noFill/>
          </a:ln>
        </p:spPr>
        <p:txBody>
          <a:bodyPr anchor="ctr">
            <a:normAutofit/>
          </a:bodyPr>
          <a:p>
            <a:pPr>
              <a:lnSpc>
                <a:spcPct val="90000"/>
              </a:lnSpc>
            </a:pPr>
            <a:r>
              <a:rPr b="0" lang="tr-TR" sz="4400" spc="-1" strike="noStrike">
                <a:solidFill>
                  <a:srgbClr val="000000"/>
                </a:solidFill>
                <a:latin typeface="Calibri Light"/>
              </a:rPr>
              <a:t>Soru 5</a:t>
            </a:r>
            <a:endParaRPr b="0" lang="tr-TR" sz="4400" spc="-1" strike="noStrike">
              <a:solidFill>
                <a:srgbClr val="000000"/>
              </a:solidFill>
              <a:latin typeface="Calibri"/>
            </a:endParaRPr>
          </a:p>
        </p:txBody>
      </p:sp>
      <p:sp>
        <p:nvSpPr>
          <p:cNvPr id="93" name="TextShape 2"/>
          <p:cNvSpPr txBox="1"/>
          <p:nvPr/>
        </p:nvSpPr>
        <p:spPr>
          <a:xfrm>
            <a:off x="838080" y="1337400"/>
            <a:ext cx="10515240" cy="5276160"/>
          </a:xfrm>
          <a:prstGeom prst="rect">
            <a:avLst/>
          </a:prstGeom>
          <a:noFill/>
          <a:ln>
            <a:noFill/>
          </a:ln>
        </p:spPr>
        <p:txBody>
          <a:bodyPr>
            <a:normAutofit/>
          </a:bodyPr>
          <a:p>
            <a:pPr>
              <a:lnSpc>
                <a:spcPct val="90000"/>
              </a:lnSpc>
              <a:spcBef>
                <a:spcPts val="1001"/>
              </a:spcBef>
            </a:pPr>
            <a:r>
              <a:rPr b="0" lang="tr-TR" sz="2800" spc="-1" strike="noStrike">
                <a:solidFill>
                  <a:srgbClr val="000000"/>
                </a:solidFill>
                <a:latin typeface="Calibri"/>
              </a:rPr>
              <a:t>N boyutunda, 1-100 arası rastgele sayılardan oluşan bir dizi</a:t>
            </a:r>
            <a:endParaRPr b="0" lang="tr-TR" sz="2800" spc="-1" strike="noStrike">
              <a:solidFill>
                <a:srgbClr val="000000"/>
              </a:solidFill>
              <a:latin typeface="Calibri"/>
            </a:endParaRPr>
          </a:p>
          <a:p>
            <a:pPr>
              <a:lnSpc>
                <a:spcPct val="90000"/>
              </a:lnSpc>
              <a:spcBef>
                <a:spcPts val="1001"/>
              </a:spcBef>
            </a:pPr>
            <a:r>
              <a:rPr b="0" lang="tr-TR" sz="2800" spc="-1" strike="noStrike">
                <a:solidFill>
                  <a:srgbClr val="000000"/>
                </a:solidFill>
                <a:latin typeface="Calibri"/>
              </a:rPr>
              <a:t>oluşturunuz.</a:t>
            </a:r>
            <a:endParaRPr b="0" lang="tr-TR" sz="2800" spc="-1" strike="noStrike">
              <a:solidFill>
                <a:srgbClr val="000000"/>
              </a:solidFill>
              <a:latin typeface="Calibri"/>
            </a:endParaRPr>
          </a:p>
          <a:p>
            <a:pPr>
              <a:lnSpc>
                <a:spcPct val="90000"/>
              </a:lnSpc>
              <a:spcBef>
                <a:spcPts val="1001"/>
              </a:spcBef>
            </a:pPr>
            <a:r>
              <a:rPr b="0" lang="tr-TR" sz="2800" spc="-1" strike="noStrike">
                <a:solidFill>
                  <a:srgbClr val="000000"/>
                </a:solidFill>
                <a:latin typeface="Calibri"/>
              </a:rPr>
              <a:t>• </a:t>
            </a:r>
            <a:r>
              <a:rPr b="0" lang="tr-TR" sz="2800" spc="-1" strike="noStrike">
                <a:solidFill>
                  <a:srgbClr val="000000"/>
                </a:solidFill>
                <a:latin typeface="Calibri"/>
              </a:rPr>
              <a:t>Kullanıcıdan bir n değeri alınız.</a:t>
            </a:r>
            <a:endParaRPr b="0" lang="tr-TR" sz="2800" spc="-1" strike="noStrike">
              <a:solidFill>
                <a:srgbClr val="000000"/>
              </a:solidFill>
              <a:latin typeface="Calibri"/>
            </a:endParaRPr>
          </a:p>
          <a:p>
            <a:pPr>
              <a:lnSpc>
                <a:spcPct val="90000"/>
              </a:lnSpc>
              <a:spcBef>
                <a:spcPts val="1001"/>
              </a:spcBef>
            </a:pPr>
            <a:r>
              <a:rPr b="0" lang="tr-TR" sz="2800" spc="-1" strike="noStrike">
                <a:solidFill>
                  <a:srgbClr val="000000"/>
                </a:solidFill>
                <a:latin typeface="Calibri"/>
              </a:rPr>
              <a:t>• </a:t>
            </a:r>
            <a:r>
              <a:rPr b="0" lang="tr-TR" sz="2800" spc="-1" strike="noStrike">
                <a:solidFill>
                  <a:srgbClr val="000000"/>
                </a:solidFill>
                <a:latin typeface="Calibri"/>
              </a:rPr>
              <a:t>Alınan n değeri kadar dizinin elemanlarını sola kaydıran metodu</a:t>
            </a:r>
            <a:endParaRPr b="0" lang="tr-TR" sz="2800" spc="-1" strike="noStrike">
              <a:solidFill>
                <a:srgbClr val="000000"/>
              </a:solidFill>
              <a:latin typeface="Calibri"/>
            </a:endParaRPr>
          </a:p>
          <a:p>
            <a:pPr>
              <a:lnSpc>
                <a:spcPct val="90000"/>
              </a:lnSpc>
              <a:spcBef>
                <a:spcPts val="1001"/>
              </a:spcBef>
            </a:pPr>
            <a:r>
              <a:rPr b="0" lang="tr-TR" sz="2800" spc="-1" strike="noStrike">
                <a:solidFill>
                  <a:srgbClr val="000000"/>
                </a:solidFill>
                <a:latin typeface="Calibri"/>
              </a:rPr>
              <a:t>yazınız (Metot parametre olarak integer bir dizi ve integer n</a:t>
            </a:r>
            <a:endParaRPr b="0" lang="tr-TR" sz="2800" spc="-1" strike="noStrike">
              <a:solidFill>
                <a:srgbClr val="000000"/>
              </a:solidFill>
              <a:latin typeface="Calibri"/>
            </a:endParaRPr>
          </a:p>
          <a:p>
            <a:pPr>
              <a:lnSpc>
                <a:spcPct val="90000"/>
              </a:lnSpc>
              <a:spcBef>
                <a:spcPts val="1001"/>
              </a:spcBef>
            </a:pPr>
            <a:r>
              <a:rPr b="0" lang="tr-TR" sz="2800" spc="-1" strike="noStrike">
                <a:solidFill>
                  <a:srgbClr val="000000"/>
                </a:solidFill>
                <a:latin typeface="Calibri"/>
              </a:rPr>
              <a:t>değerini alır. Geriye bir değer döndürmez).</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pic>
        <p:nvPicPr>
          <p:cNvPr id="94" name="" descr=""/>
          <p:cNvPicPr/>
          <p:nvPr/>
        </p:nvPicPr>
        <p:blipFill>
          <a:blip r:embed="rId1"/>
          <a:stretch/>
        </p:blipFill>
        <p:spPr>
          <a:xfrm>
            <a:off x="2834640" y="4572000"/>
            <a:ext cx="6818400" cy="2037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1469</TotalTime>
  <Application>LibreOffice/6.4.5.2$Linux_X86_64 LibreOffice_project/40$Build-2</Application>
  <Words>149</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2021-10-14T08:30:41Z</dcterms:created>
  <dc:creator>Kadir ARAM</dc:creator>
  <dc:description/>
  <dc:language>en-US</dc:language>
  <cp:lastModifiedBy/>
  <dcterms:modified xsi:type="dcterms:W3CDTF">2021-10-21T19:42:08Z</dcterms:modified>
  <cp:revision>16</cp:revision>
  <dc:subject/>
  <dc:title>Bilgisayar Programalam 3 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