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18126-9B9A-3F4F-A97B-7D7B004D22B5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F8D4E-ECD1-604D-8AF4-B6326CB15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D62A-85DE-3D4B-B297-C18446946DF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AAFE-32C9-9845-9A0F-B2B359BE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M4GB</a:t>
            </a:r>
          </a:p>
          <a:p>
            <a:r>
              <a:rPr lang="en-US" dirty="0" err="1" smtClean="0"/>
              <a:t>Sympy</a:t>
            </a:r>
            <a:endParaRPr lang="en-US" dirty="0" smtClean="0"/>
          </a:p>
          <a:p>
            <a:r>
              <a:rPr lang="en-US" dirty="0" err="1" smtClean="0"/>
              <a:t>Groebner</a:t>
            </a:r>
            <a:r>
              <a:rPr lang="en-US" dirty="0" smtClean="0"/>
              <a:t>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5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136"/>
            <a:ext cx="3480881" cy="4516810"/>
          </a:xfrm>
        </p:spPr>
        <p:txBody>
          <a:bodyPr/>
          <a:lstStyle/>
          <a:p>
            <a:r>
              <a:rPr lang="en-US" dirty="0" smtClean="0"/>
              <a:t>M4GB</a:t>
            </a:r>
          </a:p>
          <a:p>
            <a:pPr marL="0" indent="0">
              <a:buNone/>
            </a:pPr>
            <a:r>
              <a:rPr lang="en-US" dirty="0" smtClean="0"/>
              <a:t>C library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5656" y="6060332"/>
            <a:ext cx="5021093" cy="656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Rusydi</a:t>
            </a:r>
            <a:r>
              <a:rPr lang="en-US" dirty="0" smtClean="0"/>
              <a:t> </a:t>
            </a:r>
            <a:r>
              <a:rPr lang="en-US" dirty="0" err="1" smtClean="0"/>
              <a:t>Makarim</a:t>
            </a:r>
            <a:r>
              <a:rPr lang="en-US" dirty="0" smtClean="0"/>
              <a:t>, Marc Stevens, </a:t>
            </a:r>
            <a:r>
              <a:rPr lang="en-US" i="1" dirty="0" smtClean="0"/>
              <a:t>M4GB: An efficient </a:t>
            </a:r>
            <a:r>
              <a:rPr lang="en-US" i="1" dirty="0" err="1" smtClean="0"/>
              <a:t>Groebner</a:t>
            </a:r>
            <a:r>
              <a:rPr lang="en-US" i="1" dirty="0" smtClean="0"/>
              <a:t>-basis algorithm</a:t>
            </a:r>
            <a:r>
              <a:rPr lang="en-US" dirty="0" smtClean="0"/>
              <a:t>, ISSAC 2017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63" y="0"/>
            <a:ext cx="6906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5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136"/>
            <a:ext cx="3480881" cy="4516810"/>
          </a:xfrm>
        </p:spPr>
        <p:txBody>
          <a:bodyPr/>
          <a:lstStyle/>
          <a:p>
            <a:r>
              <a:rPr lang="en-US" dirty="0" smtClean="0"/>
              <a:t>M4GB</a:t>
            </a: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 smtClean="0"/>
              <a:t>library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5656" y="6060332"/>
            <a:ext cx="5021093" cy="656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Rusydi</a:t>
            </a:r>
            <a:r>
              <a:rPr lang="en-US" dirty="0" smtClean="0"/>
              <a:t> </a:t>
            </a:r>
            <a:r>
              <a:rPr lang="en-US" dirty="0" err="1" smtClean="0"/>
              <a:t>Makarim</a:t>
            </a:r>
            <a:r>
              <a:rPr lang="en-US" dirty="0" smtClean="0"/>
              <a:t>, Marc Stevens, </a:t>
            </a:r>
            <a:r>
              <a:rPr lang="en-US" i="1" dirty="0" smtClean="0"/>
              <a:t>M4GB: An efficient </a:t>
            </a:r>
            <a:r>
              <a:rPr lang="en-US" i="1" dirty="0" err="1" smtClean="0"/>
              <a:t>Groebner</a:t>
            </a:r>
            <a:r>
              <a:rPr lang="en-US" i="1" dirty="0" smtClean="0"/>
              <a:t>-basis algorithm</a:t>
            </a:r>
            <a:r>
              <a:rPr lang="en-US" dirty="0" smtClean="0"/>
              <a:t>, ISSAC 2017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12" y="0"/>
            <a:ext cx="6906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5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50136"/>
            <a:ext cx="2942968" cy="502385"/>
          </a:xfrm>
        </p:spPr>
        <p:txBody>
          <a:bodyPr/>
          <a:lstStyle/>
          <a:p>
            <a:r>
              <a:rPr lang="en-US" smtClean="0"/>
              <a:t>M4GB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5657" y="5820032"/>
            <a:ext cx="4225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Rusydi</a:t>
            </a:r>
            <a:r>
              <a:rPr lang="en-US" dirty="0" smtClean="0"/>
              <a:t> </a:t>
            </a:r>
            <a:r>
              <a:rPr lang="en-US" dirty="0" err="1" smtClean="0"/>
              <a:t>Makarim</a:t>
            </a:r>
            <a:r>
              <a:rPr lang="en-US" dirty="0" smtClean="0"/>
              <a:t>, Marc Stevens, </a:t>
            </a:r>
            <a:r>
              <a:rPr lang="en-US" i="1" dirty="0" smtClean="0"/>
              <a:t>M4GB: An efficient </a:t>
            </a:r>
            <a:r>
              <a:rPr lang="en-US" i="1" dirty="0" err="1" smtClean="0"/>
              <a:t>Groebner</a:t>
            </a:r>
            <a:r>
              <a:rPr lang="en-US" i="1" dirty="0" smtClean="0"/>
              <a:t>-basis algorithm</a:t>
            </a:r>
            <a:r>
              <a:rPr lang="en-US" dirty="0" smtClean="0"/>
              <a:t>, ISSAC 2017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46" y="122475"/>
            <a:ext cx="7571393" cy="2660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46" y="3463406"/>
            <a:ext cx="7871254" cy="27070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5890" y="2782567"/>
            <a:ext cx="263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#equations = #variables+1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5890" y="6171069"/>
            <a:ext cx="26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#equations = #variables *2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5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50136"/>
            <a:ext cx="3082046" cy="1063490"/>
          </a:xfrm>
        </p:spPr>
        <p:txBody>
          <a:bodyPr>
            <a:normAutofit/>
          </a:bodyPr>
          <a:lstStyle/>
          <a:p>
            <a:r>
              <a:rPr lang="en-US" dirty="0" err="1" smtClean="0"/>
              <a:t>Sympy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5656" y="5820032"/>
            <a:ext cx="1187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Meurer</a:t>
            </a:r>
            <a:r>
              <a:rPr lang="en-US" dirty="0" smtClean="0"/>
              <a:t>, Aaron, P. Smith, Christopher, </a:t>
            </a:r>
            <a:r>
              <a:rPr lang="en-US" dirty="0" err="1" smtClean="0"/>
              <a:t>Paprocki</a:t>
            </a:r>
            <a:r>
              <a:rPr lang="en-US" dirty="0" smtClean="0"/>
              <a:t>, Mateusz et al. </a:t>
            </a:r>
            <a:r>
              <a:rPr lang="en-US" dirty="0" err="1" smtClean="0"/>
              <a:t>SymPy</a:t>
            </a:r>
            <a:r>
              <a:rPr lang="en-US" dirty="0" smtClean="0"/>
              <a:t>: Symbolic computing in Python, </a:t>
            </a:r>
            <a:r>
              <a:rPr lang="en-US" dirty="0" err="1" smtClean="0"/>
              <a:t>PeerJ</a:t>
            </a:r>
            <a:r>
              <a:rPr lang="en-US" dirty="0" smtClean="0"/>
              <a:t> Computer Science. 3. e103. 10.7717/peerj-cs.103 2017.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2350" y="2078703"/>
            <a:ext cx="938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sympy.polys.polytools.groebner</a:t>
            </a:r>
            <a:r>
              <a:rPr lang="en-US" dirty="0" smtClean="0"/>
              <a:t>(F, *gens, **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4" y="2776509"/>
            <a:ext cx="8458200" cy="59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4" y="3732246"/>
            <a:ext cx="8458200" cy="12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5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50136"/>
            <a:ext cx="3082046" cy="106349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Groebner</a:t>
            </a:r>
            <a:r>
              <a:rPr lang="en-US" dirty="0" smtClean="0"/>
              <a:t> Algebra</a:t>
            </a:r>
          </a:p>
          <a:p>
            <a:pPr marL="0" indent="0">
              <a:buNone/>
            </a:pPr>
            <a:r>
              <a:rPr lang="en-US" dirty="0" err="1" smtClean="0"/>
              <a:t>Matlab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2350" y="2078703"/>
            <a:ext cx="938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groebner</a:t>
            </a:r>
            <a:r>
              <a:rPr lang="en-US" dirty="0" smtClean="0"/>
              <a:t>::</a:t>
            </a:r>
            <a:r>
              <a:rPr lang="en-US" dirty="0" err="1" smtClean="0"/>
              <a:t>gbasis</a:t>
            </a:r>
            <a:r>
              <a:rPr lang="en-US" dirty="0" smtClean="0"/>
              <a:t>(polys, , options)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0" y="2912224"/>
            <a:ext cx="792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107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Solver Software</vt:lpstr>
      <vt:lpstr>Solver Software</vt:lpstr>
      <vt:lpstr>Solver Software</vt:lpstr>
      <vt:lpstr>Solver Software</vt:lpstr>
      <vt:lpstr>Solver Software</vt:lpstr>
      <vt:lpstr>Solver Software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Şefik TEMEL</dc:creator>
  <cp:lastModifiedBy>Şefik TEMEL</cp:lastModifiedBy>
  <cp:revision>5</cp:revision>
  <dcterms:created xsi:type="dcterms:W3CDTF">2018-05-08T21:30:37Z</dcterms:created>
  <dcterms:modified xsi:type="dcterms:W3CDTF">2018-05-08T22:54:01Z</dcterms:modified>
</cp:coreProperties>
</file>