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66b937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66b937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66b9370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66b9370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66b9370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66b9370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66b9370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66b9370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6b9370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6b9370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6b9370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66b9370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6b9370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66b9370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6b9370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6b9370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4400"/>
            <a:ext cx="8520600" cy="8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>
                <a:latin typeface="Comic Sans MS"/>
                <a:ea typeface="Comic Sans MS"/>
                <a:cs typeface="Comic Sans MS"/>
                <a:sym typeface="Comic Sans MS"/>
              </a:rPr>
              <a:t>Sommaire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8" y="1237525"/>
            <a:ext cx="8520600" cy="29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tr" sz="3000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tr" sz="3000">
                <a:latin typeface="Comic Sans MS"/>
                <a:ea typeface="Comic Sans MS"/>
                <a:cs typeface="Comic Sans MS"/>
                <a:sym typeface="Comic Sans MS"/>
              </a:rPr>
              <a:t>GitHub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tr" sz="3000">
                <a:latin typeface="Comic Sans MS"/>
                <a:ea typeface="Comic Sans MS"/>
                <a:cs typeface="Comic Sans MS"/>
                <a:sym typeface="Comic Sans MS"/>
              </a:rPr>
              <a:t>HTML et CSS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tr" sz="3000">
                <a:latin typeface="Comic Sans MS"/>
                <a:ea typeface="Comic Sans MS"/>
                <a:cs typeface="Comic Sans MS"/>
                <a:sym typeface="Comic Sans MS"/>
              </a:rPr>
              <a:t>Flex et Grid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tr" sz="3000">
                <a:latin typeface="Comic Sans MS"/>
                <a:ea typeface="Comic Sans MS"/>
                <a:cs typeface="Comic Sans MS"/>
                <a:sym typeface="Comic Sans MS"/>
              </a:rPr>
              <a:t>Media Queries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mic Sans MS"/>
              <a:buChar char="●"/>
            </a:pPr>
            <a:r>
              <a:rPr lang="tr" sz="3000">
                <a:latin typeface="Comic Sans MS"/>
                <a:ea typeface="Comic Sans MS"/>
                <a:cs typeface="Comic Sans MS"/>
                <a:sym typeface="Comic Sans MS"/>
              </a:rPr>
              <a:t>Améliorations Possibles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06033" y="86950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1863" y="4000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tr">
                <a:latin typeface="Comic Sans MS"/>
                <a:ea typeface="Comic Sans MS"/>
                <a:cs typeface="Comic Sans MS"/>
                <a:sym typeface="Comic Sans MS"/>
              </a:rPr>
              <a:t>Le </a:t>
            </a:r>
            <a:r>
              <a:rPr i="1" lang="tr">
                <a:latin typeface="Comic Sans MS"/>
                <a:ea typeface="Comic Sans MS"/>
                <a:cs typeface="Comic Sans MS"/>
                <a:sym typeface="Comic Sans MS"/>
              </a:rPr>
              <a:t>Projet Fansite est une plateforme dédiée aux passionnés, en utilisant des technologies modernes pour offrir une expérience immersive.</a:t>
            </a:r>
            <a:endParaRPr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0785" r="13576" t="27614"/>
          <a:stretch/>
        </p:blipFill>
        <p:spPr>
          <a:xfrm>
            <a:off x="1387625" y="1168850"/>
            <a:ext cx="5722725" cy="233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2278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mic Sans MS"/>
                <a:ea typeface="Comic Sans MS"/>
                <a:cs typeface="Comic Sans MS"/>
                <a:sym typeface="Comic Sans MS"/>
              </a:rPr>
              <a:t>GitHub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0" y="1213075"/>
            <a:ext cx="4821501" cy="18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7900" y="3402525"/>
            <a:ext cx="5559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Nous avons travaillé notre propre fansite sur notre branche de GitHub. Puis nous avons fusionné nos branches dans la branche principal.</a:t>
            </a:r>
            <a:endParaRPr sz="19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775" y="1213075"/>
            <a:ext cx="3369524" cy="34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1041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mic Sans MS"/>
                <a:ea typeface="Comic Sans MS"/>
                <a:cs typeface="Comic Sans MS"/>
                <a:sym typeface="Comic Sans MS"/>
              </a:rPr>
              <a:t>HTML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363"/>
            <a:ext cx="5345749" cy="25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3763650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5: </a:t>
            </a:r>
            <a:endParaRPr b="1" i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i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Structurer les pages web et les rendre sémantiques</a:t>
            </a:r>
            <a:endParaRPr b="1" i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i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Amélioration de l'accessibilité et de la lisibilité pour tous les utilisateurs</a:t>
            </a:r>
            <a:endParaRPr b="1" i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471000" y="0"/>
            <a:ext cx="8520600" cy="7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CSS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2075"/>
            <a:ext cx="47700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31150" y="4138275"/>
            <a:ext cx="86664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est utilisé pour définir le design et la mise en page des pages web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définit les polices, les couleurs, les arrière-plans, les bordures, les marges, etc.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crée des designs dynamiques adaptés aux différents appareils et tailles d'écran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permet d'appliquer un style uniforme à plusieurs pages via un fichier CSS commun.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75" y="942075"/>
            <a:ext cx="4069124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8" y="6347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mic Sans MS"/>
                <a:ea typeface="Comic Sans MS"/>
                <a:cs typeface="Comic Sans MS"/>
                <a:sym typeface="Comic Sans MS"/>
              </a:rPr>
              <a:t>Flex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50" y="1130625"/>
            <a:ext cx="7377301" cy="23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66750" y="3727275"/>
            <a:ext cx="866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Aligner et distribuer les </a:t>
            </a:r>
            <a:r>
              <a:rPr b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éléments</a:t>
            </a:r>
            <a:r>
              <a:rPr b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b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manière flexible, comme dans la navigation et les sections de contenu.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Char char="●"/>
            </a:pPr>
            <a:r>
              <a:rPr b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Simplifier de la disposition verticale ou horizontale</a:t>
            </a:r>
            <a:endParaRPr b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8" y="0"/>
            <a:ext cx="85206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>
                <a:latin typeface="Comic Sans MS"/>
                <a:ea typeface="Comic Sans MS"/>
                <a:cs typeface="Comic Sans MS"/>
                <a:sym typeface="Comic Sans MS"/>
              </a:rPr>
              <a:t>Grid</a:t>
            </a:r>
            <a:endParaRPr sz="4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6700"/>
            <a:ext cx="4371049" cy="35786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371050" y="1497925"/>
            <a:ext cx="47730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 modèle de mise en page en CSS conçu pour créer des dispositions en deux dimensions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réaliser facilement des mises en page complexes tout en offrant une flexibilité et un contrôle total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tr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 éléments peuvent être placés à la fois en ligne et en colonne</a:t>
            </a: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 est facile d'ajuster et de dimensionner les cellules de la grille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Idéal pour créer des mises en page adaptatives en fonction de la taille de l'écran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Char char="●"/>
            </a:pPr>
            <a:r>
              <a:rPr b="1" i="1" lang="tr" sz="11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Permet un alignement, un espacement et un regroupement parfaits des éléments</a:t>
            </a:r>
            <a:endParaRPr b="1" i="1" sz="11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ctrTitle"/>
          </p:nvPr>
        </p:nvSpPr>
        <p:spPr>
          <a:xfrm>
            <a:off x="252983" y="51725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mic Sans MS"/>
                <a:ea typeface="Comic Sans MS"/>
                <a:cs typeface="Comic Sans MS"/>
                <a:sym typeface="Comic Sans MS"/>
              </a:rPr>
              <a:t>Media Queries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4100"/>
            <a:ext cx="5098877" cy="24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276" y="1154100"/>
            <a:ext cx="3841238" cy="38017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119775" y="3832975"/>
            <a:ext cx="497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Le site s’adapte parfaitement aux </a:t>
            </a:r>
            <a:r>
              <a:rPr b="1" i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écrans</a:t>
            </a:r>
            <a:r>
              <a:rPr b="1" i="1" lang="tr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toutes tailles, les smartphones, les tablettes, les ordinateurs de bureau</a:t>
            </a:r>
            <a:endParaRPr b="1" i="1"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169150"/>
            <a:ext cx="85206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Améliorations Possibles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25475" y="1460850"/>
            <a:ext cx="85206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tr" sz="2000">
                <a:solidFill>
                  <a:schemeClr val="dk2"/>
                </a:solidFill>
              </a:rPr>
              <a:t>Un forum pour les fans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tr" sz="2000">
                <a:solidFill>
                  <a:schemeClr val="dk2"/>
                </a:solidFill>
              </a:rPr>
              <a:t>Un fansite ayant un design totalement responsive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tr" sz="2000">
                <a:solidFill>
                  <a:schemeClr val="dk2"/>
                </a:solidFill>
              </a:rPr>
              <a:t>Manque des </a:t>
            </a:r>
            <a:r>
              <a:rPr lang="tr" sz="2000">
                <a:solidFill>
                  <a:schemeClr val="dk2"/>
                </a:solidFill>
              </a:rPr>
              <a:t>éléments</a:t>
            </a:r>
            <a:r>
              <a:rPr lang="tr" sz="2000">
                <a:solidFill>
                  <a:schemeClr val="dk2"/>
                </a:solidFill>
              </a:rPr>
              <a:t> comme les menus drop-down et burger 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