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10241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694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007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331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007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75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12914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8502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1348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1536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43AFC-2998-4C10-BFB5-582676D1EFBB}" type="datetimeFigureOut">
              <a:rPr lang="tr-TR" smtClean="0"/>
              <a:t>26.07.2025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DB1F-BF79-4DE7-BECC-C67FFC0873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3284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4.png"/><Relationship Id="rId3" Type="http://schemas.openxmlformats.org/officeDocument/2006/relationships/image" Target="../media/image2.png"/><Relationship Id="rId21" Type="http://schemas.openxmlformats.org/officeDocument/2006/relationships/image" Target="../media/image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Düz Ok Bağlayıcısı 64"/>
          <p:cNvCxnSpPr/>
          <p:nvPr/>
        </p:nvCxnSpPr>
        <p:spPr>
          <a:xfrm>
            <a:off x="4572099" y="4275858"/>
            <a:ext cx="108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Düz Ok Bağlayıcısı 71"/>
          <p:cNvCxnSpPr/>
          <p:nvPr/>
        </p:nvCxnSpPr>
        <p:spPr>
          <a:xfrm>
            <a:off x="6510786" y="1752212"/>
            <a:ext cx="0" cy="108000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Düz Bağlayıcı 7"/>
          <p:cNvCxnSpPr/>
          <p:nvPr/>
        </p:nvCxnSpPr>
        <p:spPr>
          <a:xfrm>
            <a:off x="243840" y="4416682"/>
            <a:ext cx="9648305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Düz Ok Bağlayıcısı 9"/>
          <p:cNvCxnSpPr/>
          <p:nvPr/>
        </p:nvCxnSpPr>
        <p:spPr>
          <a:xfrm flipV="1">
            <a:off x="549572" y="2932686"/>
            <a:ext cx="0" cy="10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549572" y="4012686"/>
            <a:ext cx="108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Metin kutusu 12"/>
              <p:cNvSpPr txBox="1"/>
              <p:nvPr/>
            </p:nvSpPr>
            <p:spPr>
              <a:xfrm>
                <a:off x="465478" y="2699910"/>
                <a:ext cx="16818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Metin kutusu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78" y="2699910"/>
                <a:ext cx="168187" cy="169277"/>
              </a:xfrm>
              <a:prstGeom prst="rect">
                <a:avLst/>
              </a:prstGeom>
              <a:blipFill rotWithShape="0">
                <a:blip r:embed="rId2"/>
                <a:stretch>
                  <a:fillRect l="-17857" r="-7143" b="-2500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Dikdörtgen 13"/>
              <p:cNvSpPr/>
              <p:nvPr/>
            </p:nvSpPr>
            <p:spPr>
              <a:xfrm>
                <a:off x="1558930" y="3858797"/>
                <a:ext cx="35259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Dikdörtgen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930" y="3858797"/>
                <a:ext cx="352597" cy="26161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Düz Ok Bağlayıcısı 46"/>
          <p:cNvCxnSpPr/>
          <p:nvPr/>
        </p:nvCxnSpPr>
        <p:spPr>
          <a:xfrm rot="-1800000" flipV="1">
            <a:off x="7505477" y="3362453"/>
            <a:ext cx="108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Düz Bağlayıcı 49"/>
          <p:cNvCxnSpPr/>
          <p:nvPr/>
        </p:nvCxnSpPr>
        <p:spPr>
          <a:xfrm flipV="1">
            <a:off x="7590787" y="2192453"/>
            <a:ext cx="0" cy="144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Düz Ok Bağlayıcısı 47"/>
          <p:cNvCxnSpPr/>
          <p:nvPr/>
        </p:nvCxnSpPr>
        <p:spPr>
          <a:xfrm rot="-1800000" flipV="1">
            <a:off x="7320787" y="2624800"/>
            <a:ext cx="0" cy="10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Dikdörtgen 50"/>
              <p:cNvSpPr/>
              <p:nvPr/>
            </p:nvSpPr>
            <p:spPr>
              <a:xfrm>
                <a:off x="8440502" y="2894220"/>
                <a:ext cx="3558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r-T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Dikdörtgen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02" y="2894220"/>
                <a:ext cx="355867" cy="26161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Metin kutusu 51"/>
              <p:cNvSpPr txBox="1"/>
              <p:nvPr/>
            </p:nvSpPr>
            <p:spPr>
              <a:xfrm>
                <a:off x="7103383" y="2527868"/>
                <a:ext cx="17145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r-TR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Metin kutusu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3383" y="2527868"/>
                <a:ext cx="171457" cy="169277"/>
              </a:xfrm>
              <a:prstGeom prst="rect">
                <a:avLst/>
              </a:prstGeom>
              <a:blipFill rotWithShape="0">
                <a:blip r:embed="rId7"/>
                <a:stretch>
                  <a:fillRect l="-17857" r="-10714" b="-29630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Düz Bağlayıcı 53"/>
          <p:cNvCxnSpPr/>
          <p:nvPr/>
        </p:nvCxnSpPr>
        <p:spPr>
          <a:xfrm rot="-1800000" flipV="1">
            <a:off x="7050787" y="1617145"/>
            <a:ext cx="0" cy="216000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6438786" y="1680212"/>
            <a:ext cx="144000" cy="144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9" name="Düz Ok Bağlayıcısı 68"/>
          <p:cNvCxnSpPr/>
          <p:nvPr/>
        </p:nvCxnSpPr>
        <p:spPr>
          <a:xfrm>
            <a:off x="7590787" y="3632453"/>
            <a:ext cx="108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Dikdörtgen 69"/>
              <p:cNvSpPr/>
              <p:nvPr/>
            </p:nvSpPr>
            <p:spPr>
              <a:xfrm>
                <a:off x="8611424" y="3520544"/>
                <a:ext cx="32656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70" name="Dikdörtgen 6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1424" y="3520544"/>
                <a:ext cx="326563" cy="24622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Oval 70"/>
          <p:cNvSpPr/>
          <p:nvPr/>
        </p:nvSpPr>
        <p:spPr>
          <a:xfrm>
            <a:off x="7554788" y="3596453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Dikdörtgen 72"/>
              <p:cNvSpPr/>
              <p:nvPr/>
            </p:nvSpPr>
            <p:spPr>
              <a:xfrm>
                <a:off x="6240093" y="2666232"/>
                <a:ext cx="29931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tr-TR" sz="1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3" name="Dikdörtgen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93" y="2666232"/>
                <a:ext cx="299313" cy="246221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4" name="Düz Ok Bağlayıcısı 73"/>
          <p:cNvCxnSpPr/>
          <p:nvPr/>
        </p:nvCxnSpPr>
        <p:spPr>
          <a:xfrm rot="19800000" flipV="1">
            <a:off x="7239848" y="2672156"/>
            <a:ext cx="0" cy="1080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Dikdörtgen 74"/>
              <p:cNvSpPr/>
              <p:nvPr/>
            </p:nvSpPr>
            <p:spPr>
              <a:xfrm>
                <a:off x="6680989" y="2642453"/>
                <a:ext cx="35541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 xmlns="">
          <p:sp>
            <p:nvSpPr>
              <p:cNvPr id="75" name="Dikdörtgen 7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89" y="2642453"/>
                <a:ext cx="355418" cy="246221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Yay 80"/>
          <p:cNvSpPr/>
          <p:nvPr/>
        </p:nvSpPr>
        <p:spPr>
          <a:xfrm rot="-2820000">
            <a:off x="7439853" y="3385850"/>
            <a:ext cx="180000" cy="14400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Metin kutusu 81"/>
              <p:cNvSpPr txBox="1"/>
              <p:nvPr/>
            </p:nvSpPr>
            <p:spPr>
              <a:xfrm>
                <a:off x="7463883" y="3184149"/>
                <a:ext cx="86434" cy="1231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tr-TR" sz="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2" name="Metin kutusu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3883" y="3184149"/>
                <a:ext cx="86434" cy="123111"/>
              </a:xfrm>
              <a:prstGeom prst="rect">
                <a:avLst/>
              </a:prstGeom>
              <a:blipFill rotWithShape="0">
                <a:blip r:embed="rId16"/>
                <a:stretch>
                  <a:fillRect l="-13333" r="-13333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ikdörtgen 1"/>
          <p:cNvSpPr/>
          <p:nvPr/>
        </p:nvSpPr>
        <p:spPr>
          <a:xfrm>
            <a:off x="3132099" y="3422174"/>
            <a:ext cx="1440000" cy="720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Oval 2"/>
          <p:cNvSpPr/>
          <p:nvPr/>
        </p:nvSpPr>
        <p:spPr>
          <a:xfrm>
            <a:off x="3132099" y="4149858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5" name="Oval 44"/>
          <p:cNvSpPr/>
          <p:nvPr/>
        </p:nvSpPr>
        <p:spPr>
          <a:xfrm>
            <a:off x="4320099" y="4149858"/>
            <a:ext cx="252000" cy="252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53" name="Düz Ok Bağlayıcısı 52"/>
          <p:cNvCxnSpPr/>
          <p:nvPr/>
        </p:nvCxnSpPr>
        <p:spPr>
          <a:xfrm flipV="1">
            <a:off x="3856265" y="2342174"/>
            <a:ext cx="0" cy="1080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Düz Ok Bağlayıcısı 54"/>
          <p:cNvCxnSpPr/>
          <p:nvPr/>
        </p:nvCxnSpPr>
        <p:spPr>
          <a:xfrm>
            <a:off x="3856265" y="3422174"/>
            <a:ext cx="10800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Metin kutusu 56"/>
              <p:cNvSpPr txBox="1"/>
              <p:nvPr/>
            </p:nvSpPr>
            <p:spPr>
              <a:xfrm>
                <a:off x="3772171" y="2109398"/>
                <a:ext cx="17145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7" name="Metin kutusu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171" y="2109398"/>
                <a:ext cx="171457" cy="169277"/>
              </a:xfrm>
              <a:prstGeom prst="rect">
                <a:avLst/>
              </a:prstGeom>
              <a:blipFill rotWithShape="0">
                <a:blip r:embed="rId17"/>
                <a:stretch>
                  <a:fillRect l="-21429" r="-10714" b="-2857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Dikdörtgen 60"/>
              <p:cNvSpPr/>
              <p:nvPr/>
            </p:nvSpPr>
            <p:spPr>
              <a:xfrm>
                <a:off x="4865623" y="3268285"/>
                <a:ext cx="355867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1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tr-TR" sz="11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1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1" name="Dikdörtgen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5623" y="3268285"/>
                <a:ext cx="355867" cy="261610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Düz Ok Bağlayıcısı 66"/>
          <p:cNvCxnSpPr/>
          <p:nvPr/>
        </p:nvCxnSpPr>
        <p:spPr>
          <a:xfrm rot="-10800000">
            <a:off x="2771804" y="3543622"/>
            <a:ext cx="10800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Bağlayıcı 26"/>
          <p:cNvCxnSpPr/>
          <p:nvPr/>
        </p:nvCxnSpPr>
        <p:spPr>
          <a:xfrm flipH="1">
            <a:off x="3851804" y="3441241"/>
            <a:ext cx="0" cy="10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Düz Ok Bağlayıcısı 76"/>
          <p:cNvCxnSpPr/>
          <p:nvPr/>
        </p:nvCxnSpPr>
        <p:spPr>
          <a:xfrm rot="9000000" flipV="1">
            <a:off x="4306264" y="3301597"/>
            <a:ext cx="0" cy="1800000"/>
          </a:xfrm>
          <a:prstGeom prst="straightConnector1">
            <a:avLst/>
          </a:prstGeom>
          <a:ln w="12700">
            <a:solidFill>
              <a:srgbClr val="0070C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3816099" y="3386174"/>
            <a:ext cx="72000" cy="7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Dikdörtgen 28"/>
              <p:cNvSpPr/>
              <p:nvPr/>
            </p:nvSpPr>
            <p:spPr>
              <a:xfrm>
                <a:off x="2565286" y="3406784"/>
                <a:ext cx="29681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>
          <p:sp>
            <p:nvSpPr>
              <p:cNvPr id="29" name="Dikdörtgen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86" y="3406784"/>
                <a:ext cx="296813" cy="246221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Dikdörtgen 83"/>
              <p:cNvSpPr/>
              <p:nvPr/>
            </p:nvSpPr>
            <p:spPr>
              <a:xfrm>
                <a:off x="5573708" y="4163049"/>
                <a:ext cx="362087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tr-TR" sz="1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tr-TR" sz="1000" dirty="0"/>
              </a:p>
            </p:txBody>
          </p:sp>
        </mc:Choice>
        <mc:Fallback>
          <p:sp>
            <p:nvSpPr>
              <p:cNvPr id="84" name="Dikdörtgen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08" y="4163049"/>
                <a:ext cx="362087" cy="246221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Dikdörtgen 29"/>
              <p:cNvSpPr/>
              <p:nvPr/>
            </p:nvSpPr>
            <p:spPr>
              <a:xfrm>
                <a:off x="4698127" y="4920909"/>
                <a:ext cx="31123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sz="1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tr-TR" sz="1000" dirty="0"/>
              </a:p>
            </p:txBody>
          </p:sp>
        </mc:Choice>
        <mc:Fallback>
          <p:sp>
            <p:nvSpPr>
              <p:cNvPr id="30" name="Dikdörtgen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127" y="4920909"/>
                <a:ext cx="311239" cy="24622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093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</Words>
  <Application>Microsoft Office PowerPoint</Application>
  <PresentationFormat>Geniş ekran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Teması</vt:lpstr>
      <vt:lpstr>PowerPoint Sunusu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3060</dc:creator>
  <cp:lastModifiedBy>3060</cp:lastModifiedBy>
  <cp:revision>9</cp:revision>
  <dcterms:created xsi:type="dcterms:W3CDTF">2025-07-24T08:41:16Z</dcterms:created>
  <dcterms:modified xsi:type="dcterms:W3CDTF">2025-07-26T12:46:02Z</dcterms:modified>
</cp:coreProperties>
</file>