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L4J ile Derin Öğrenme – Yapay Sinir Ağları (ANN) #3 | Mesut Pişk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48680"/>
            <a:ext cx="56102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395536" y="285293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</a:t>
            </a:r>
            <a:endParaRPr lang="tr-TR" dirty="0"/>
          </a:p>
        </p:txBody>
      </p:sp>
      <p:cxnSp>
        <p:nvCxnSpPr>
          <p:cNvPr id="9" name="Düz Ok Bağlayıcısı 8"/>
          <p:cNvCxnSpPr/>
          <p:nvPr/>
        </p:nvCxnSpPr>
        <p:spPr>
          <a:xfrm flipV="1">
            <a:off x="1835696" y="2204864"/>
            <a:ext cx="1296144" cy="7200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1809904" y="3068960"/>
            <a:ext cx="1465952" cy="7200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1761776" y="3315692"/>
            <a:ext cx="1512168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2.bp.blogspot.com/-vZr4xn502oY/WbAyr9h6IuI/AAAAAAAAIsI/WEjp6r7JSEgStKRopIyMHlJtht47h9quwCLcBGAs/s400/Yapay%2Bbir%2Bsinir%2B%2528sekil%2B1.2%25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124744"/>
            <a:ext cx="733545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Şu Kara Kutuyu Açalım: Yapay Sinir Ağları | Yapay Zekâ Portal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04968" cy="384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7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Ekran Gösterisi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Şeymen</dc:creator>
  <cp:lastModifiedBy>USER</cp:lastModifiedBy>
  <cp:revision>2</cp:revision>
  <dcterms:created xsi:type="dcterms:W3CDTF">2021-01-16T13:41:41Z</dcterms:created>
  <dcterms:modified xsi:type="dcterms:W3CDTF">2021-01-16T13:49:09Z</dcterms:modified>
</cp:coreProperties>
</file>