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1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97" r:id="rId6"/>
    <p:sldLayoutId id="2147483893" r:id="rId7"/>
    <p:sldLayoutId id="2147483894" r:id="rId8"/>
    <p:sldLayoutId id="2147483895" r:id="rId9"/>
    <p:sldLayoutId id="2147483896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50A8A-6685-2143-AC73-3270143B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Mehmet SUNGUR</a:t>
            </a:r>
          </a:p>
          <a:p>
            <a:r>
              <a:rPr lang="en-US" sz="1600" i="1" dirty="0"/>
              <a:t>Aug 14, 2023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What is Amazon EC2 in AWS? | DevOps Automateinfra Learning">
            <a:extLst>
              <a:ext uri="{FF2B5EF4-FFF2-40B4-BE49-F238E27FC236}">
                <a16:creationId xmlns:a16="http://schemas.microsoft.com/office/drawing/2014/main" id="{87632C18-7D7C-240C-0D3A-50187B55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48" y="1044500"/>
            <a:ext cx="8443351" cy="54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EC2 Overview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80" y="2011680"/>
            <a:ext cx="5824729" cy="48463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AWS de </a:t>
            </a:r>
            <a:r>
              <a:rPr lang="en-US" sz="1800" dirty="0" err="1"/>
              <a:t>buluna</a:t>
            </a:r>
            <a:r>
              <a:rPr lang="en-US" sz="1800" dirty="0"/>
              <a:t> </a:t>
            </a:r>
            <a:r>
              <a:rPr lang="en-US" sz="1800" dirty="0" err="1"/>
              <a:t>sanal</a:t>
            </a:r>
            <a:r>
              <a:rPr lang="en-US" sz="1800" dirty="0"/>
              <a:t> </a:t>
            </a:r>
            <a:r>
              <a:rPr lang="en-US" sz="1800" dirty="0" err="1"/>
              <a:t>makinalardır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İhtiyacınız</a:t>
            </a:r>
            <a:r>
              <a:rPr lang="en-US" sz="1800" dirty="0"/>
              <a:t> </a:t>
            </a:r>
            <a:r>
              <a:rPr lang="en-US" sz="1800" dirty="0" err="1"/>
              <a:t>olduğunda</a:t>
            </a:r>
            <a:r>
              <a:rPr lang="en-US" sz="1800" dirty="0"/>
              <a:t> </a:t>
            </a:r>
            <a:r>
              <a:rPr lang="en-US" sz="1800" dirty="0" err="1"/>
              <a:t>isteğiniz</a:t>
            </a:r>
            <a:r>
              <a:rPr lang="en-US" sz="1800" dirty="0"/>
              <a:t> </a:t>
            </a:r>
            <a:r>
              <a:rPr lang="en-US" sz="1800" dirty="0" err="1"/>
              <a:t>doğrultusunda</a:t>
            </a:r>
            <a:r>
              <a:rPr lang="en-US" sz="1800" dirty="0"/>
              <a:t> </a:t>
            </a:r>
            <a:r>
              <a:rPr lang="en-US" sz="1800" dirty="0" err="1"/>
              <a:t>imajlar</a:t>
            </a:r>
            <a:r>
              <a:rPr lang="en-US" sz="1800" dirty="0"/>
              <a:t> ile </a:t>
            </a:r>
            <a:r>
              <a:rPr lang="en-US" sz="1800" dirty="0" err="1"/>
              <a:t>makinalarınızı</a:t>
            </a:r>
            <a:r>
              <a:rPr lang="en-US" sz="1800" dirty="0"/>
              <a:t> </a:t>
            </a:r>
            <a:r>
              <a:rPr lang="en-US" sz="1800" dirty="0" err="1"/>
              <a:t>oluşturabilme</a:t>
            </a:r>
            <a:r>
              <a:rPr lang="en-US" sz="1800" dirty="0"/>
              <a:t> </a:t>
            </a:r>
            <a:r>
              <a:rPr lang="en-US" sz="1800" dirty="0" err="1"/>
              <a:t>imkanı</a:t>
            </a:r>
            <a:r>
              <a:rPr lang="en-US" sz="1800" dirty="0"/>
              <a:t> </a:t>
            </a:r>
            <a:r>
              <a:rPr lang="en-US" sz="1800" dirty="0" err="1"/>
              <a:t>vermektedir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Tamamen</a:t>
            </a:r>
            <a:r>
              <a:rPr lang="en-US" sz="1800" dirty="0"/>
              <a:t> kullanıcı tarafından kontrol </a:t>
            </a:r>
            <a:r>
              <a:rPr lang="en-US" sz="1800" dirty="0" err="1"/>
              <a:t>edilmektedir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Sadece</a:t>
            </a:r>
            <a:r>
              <a:rPr lang="en-US" sz="1800" dirty="0"/>
              <a:t> </a:t>
            </a:r>
            <a:r>
              <a:rPr lang="en-US" sz="1800" dirty="0" err="1"/>
              <a:t>kullandığınız</a:t>
            </a:r>
            <a:r>
              <a:rPr lang="en-US" sz="1800" dirty="0"/>
              <a:t> </a:t>
            </a:r>
            <a:r>
              <a:rPr lang="en-US" sz="1800" dirty="0" err="1"/>
              <a:t>kadarını</a:t>
            </a:r>
            <a:r>
              <a:rPr lang="en-US" sz="1800" dirty="0"/>
              <a:t> </a:t>
            </a:r>
            <a:r>
              <a:rPr lang="en-US" sz="1800" dirty="0" err="1"/>
              <a:t>ödersiniz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Kullanım</a:t>
            </a:r>
            <a:r>
              <a:rPr lang="en-US" sz="1800" dirty="0"/>
              <a:t> </a:t>
            </a:r>
            <a:r>
              <a:rPr lang="en-US" sz="1800" dirty="0" err="1"/>
              <a:t>durumuna</a:t>
            </a:r>
            <a:r>
              <a:rPr lang="en-US" sz="1800" dirty="0"/>
              <a:t> göre 4 farklı yapısı vardır.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On Demand: </a:t>
            </a:r>
            <a:r>
              <a:rPr lang="en-US" sz="1600" dirty="0"/>
              <a:t>Saat ve </a:t>
            </a:r>
            <a:r>
              <a:rPr lang="en-US" sz="1600" dirty="0" err="1"/>
              <a:t>saniye</a:t>
            </a:r>
            <a:r>
              <a:rPr lang="en-US" sz="1600" dirty="0"/>
              <a:t> </a:t>
            </a:r>
            <a:r>
              <a:rPr lang="en-US" sz="1600" dirty="0" err="1"/>
              <a:t>bazında</a:t>
            </a:r>
            <a:r>
              <a:rPr lang="en-US" sz="1600" dirty="0"/>
              <a:t> </a:t>
            </a:r>
            <a:r>
              <a:rPr lang="en-US" sz="1600" dirty="0" err="1"/>
              <a:t>ödeme</a:t>
            </a:r>
            <a:r>
              <a:rPr lang="en-US" sz="1600" dirty="0"/>
              <a:t> </a:t>
            </a:r>
            <a:r>
              <a:rPr lang="en-US" sz="1600" dirty="0" err="1"/>
              <a:t>yapılmaktadır</a:t>
            </a:r>
            <a:r>
              <a:rPr lang="en-US" sz="1600" dirty="0"/>
              <a:t>. </a:t>
            </a:r>
            <a:r>
              <a:rPr lang="en-US" sz="1600" dirty="0" err="1"/>
              <a:t>Ücret</a:t>
            </a:r>
            <a:r>
              <a:rPr lang="en-US" sz="1600" dirty="0"/>
              <a:t> </a:t>
            </a:r>
            <a:r>
              <a:rPr lang="en-US" sz="1600" dirty="0" err="1"/>
              <a:t>çalıştırılan</a:t>
            </a:r>
            <a:r>
              <a:rPr lang="en-US" sz="1600" dirty="0"/>
              <a:t> type </a:t>
            </a:r>
            <a:r>
              <a:rPr lang="en-US" sz="1600" dirty="0" err="1"/>
              <a:t>türüne</a:t>
            </a:r>
            <a:r>
              <a:rPr lang="en-US" sz="1600" dirty="0"/>
              <a:t> bağlı olarak değişir. Düşük </a:t>
            </a:r>
            <a:r>
              <a:rPr lang="en-US" sz="1600" dirty="0" err="1"/>
              <a:t>maliyet</a:t>
            </a:r>
            <a:r>
              <a:rPr lang="en-US" sz="1600" dirty="0"/>
              <a:t> ve </a:t>
            </a:r>
            <a:r>
              <a:rPr lang="en-US" sz="1600" dirty="0" err="1"/>
              <a:t>esnekliğe</a:t>
            </a:r>
            <a:r>
              <a:rPr lang="en-US" sz="1600" dirty="0"/>
              <a:t> ihtiyaç </a:t>
            </a:r>
            <a:r>
              <a:rPr lang="en-US" sz="1600" dirty="0" err="1"/>
              <a:t>duyulan</a:t>
            </a:r>
            <a:r>
              <a:rPr lang="en-US" sz="1600" dirty="0"/>
              <a:t> </a:t>
            </a:r>
            <a:r>
              <a:rPr lang="en-US" sz="1600" dirty="0" err="1"/>
              <a:t>işlemlerde</a:t>
            </a:r>
            <a:r>
              <a:rPr lang="en-US" sz="1600" dirty="0"/>
              <a:t> kullanılır. Herhangi bir ön </a:t>
            </a:r>
            <a:r>
              <a:rPr lang="en-US" sz="1600" dirty="0" err="1"/>
              <a:t>ödeme</a:t>
            </a:r>
            <a:r>
              <a:rPr lang="en-US" sz="1600" dirty="0"/>
              <a:t> veya uzun </a:t>
            </a:r>
            <a:r>
              <a:rPr lang="en-US" sz="1600" dirty="0" err="1"/>
              <a:t>vadeli</a:t>
            </a:r>
            <a:r>
              <a:rPr lang="en-US" sz="1600" dirty="0"/>
              <a:t> </a:t>
            </a:r>
            <a:r>
              <a:rPr lang="en-US" sz="1600" dirty="0" err="1"/>
              <a:t>taahhüt</a:t>
            </a:r>
            <a:r>
              <a:rPr lang="en-US" sz="1600" dirty="0"/>
              <a:t> </a:t>
            </a:r>
            <a:r>
              <a:rPr lang="en-US" sz="1600" dirty="0" err="1"/>
              <a:t>olmaz</a:t>
            </a:r>
            <a:r>
              <a:rPr lang="en-US" sz="1600" dirty="0"/>
              <a:t>. Projenin </a:t>
            </a:r>
            <a:r>
              <a:rPr lang="en-US" sz="1600" dirty="0" err="1"/>
              <a:t>durumunu</a:t>
            </a:r>
            <a:r>
              <a:rPr lang="en-US" sz="1600" dirty="0"/>
              <a:t> </a:t>
            </a:r>
            <a:r>
              <a:rPr lang="en-US" sz="1600" dirty="0" err="1"/>
              <a:t>görmek</a:t>
            </a:r>
            <a:r>
              <a:rPr lang="en-US" sz="1600" dirty="0"/>
              <a:t> </a:t>
            </a:r>
            <a:r>
              <a:rPr lang="en-US" sz="1600" dirty="0" err="1"/>
              <a:t>istediğiniz</a:t>
            </a:r>
            <a:r>
              <a:rPr lang="en-US" sz="1600" dirty="0"/>
              <a:t> herhangi bir </a:t>
            </a:r>
            <a:r>
              <a:rPr lang="en-US" sz="1600" dirty="0" err="1"/>
              <a:t>kalıcılığı</a:t>
            </a:r>
            <a:r>
              <a:rPr lang="en-US" sz="1600" dirty="0"/>
              <a:t> olmayan </a:t>
            </a:r>
            <a:r>
              <a:rPr lang="en-US" sz="1600" dirty="0" err="1"/>
              <a:t>işlemlerdir</a:t>
            </a:r>
            <a:r>
              <a:rPr lang="en-US" sz="1600" dirty="0"/>
              <a:t>. Kısa vade için iyi ve </a:t>
            </a:r>
            <a:r>
              <a:rPr lang="en-US" sz="1600" dirty="0" err="1"/>
              <a:t>kullanışlıdır</a:t>
            </a:r>
            <a:r>
              <a:rPr lang="en-US" sz="16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Reserved: </a:t>
            </a:r>
            <a:r>
              <a:rPr lang="en-US" sz="1600" dirty="0"/>
              <a:t>Bir </a:t>
            </a:r>
            <a:r>
              <a:rPr lang="en-US" sz="1600" dirty="0" err="1"/>
              <a:t>sözleşme</a:t>
            </a:r>
            <a:r>
              <a:rPr lang="en-US" sz="1600" dirty="0"/>
              <a:t> </a:t>
            </a:r>
            <a:r>
              <a:rPr lang="en-US" sz="1600" dirty="0" err="1"/>
              <a:t>sonrasında</a:t>
            </a:r>
            <a:r>
              <a:rPr lang="en-US" sz="1600" dirty="0"/>
              <a:t> </a:t>
            </a:r>
            <a:r>
              <a:rPr lang="en-US" sz="1600" dirty="0" err="1"/>
              <a:t>oluşturulan</a:t>
            </a:r>
            <a:r>
              <a:rPr lang="en-US" sz="1600" dirty="0"/>
              <a:t> </a:t>
            </a:r>
            <a:r>
              <a:rPr lang="en-US" sz="1600" dirty="0" err="1"/>
              <a:t>yapıdır</a:t>
            </a:r>
            <a:r>
              <a:rPr lang="en-US" sz="1600" dirty="0"/>
              <a:t>. 1-3 </a:t>
            </a:r>
            <a:r>
              <a:rPr lang="en-US" sz="1600" dirty="0" err="1"/>
              <a:t>yıl</a:t>
            </a:r>
            <a:r>
              <a:rPr lang="en-US" sz="1600" dirty="0"/>
              <a:t> arasında Oluşan bu </a:t>
            </a:r>
            <a:r>
              <a:rPr lang="en-US" sz="1600" dirty="0" err="1"/>
              <a:t>yapıda</a:t>
            </a:r>
            <a:r>
              <a:rPr lang="en-US" sz="1600" dirty="0"/>
              <a:t> </a:t>
            </a:r>
            <a:r>
              <a:rPr lang="en-US" sz="1600" dirty="0" err="1"/>
              <a:t>sözleşme</a:t>
            </a:r>
            <a:r>
              <a:rPr lang="en-US" sz="1600" dirty="0"/>
              <a:t> ne kadar </a:t>
            </a:r>
            <a:r>
              <a:rPr lang="en-US" sz="1600" dirty="0" err="1"/>
              <a:t>uzunsa</a:t>
            </a:r>
            <a:r>
              <a:rPr lang="en-US" sz="1600" dirty="0"/>
              <a:t> </a:t>
            </a:r>
            <a:r>
              <a:rPr lang="en-US" sz="1600" dirty="0" err="1"/>
              <a:t>saatlik</a:t>
            </a:r>
            <a:r>
              <a:rPr lang="en-US" sz="1600" dirty="0"/>
              <a:t> </a:t>
            </a:r>
            <a:r>
              <a:rPr lang="en-US" sz="1600" dirty="0" err="1"/>
              <a:t>bazda</a:t>
            </a:r>
            <a:r>
              <a:rPr lang="en-US" sz="1600" dirty="0"/>
              <a:t> o </a:t>
            </a:r>
            <a:r>
              <a:rPr lang="en-US" sz="1600" dirty="0" err="1"/>
              <a:t>ölçüde</a:t>
            </a:r>
            <a:r>
              <a:rPr lang="en-US" sz="1600" dirty="0"/>
              <a:t> </a:t>
            </a:r>
            <a:r>
              <a:rPr lang="en-US" sz="1600" dirty="0" err="1"/>
              <a:t>indirim</a:t>
            </a:r>
            <a:r>
              <a:rPr lang="en-US" sz="1600" dirty="0"/>
              <a:t> </a:t>
            </a:r>
            <a:r>
              <a:rPr lang="en-US" sz="1600" dirty="0" err="1"/>
              <a:t>yapılmaktadır</a:t>
            </a:r>
            <a:r>
              <a:rPr lang="en-US" sz="1600" dirty="0"/>
              <a:t>. OnDemand </a:t>
            </a:r>
            <a:r>
              <a:rPr lang="en-US" sz="1600" dirty="0" err="1"/>
              <a:t>yapının</a:t>
            </a:r>
            <a:r>
              <a:rPr lang="en-US" sz="1600" dirty="0"/>
              <a:t> tam </a:t>
            </a:r>
            <a:r>
              <a:rPr lang="en-US" sz="1600" dirty="0" err="1"/>
              <a:t>tersi</a:t>
            </a:r>
            <a:r>
              <a:rPr lang="en-US" sz="1600" dirty="0"/>
              <a:t> </a:t>
            </a:r>
            <a:r>
              <a:rPr lang="en-US" sz="1600" dirty="0" err="1"/>
              <a:t>işlemlerde</a:t>
            </a:r>
            <a:r>
              <a:rPr lang="en-US" sz="1600" dirty="0"/>
              <a:t> </a:t>
            </a:r>
            <a:r>
              <a:rPr lang="en-US" sz="1600" dirty="0" err="1"/>
              <a:t>kullanılmaktadır</a:t>
            </a:r>
            <a:r>
              <a:rPr lang="en-US" sz="1600" dirty="0"/>
              <a:t>. </a:t>
            </a:r>
            <a:r>
              <a:rPr lang="en-US" sz="1600" dirty="0" err="1"/>
              <a:t>Yapıda</a:t>
            </a:r>
            <a:r>
              <a:rPr lang="en-US" sz="1600" dirty="0"/>
              <a:t> hangi storage lerin </a:t>
            </a:r>
            <a:r>
              <a:rPr lang="en-US" sz="1600" dirty="0" err="1"/>
              <a:t>kullanılacağına</a:t>
            </a:r>
            <a:r>
              <a:rPr lang="en-US" sz="1600" dirty="0"/>
              <a:t> karar </a:t>
            </a:r>
            <a:r>
              <a:rPr lang="en-US" sz="1600" dirty="0" err="1"/>
              <a:t>verdiğiniz</a:t>
            </a:r>
            <a:r>
              <a:rPr lang="en-US" sz="1600" dirty="0"/>
              <a:t> </a:t>
            </a:r>
            <a:r>
              <a:rPr lang="en-US" sz="1600" dirty="0" err="1"/>
              <a:t>işlemlerdir</a:t>
            </a:r>
            <a:r>
              <a:rPr lang="en-US" sz="1600" dirty="0"/>
              <a:t>. 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Spot: </a:t>
            </a:r>
            <a:r>
              <a:rPr lang="en-US" sz="1600" dirty="0" err="1"/>
              <a:t>Kullan</a:t>
            </a:r>
            <a:r>
              <a:rPr lang="en-US" sz="1600" dirty="0"/>
              <a:t> - at yapıya sahip bu </a:t>
            </a:r>
            <a:r>
              <a:rPr lang="en-US" sz="1600" dirty="0" err="1"/>
              <a:t>seçenekte</a:t>
            </a:r>
            <a:r>
              <a:rPr lang="en-US" sz="1600" dirty="0"/>
              <a:t> </a:t>
            </a:r>
            <a:r>
              <a:rPr lang="en-US" sz="1600" dirty="0" err="1"/>
              <a:t>ücret</a:t>
            </a:r>
            <a:r>
              <a:rPr lang="en-US" sz="1600" dirty="0"/>
              <a:t> </a:t>
            </a:r>
            <a:r>
              <a:rPr lang="en-US" sz="1600" dirty="0" err="1"/>
              <a:t>indirimi</a:t>
            </a:r>
            <a:r>
              <a:rPr lang="en-US" sz="1600" dirty="0"/>
              <a:t> %90 I </a:t>
            </a:r>
            <a:r>
              <a:rPr lang="en-US" sz="1600" dirty="0" err="1"/>
              <a:t>bulabilmektedir</a:t>
            </a:r>
            <a:r>
              <a:rPr lang="en-US" sz="1600" dirty="0"/>
              <a:t>. </a:t>
            </a:r>
            <a:r>
              <a:rPr lang="en-US" sz="1600" dirty="0" err="1"/>
              <a:t>Saatlik</a:t>
            </a:r>
            <a:r>
              <a:rPr lang="en-US" sz="1600" dirty="0"/>
              <a:t> çalışmalar için uygundur. Uzun </a:t>
            </a:r>
            <a:r>
              <a:rPr lang="en-US" sz="1600" dirty="0" err="1"/>
              <a:t>süreli</a:t>
            </a:r>
            <a:r>
              <a:rPr lang="en-US" sz="1600" dirty="0"/>
              <a:t> </a:t>
            </a:r>
            <a:r>
              <a:rPr lang="en-US" sz="1600" dirty="0" err="1"/>
              <a:t>çalışmalarda</a:t>
            </a:r>
            <a:r>
              <a:rPr lang="en-US" sz="1600" dirty="0"/>
              <a:t> erişim </a:t>
            </a:r>
            <a:r>
              <a:rPr lang="en-US" sz="1600" dirty="0" err="1"/>
              <a:t>kesintisi</a:t>
            </a:r>
            <a:r>
              <a:rPr lang="en-US" sz="1600" dirty="0"/>
              <a:t> </a:t>
            </a:r>
            <a:r>
              <a:rPr lang="en-US" sz="1600" dirty="0" err="1"/>
              <a:t>olacağından</a:t>
            </a:r>
            <a:r>
              <a:rPr lang="en-US" sz="1600" dirty="0"/>
              <a:t> </a:t>
            </a:r>
            <a:r>
              <a:rPr lang="en-US" sz="1600" dirty="0" err="1"/>
              <a:t>tercih</a:t>
            </a:r>
            <a:r>
              <a:rPr lang="en-US" sz="1600" dirty="0"/>
              <a:t> </a:t>
            </a:r>
            <a:r>
              <a:rPr lang="en-US" sz="1600" dirty="0" err="1"/>
              <a:t>edilmez</a:t>
            </a:r>
            <a:r>
              <a:rPr lang="en-US" sz="1600" dirty="0"/>
              <a:t>. En esnek </a:t>
            </a:r>
            <a:r>
              <a:rPr lang="en-US" sz="1600" dirty="0" err="1"/>
              <a:t>yapıdır</a:t>
            </a:r>
            <a:r>
              <a:rPr lang="en-US" sz="1600" dirty="0"/>
              <a:t>. </a:t>
            </a:r>
            <a:r>
              <a:rPr lang="en-US" sz="1600" dirty="0" err="1"/>
              <a:t>Ücret</a:t>
            </a:r>
            <a:r>
              <a:rPr lang="en-US" sz="1600" dirty="0"/>
              <a:t> ve </a:t>
            </a:r>
            <a:r>
              <a:rPr lang="en-US" sz="1600" dirty="0" err="1"/>
              <a:t>kullanım</a:t>
            </a:r>
            <a:r>
              <a:rPr lang="en-US" sz="1600" dirty="0"/>
              <a:t> değerlendirmesi </a:t>
            </a:r>
            <a:r>
              <a:rPr lang="en-US" sz="1600" dirty="0" err="1"/>
              <a:t>minimumdur</a:t>
            </a:r>
            <a:r>
              <a:rPr lang="en-US" sz="16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Dedicated: </a:t>
            </a:r>
            <a:r>
              <a:rPr lang="en-US" sz="1600" dirty="0" err="1"/>
              <a:t>Fiziksel</a:t>
            </a:r>
            <a:r>
              <a:rPr lang="en-US" sz="1600" dirty="0"/>
              <a:t> bir EC2 </a:t>
            </a:r>
            <a:r>
              <a:rPr lang="en-US" sz="1600" dirty="0" err="1"/>
              <a:t>sunucunun</a:t>
            </a:r>
            <a:r>
              <a:rPr lang="en-US" sz="1600" dirty="0"/>
              <a:t> olduğu yer </a:t>
            </a:r>
            <a:r>
              <a:rPr lang="en-US" sz="1600" dirty="0" err="1"/>
              <a:t>burasıdır</a:t>
            </a:r>
            <a:r>
              <a:rPr lang="en-US" sz="1600" dirty="0"/>
              <a:t>. Bu </a:t>
            </a:r>
            <a:r>
              <a:rPr lang="en-US" sz="1600" dirty="0" err="1"/>
              <a:t>sunucu</a:t>
            </a:r>
            <a:r>
              <a:rPr lang="en-US" sz="1600" dirty="0"/>
              <a:t> kullanıcıya özel </a:t>
            </a:r>
            <a:r>
              <a:rPr lang="en-US" sz="1600" dirty="0" err="1"/>
              <a:t>atanmıştır</a:t>
            </a:r>
            <a:r>
              <a:rPr lang="en-US" sz="1600" dirty="0"/>
              <a:t>. En pahalı </a:t>
            </a:r>
            <a:r>
              <a:rPr lang="en-US" sz="1600" dirty="0" err="1"/>
              <a:t>seçenektir</a:t>
            </a:r>
            <a:r>
              <a:rPr lang="en-US" sz="1600" dirty="0"/>
              <a:t>. </a:t>
            </a:r>
          </a:p>
        </p:txBody>
      </p:sp>
      <p:pic>
        <p:nvPicPr>
          <p:cNvPr id="2050" name="Picture 2" descr="An Overview Of AWS EC2 Features, Types, Instances + Pricing">
            <a:extLst>
              <a:ext uri="{FF2B5EF4-FFF2-40B4-BE49-F238E27FC236}">
                <a16:creationId xmlns:a16="http://schemas.microsoft.com/office/drawing/2014/main" id="{F6F337F8-EC4E-CD53-3C4C-06BD82A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9" y="2560320"/>
            <a:ext cx="6092952" cy="34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8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EC2 CLI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7228" y="2011680"/>
            <a:ext cx="7405381" cy="4846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AWS ile erişim komut satırı üzerinden </a:t>
            </a:r>
            <a:r>
              <a:rPr lang="en-US" sz="1800" dirty="0" err="1"/>
              <a:t>yapmanıza</a:t>
            </a:r>
            <a:r>
              <a:rPr lang="en-US" sz="1800" dirty="0"/>
              <a:t> </a:t>
            </a:r>
            <a:r>
              <a:rPr lang="en-US" sz="1800" dirty="0" err="1"/>
              <a:t>imkan</a:t>
            </a:r>
            <a:r>
              <a:rPr lang="en-US" sz="1800" dirty="0"/>
              <a:t> verir.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 için öncelikli EC2 </a:t>
            </a:r>
            <a:r>
              <a:rPr lang="en-US" sz="1800" dirty="0" err="1"/>
              <a:t>başlatmanız</a:t>
            </a:r>
            <a:r>
              <a:rPr lang="en-US" sz="1800" dirty="0"/>
              <a:t> </a:t>
            </a:r>
            <a:r>
              <a:rPr lang="en-US" sz="1800" dirty="0" err="1"/>
              <a:t>sonrasında</a:t>
            </a:r>
            <a:r>
              <a:rPr lang="en-US" sz="1800" dirty="0"/>
              <a:t> ise IAM üzerinden Role </a:t>
            </a:r>
            <a:r>
              <a:rPr lang="en-US" sz="1800" dirty="0" err="1"/>
              <a:t>tanımlamanızı</a:t>
            </a:r>
            <a:r>
              <a:rPr lang="en-US" sz="1800" dirty="0"/>
              <a:t> </a:t>
            </a:r>
            <a:r>
              <a:rPr lang="en-US" sz="1800" dirty="0" err="1"/>
              <a:t>yapmanız</a:t>
            </a:r>
            <a:r>
              <a:rPr lang="en-US" sz="1800" dirty="0"/>
              <a:t> </a:t>
            </a:r>
            <a:r>
              <a:rPr lang="en-US" sz="1800" dirty="0" err="1"/>
              <a:t>gerekmektedir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sts</a:t>
            </a:r>
            <a:r>
              <a:rPr lang="en-US" sz="1800" dirty="0"/>
              <a:t> get-caller-identity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aws</a:t>
            </a:r>
            <a:r>
              <a:rPr lang="en-US" sz="1800" dirty="0"/>
              <a:t> s3 ls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aws</a:t>
            </a:r>
            <a:r>
              <a:rPr lang="en-US" sz="1800" dirty="0"/>
              <a:t> s3 mb s3://BUCKET_NAME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aws</a:t>
            </a:r>
            <a:r>
              <a:rPr lang="en-US" sz="1800" dirty="0"/>
              <a:t> s3 mb cp </a:t>
            </a:r>
            <a:r>
              <a:rPr lang="en-US" sz="1800" dirty="0" err="1"/>
              <a:t>hello.txt</a:t>
            </a:r>
            <a:r>
              <a:rPr lang="en-US" sz="1800" dirty="0"/>
              <a:t> s3://BUCKET_NAME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 da her zaman </a:t>
            </a:r>
            <a:r>
              <a:rPr lang="en-US" sz="1800" dirty="0" err="1"/>
              <a:t>enaz</a:t>
            </a:r>
            <a:r>
              <a:rPr lang="en-US" sz="1800" dirty="0"/>
              <a:t> </a:t>
            </a:r>
            <a:r>
              <a:rPr lang="en-US" sz="1800" dirty="0" err="1"/>
              <a:t>ayrıcalık</a:t>
            </a:r>
            <a:r>
              <a:rPr lang="en-US" sz="1800" dirty="0"/>
              <a:t> </a:t>
            </a:r>
            <a:r>
              <a:rPr lang="en-US" sz="1800" dirty="0" err="1"/>
              <a:t>ilkesini</a:t>
            </a:r>
            <a:r>
              <a:rPr lang="en-US" sz="1800" dirty="0"/>
              <a:t> </a:t>
            </a:r>
            <a:r>
              <a:rPr lang="en-US" sz="1800" dirty="0" err="1"/>
              <a:t>seçiniz</a:t>
            </a:r>
            <a:r>
              <a:rPr lang="en-US" sz="1800" dirty="0"/>
              <a:t>. </a:t>
            </a:r>
            <a:r>
              <a:rPr lang="en-US" sz="1800" dirty="0" err="1"/>
              <a:t>Yani</a:t>
            </a:r>
            <a:r>
              <a:rPr lang="en-US" sz="1800" dirty="0"/>
              <a:t> Role </a:t>
            </a:r>
            <a:r>
              <a:rPr lang="en-US" sz="1800" dirty="0" err="1"/>
              <a:t>bazlı</a:t>
            </a:r>
            <a:r>
              <a:rPr lang="en-US" sz="1800" dirty="0"/>
              <a:t> en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izin</a:t>
            </a:r>
            <a:r>
              <a:rPr lang="en-US" sz="1800" dirty="0"/>
              <a:t> </a:t>
            </a:r>
            <a:r>
              <a:rPr lang="en-US" sz="1800" dirty="0" err="1"/>
              <a:t>vererek</a:t>
            </a:r>
            <a:r>
              <a:rPr lang="en-US" sz="1800" dirty="0"/>
              <a:t> kullanıcıya erişim </a:t>
            </a:r>
            <a:r>
              <a:rPr lang="en-US" sz="1800" dirty="0" err="1"/>
              <a:t>imkanı</a:t>
            </a:r>
            <a:r>
              <a:rPr lang="en-US" sz="1800" dirty="0"/>
              <a:t> </a:t>
            </a:r>
            <a:r>
              <a:rPr lang="en-US" sz="1800" dirty="0" err="1"/>
              <a:t>sununuz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Grup </a:t>
            </a:r>
            <a:r>
              <a:rPr lang="en-US" sz="1800" dirty="0" err="1"/>
              <a:t>bazlı</a:t>
            </a:r>
            <a:r>
              <a:rPr lang="en-US" sz="1800" dirty="0"/>
              <a:t> </a:t>
            </a:r>
            <a:r>
              <a:rPr lang="en-US" sz="1800" dirty="0" err="1"/>
              <a:t>çalışarak</a:t>
            </a:r>
            <a:r>
              <a:rPr lang="en-US" sz="1800" dirty="0"/>
              <a:t> </a:t>
            </a:r>
            <a:r>
              <a:rPr lang="en-US" sz="1800" dirty="0" err="1"/>
              <a:t>kullanıcılarınızı</a:t>
            </a:r>
            <a:r>
              <a:rPr lang="en-US" sz="1800" dirty="0"/>
              <a:t> bu </a:t>
            </a:r>
            <a:r>
              <a:rPr lang="en-US" sz="1800" dirty="0" err="1"/>
              <a:t>gruplara</a:t>
            </a:r>
            <a:r>
              <a:rPr lang="en-US" sz="1800" dirty="0"/>
              <a:t> </a:t>
            </a:r>
            <a:r>
              <a:rPr lang="en-US" sz="1800" dirty="0" err="1"/>
              <a:t>atayınız</a:t>
            </a:r>
            <a:r>
              <a:rPr lang="en-US" sz="1800"/>
              <a:t>.</a:t>
            </a:r>
            <a:endParaRPr lang="en-US" sz="18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074" name="Picture 2" descr="The Magic Of AWS CLI v2. We have seen the movies where a person… | by  Dipaditya Das | Medium">
            <a:extLst>
              <a:ext uri="{FF2B5EF4-FFF2-40B4-BE49-F238E27FC236}">
                <a16:creationId xmlns:a16="http://schemas.microsoft.com/office/drawing/2014/main" id="{CFE889FD-39E3-9347-4186-ACB35FD3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961894"/>
            <a:ext cx="3142285" cy="29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264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281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EC2</vt:lpstr>
      <vt:lpstr>EC2 Overview</vt:lpstr>
      <vt:lpstr>EC2 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Mehmet Sungur</cp:lastModifiedBy>
  <cp:revision>673</cp:revision>
  <dcterms:created xsi:type="dcterms:W3CDTF">2013-07-15T20:26:40Z</dcterms:created>
  <dcterms:modified xsi:type="dcterms:W3CDTF">2023-08-13T21:37:39Z</dcterms:modified>
</cp:coreProperties>
</file>