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D34D0-8DC8-FDC2-B88D-757A345346D2}" name="Mehmet Sungur" initials="MS" userId="S::mehmet.sungur@viennalife.com.tr::64104e0c-411b-4b1e-ac9f-8c976c5d7a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105" d="100"/>
          <a:sy n="10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A955-1F53-C242-810C-E2D982803750}" type="datetimeFigureOut">
              <a:rPr lang="en-TR" smtClean="0"/>
              <a:t>3.07.2023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6A65-8439-B544-9D9A-BA1E71117E1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6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1. Ders</a:t>
            </a:r>
            <a:br>
              <a:rPr lang="en-US" sz="2800" b="1" dirty="0"/>
            </a:br>
            <a:r>
              <a:rPr lang="en-US" sz="2800" b="1" dirty="0"/>
              <a:t>13.07.2023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FF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85000" lnSpcReduction="20000"/>
          </a:bodyPr>
          <a:lstStyle/>
          <a:p>
            <a:r>
              <a:rPr lang="tr-TR" sz="4000" dirty="0" err="1"/>
              <a:t>pwd</a:t>
            </a:r>
            <a:r>
              <a:rPr lang="tr-TR" sz="4000" dirty="0"/>
              <a:t> : bulunduğunuz dizini gösterir.</a:t>
            </a:r>
          </a:p>
          <a:p>
            <a:r>
              <a:rPr lang="tr-TR" sz="4000" dirty="0"/>
              <a:t> </a:t>
            </a:r>
            <a:r>
              <a:rPr lang="tr-TR" sz="4000" dirty="0" err="1"/>
              <a:t>ls</a:t>
            </a:r>
            <a:r>
              <a:rPr lang="tr-TR" sz="4000" dirty="0"/>
              <a:t> : Bulunduğunuz dizinin altındaki tüm klasör ve dosyaları gösterir. «-a» tüm dosyaları (Gizle)</a:t>
            </a:r>
          </a:p>
          <a:p>
            <a:r>
              <a:rPr lang="tr-TR" sz="4000" dirty="0" err="1"/>
              <a:t>clear</a:t>
            </a:r>
            <a:r>
              <a:rPr lang="tr-TR" sz="4000" dirty="0"/>
              <a:t> : Terminali temizlemek için kullanılır.</a:t>
            </a:r>
          </a:p>
          <a:p>
            <a:r>
              <a:rPr lang="tr-TR" sz="4000" dirty="0"/>
              <a:t> cd : Herhangi bir klasöre gitmemizi sağlar.</a:t>
            </a:r>
          </a:p>
          <a:p>
            <a:r>
              <a:rPr lang="tr-TR" sz="4000" dirty="0" err="1"/>
              <a:t>mkdir</a:t>
            </a:r>
            <a:r>
              <a:rPr lang="tr-TR" sz="4000" dirty="0"/>
              <a:t> : Bulunduğunuz dizinde bir dizin oluşturmak için kullanılır.</a:t>
            </a:r>
          </a:p>
          <a:p>
            <a:r>
              <a:rPr lang="tr-TR" sz="4000" dirty="0" err="1"/>
              <a:t>touch</a:t>
            </a:r>
            <a:r>
              <a:rPr lang="tr-TR" sz="4000" dirty="0"/>
              <a:t> </a:t>
            </a:r>
            <a:r>
              <a:rPr lang="tr-TR" sz="4000" dirty="0" err="1"/>
              <a:t>a.txt</a:t>
            </a:r>
            <a:r>
              <a:rPr lang="tr-TR" sz="4000" dirty="0"/>
              <a:t> : Dosya oluştur. </a:t>
            </a:r>
          </a:p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3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Proje oluşturma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user.name</a:t>
            </a:r>
            <a:r>
              <a:rPr lang="tr-TR" sz="3600" dirty="0"/>
              <a:t> «</a:t>
            </a:r>
            <a:r>
              <a:rPr lang="tr-TR" sz="3600" dirty="0" err="1"/>
              <a:t>mehmetsungur</a:t>
            </a:r>
            <a:r>
              <a:rPr lang="tr-TR" sz="3600" dirty="0"/>
              <a:t>»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user.name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görün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user.email</a:t>
            </a:r>
            <a:r>
              <a:rPr lang="tr-TR" sz="3600" dirty="0"/>
              <a:t> «</a:t>
            </a:r>
            <a:r>
              <a:rPr lang="tr-TR" sz="3600" dirty="0" err="1"/>
              <a:t>msungur@gmail.com</a:t>
            </a:r>
            <a:r>
              <a:rPr lang="tr-TR" sz="3600" dirty="0"/>
              <a:t>»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user.email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görün</a:t>
            </a:r>
          </a:p>
          <a:p>
            <a:r>
              <a:rPr lang="tr-TR" sz="3600" dirty="0" err="1"/>
              <a:t>Clear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init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Proje oluşturma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Durumu görüntülemek için kullanılır. </a:t>
            </a:r>
            <a:r>
              <a:rPr lang="tr-TR" sz="3600" dirty="0" err="1">
                <a:highlight>
                  <a:srgbClr val="FFFF00"/>
                </a:highlight>
              </a:rPr>
              <a:t>Untracked</a:t>
            </a:r>
            <a:endParaRPr lang="tr-TR" sz="3600" dirty="0">
              <a:highlight>
                <a:srgbClr val="FFFF00"/>
              </a:highlight>
            </a:endParaRPr>
          </a:p>
          <a:p>
            <a:r>
              <a:rPr lang="tr-TR" sz="3600" dirty="0"/>
              <a:t>git </a:t>
            </a:r>
            <a:r>
              <a:rPr lang="tr-TR" sz="3600" dirty="0" err="1"/>
              <a:t>add</a:t>
            </a:r>
            <a:r>
              <a:rPr lang="tr-TR" sz="3600" dirty="0"/>
              <a:t> . </a:t>
            </a:r>
            <a:r>
              <a:rPr lang="tr-TR" sz="3600" dirty="0">
                <a:highlight>
                  <a:srgbClr val="FFFF00"/>
                </a:highlight>
              </a:rPr>
              <a:t>: Denetleme bölgesine geçiş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–m «mesaj1»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aktarmak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>
              <a:highlight>
                <a:srgbClr val="FFFF00"/>
              </a:highlight>
            </a:endParaRPr>
          </a:p>
          <a:p>
            <a:r>
              <a:rPr lang="tr-TR" sz="3600" dirty="0">
                <a:highlight>
                  <a:srgbClr val="FFFF00"/>
                </a:highlight>
              </a:rPr>
              <a:t>Dosyada değişiklik yap ve </a:t>
            </a:r>
            <a:r>
              <a:rPr lang="tr-TR" sz="3600" dirty="0" err="1">
                <a:highlight>
                  <a:srgbClr val="FFFF00"/>
                </a:highlight>
              </a:rPr>
              <a:t>working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olduğunu gör.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–m «mesaj2»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aktarmak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–a –m «mesaj2» </a:t>
            </a:r>
            <a:r>
              <a:rPr lang="tr-TR" sz="3600" dirty="0">
                <a:highlight>
                  <a:srgbClr val="FFFF00"/>
                </a:highlight>
              </a:rPr>
              <a:t>: Tüm </a:t>
            </a:r>
            <a:r>
              <a:rPr lang="tr-TR" sz="3600" dirty="0" err="1">
                <a:highlight>
                  <a:srgbClr val="FFFF00"/>
                </a:highlight>
              </a:rPr>
              <a:t>commitleri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gite</a:t>
            </a:r>
            <a:r>
              <a:rPr lang="tr-TR" sz="3600" dirty="0">
                <a:highlight>
                  <a:srgbClr val="FFFF00"/>
                </a:highlight>
              </a:rPr>
              <a:t> ekler.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/>
          </a:p>
          <a:p>
            <a:r>
              <a:rPr lang="tr-TR" sz="3600" dirty="0" err="1"/>
              <a:t>clear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log</a:t>
            </a:r>
            <a:r>
              <a:rPr lang="tr-TR" sz="3600" dirty="0">
                <a:highlight>
                  <a:srgbClr val="FFFF00"/>
                </a:highlight>
              </a:rPr>
              <a:t> : </a:t>
            </a:r>
            <a:r>
              <a:rPr lang="tr-TR" sz="3600" dirty="0" err="1">
                <a:highlight>
                  <a:srgbClr val="FFFF00"/>
                </a:highlight>
              </a:rPr>
              <a:t>History</a:t>
            </a:r>
            <a:r>
              <a:rPr lang="tr-TR" sz="3600" dirty="0">
                <a:highlight>
                  <a:srgbClr val="FFFF00"/>
                </a:highlight>
              </a:rPr>
              <a:t>’ i gör.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checkout</a:t>
            </a:r>
            <a:r>
              <a:rPr lang="tr-TR" sz="3600" dirty="0"/>
              <a:t> </a:t>
            </a:r>
            <a:r>
              <a:rPr lang="tr-TR" sz="3600" dirty="0" err="1"/>
              <a:t>ilkcommitid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Commitler</a:t>
            </a:r>
            <a:r>
              <a:rPr lang="tr-TR" sz="3600" dirty="0">
                <a:highlight>
                  <a:srgbClr val="FFFF00"/>
                </a:highlight>
              </a:rPr>
              <a:t> arasında geçiş yapmayı sağlar.</a:t>
            </a:r>
          </a:p>
          <a:p>
            <a:endParaRPr lang="tr-TR" sz="3600" dirty="0">
              <a:highlight>
                <a:srgbClr val="FFFF00"/>
              </a:highlight>
            </a:endParaRPr>
          </a:p>
          <a:p>
            <a:endParaRPr lang="tr-TR" sz="3600" dirty="0">
              <a:highlight>
                <a:srgbClr val="FFFF00"/>
              </a:highlight>
            </a:endParaRPr>
          </a:p>
          <a:p>
            <a:endParaRPr lang="en-T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7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Bonus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9A54F-988F-BBAD-1BF2-50A04D06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26" y="1503872"/>
            <a:ext cx="812677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Branch &amp; Merge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4000" dirty="0"/>
              <a:t>Takım halinde aynı projede çalışabilme</a:t>
            </a:r>
          </a:p>
          <a:p>
            <a:r>
              <a:rPr lang="en-TR" sz="4000" dirty="0">
                <a:solidFill>
                  <a:srgbClr val="C00000"/>
                </a:solidFill>
              </a:rPr>
              <a:t>Yazılım mimarisi üzerinden anlatma</a:t>
            </a:r>
          </a:p>
          <a:p>
            <a:r>
              <a:rPr lang="en-US" sz="4000" dirty="0" err="1">
                <a:solidFill>
                  <a:srgbClr val="C00000"/>
                </a:solidFill>
              </a:rPr>
              <a:t>mkdir</a:t>
            </a:r>
            <a:r>
              <a:rPr lang="en-US" sz="4000" dirty="0">
                <a:solidFill>
                  <a:srgbClr val="C00000"/>
                </a:solidFill>
              </a:rPr>
              <a:t> proje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init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“update”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Yanında * olan dal aktif dal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Değişikliği belirt</a:t>
            </a:r>
          </a:p>
          <a:p>
            <a:r>
              <a:rPr lang="en-TR" sz="4000" dirty="0">
                <a:solidFill>
                  <a:srgbClr val="C00000"/>
                </a:solidFill>
              </a:rPr>
              <a:t>Dosya içerisinde değişiklik yap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Değişikliği belirt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status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“degisti”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Commit eklemeyi göster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master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merge renk : Merge işlemi yapılır.</a:t>
            </a:r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45BB7101-410F-D885-F6BE-AA4C0288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88" y="3709559"/>
            <a:ext cx="4297797" cy="22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Diff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/>
          </a:bodyPr>
          <a:lstStyle/>
          <a:p>
            <a:r>
              <a:rPr lang="tr-TR" sz="4000" dirty="0" err="1"/>
              <a:t>Commitler</a:t>
            </a:r>
            <a:r>
              <a:rPr lang="tr-TR" sz="4000" dirty="0"/>
              <a:t> arasındaki fark</a:t>
            </a:r>
          </a:p>
          <a:p>
            <a:r>
              <a:rPr lang="tr-TR" sz="4000" dirty="0">
                <a:solidFill>
                  <a:srgbClr val="C00000"/>
                </a:solidFill>
              </a:rPr>
              <a:t>git </a:t>
            </a:r>
            <a:r>
              <a:rPr lang="tr-TR" sz="4000" dirty="0" err="1">
                <a:solidFill>
                  <a:srgbClr val="C00000"/>
                </a:solidFill>
              </a:rPr>
              <a:t>log</a:t>
            </a:r>
            <a:endParaRPr lang="tr-TR" sz="4000" dirty="0">
              <a:solidFill>
                <a:srgbClr val="C00000"/>
              </a:solidFill>
            </a:endParaRPr>
          </a:p>
          <a:p>
            <a:r>
              <a:rPr lang="tr-TR" sz="4000" dirty="0">
                <a:solidFill>
                  <a:srgbClr val="C00000"/>
                </a:solidFill>
              </a:rPr>
              <a:t>git </a:t>
            </a:r>
            <a:r>
              <a:rPr lang="tr-TR" sz="4000" dirty="0" err="1">
                <a:solidFill>
                  <a:srgbClr val="C00000"/>
                </a:solidFill>
              </a:rPr>
              <a:t>diff</a:t>
            </a:r>
            <a:r>
              <a:rPr lang="tr-TR" sz="4000" dirty="0">
                <a:solidFill>
                  <a:srgbClr val="C00000"/>
                </a:solidFill>
              </a:rPr>
              <a:t> id1 id2</a:t>
            </a:r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45BB7101-410F-D885-F6BE-AA4C0288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88" y="3709559"/>
            <a:ext cx="4297797" cy="22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4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.gitignore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tarafından takip edilmesini istemediğiniz durumlarda kullanılır.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c</a:t>
            </a:r>
            <a:r>
              <a:rPr lang="en-TR" sz="4000" dirty="0">
                <a:solidFill>
                  <a:srgbClr val="C00000"/>
                </a:solidFill>
              </a:rPr>
              <a:t>at &gt;&gt; .gitignore</a:t>
            </a:r>
          </a:p>
          <a:p>
            <a:r>
              <a:rPr lang="en-US" sz="4000" dirty="0">
                <a:solidFill>
                  <a:srgbClr val="C00000"/>
                </a:solidFill>
              </a:rPr>
              <a:t>N</a:t>
            </a:r>
            <a:r>
              <a:rPr lang="en-TR" sz="4000" dirty="0">
                <a:solidFill>
                  <a:srgbClr val="C00000"/>
                </a:solidFill>
              </a:rPr>
              <a:t>ew.txt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“update”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push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yapıyoruz?s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nedir?</a:t>
            </a:r>
          </a:p>
          <a:p>
            <a:r>
              <a:rPr lang="tr-TR" sz="4000" dirty="0"/>
              <a:t>Github nedir?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4541E-9AA2-47A1-477E-F6818949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4" y="1025733"/>
            <a:ext cx="8769811" cy="48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97D117-F92D-3C7F-9263-25B66CB4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25" y="1536292"/>
            <a:ext cx="6880550" cy="37854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048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1AE6F-B353-D1AD-C1DE-19668086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74" y="1566779"/>
            <a:ext cx="6853852" cy="37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ED131-631E-3802-9323-FA85E7EB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59" y="1578781"/>
            <a:ext cx="7081082" cy="37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ED131-631E-3802-9323-FA85E7EB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59" y="1578781"/>
            <a:ext cx="7081082" cy="37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7AE52-78D8-3B59-0FA0-549DA39F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81" y="1507097"/>
            <a:ext cx="7582560" cy="41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Download | git --version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E65EE-147A-CE76-151E-E73E90B7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41" y="1566333"/>
            <a:ext cx="7139517" cy="45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Face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{5920BD56-290E-2745-8BDA-334E6347C1C8}tf10001060</Template>
  <TotalTime>1038</TotalTime>
  <Words>399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Git Github</vt:lpstr>
      <vt:lpstr>Bugün ne yapıyoruz?s</vt:lpstr>
      <vt:lpstr>PowerPoint Presentation</vt:lpstr>
      <vt:lpstr>Git</vt:lpstr>
      <vt:lpstr>Git</vt:lpstr>
      <vt:lpstr>Github</vt:lpstr>
      <vt:lpstr>Github</vt:lpstr>
      <vt:lpstr>Git &amp; Github</vt:lpstr>
      <vt:lpstr>Git Download | git --version</vt:lpstr>
      <vt:lpstr>Git Commands</vt:lpstr>
      <vt:lpstr>Git Proje oluşturma</vt:lpstr>
      <vt:lpstr>Bonus</vt:lpstr>
      <vt:lpstr>Git Branch &amp; Merge</vt:lpstr>
      <vt:lpstr>Git Diff</vt:lpstr>
      <vt:lpstr>.gitignore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 Development Life  Cycle</dc:title>
  <dc:creator>Mehmet Sungur</dc:creator>
  <cp:lastModifiedBy>Mehmet Sungur</cp:lastModifiedBy>
  <cp:revision>37</cp:revision>
  <dcterms:created xsi:type="dcterms:W3CDTF">2023-07-02T12:48:45Z</dcterms:created>
  <dcterms:modified xsi:type="dcterms:W3CDTF">2023-07-03T19:37:32Z</dcterms:modified>
</cp:coreProperties>
</file>