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38D34D0-8DC8-FDC2-B88D-757A345346D2}" name="Mehmet Sungur" initials="MS" userId="S::mehmet.sungur@viennalife.com.tr::64104e0c-411b-4b1e-ac9f-8c976c5d7a6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43"/>
  </p:normalViewPr>
  <p:slideViewPr>
    <p:cSldViewPr snapToGrid="0">
      <p:cViewPr varScale="1">
        <p:scale>
          <a:sx n="105" d="100"/>
          <a:sy n="105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6A955-1F53-C242-810C-E2D982803750}" type="datetimeFigureOut">
              <a:rPr lang="en-TR" smtClean="0"/>
              <a:t>3.07.2023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76A65-8439-B544-9D9A-BA1E71117E1D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03608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Monday, July 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7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Monday, July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3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Monday, July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4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Monday, July 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77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Monday, July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1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Monday, July 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6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Monday, July 3,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4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Monday, July 3,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4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Monday, July 3,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5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Monday, July 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6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Monday, July 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2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Monday, July 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1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1" r:id="rId2"/>
    <p:sldLayoutId id="214748397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5738B-027B-A246-F4A7-201E7F4C3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en-TR" sz="6600" dirty="0">
                <a:solidFill>
                  <a:srgbClr val="C00000"/>
                </a:solidFill>
              </a:rPr>
              <a:t>Git</a:t>
            </a:r>
            <a:br>
              <a:rPr lang="en-TR" sz="4800" dirty="0">
                <a:solidFill>
                  <a:srgbClr val="C00000"/>
                </a:solidFill>
              </a:rPr>
            </a:br>
            <a:r>
              <a:rPr lang="en-TR" sz="6600" dirty="0">
                <a:solidFill>
                  <a:srgbClr val="C00000"/>
                </a:solidFill>
              </a:rPr>
              <a:t>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5582A-A49F-2033-70C2-DB99A372C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1. Ders</a:t>
            </a:r>
            <a:br>
              <a:rPr lang="en-US" sz="2800" b="1" dirty="0"/>
            </a:br>
            <a:r>
              <a:rPr lang="en-US" sz="2800" b="1" dirty="0"/>
              <a:t>13.07.2023</a:t>
            </a:r>
          </a:p>
          <a:p>
            <a:pPr algn="l"/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B149 AWS &amp; DevOps</a:t>
            </a:r>
            <a:b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B146 Cyber Security</a:t>
            </a:r>
            <a:endParaRPr lang="en-US" sz="2200" dirty="0"/>
          </a:p>
          <a:p>
            <a:pPr algn="l"/>
            <a:endParaRPr lang="en-TR" sz="2200" dirty="0"/>
          </a:p>
        </p:txBody>
      </p:sp>
      <p:pic>
        <p:nvPicPr>
          <p:cNvPr id="16" name="Picture 3" descr="A colorful light bulb with business icons">
            <a:extLst>
              <a:ext uri="{FF2B5EF4-FFF2-40B4-BE49-F238E27FC236}">
                <a16:creationId xmlns:a16="http://schemas.microsoft.com/office/drawing/2014/main" id="{225EE30B-71B7-236B-E02F-D7A3C2383E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08" r="26093" b="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EFF372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EFF37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FF37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nstitutional | Techpro Education">
            <a:extLst>
              <a:ext uri="{FF2B5EF4-FFF2-40B4-BE49-F238E27FC236}">
                <a16:creationId xmlns:a16="http://schemas.microsoft.com/office/drawing/2014/main" id="{FC920835-2593-77EA-3C70-51EB45776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707" y="685799"/>
            <a:ext cx="1941969" cy="90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017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Git Commands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4D72CB-A20C-6D7D-55C4-D2248250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>
            <a:normAutofit fontScale="85000" lnSpcReduction="20000"/>
          </a:bodyPr>
          <a:lstStyle/>
          <a:p>
            <a:r>
              <a:rPr lang="tr-TR" sz="4000" dirty="0" err="1"/>
              <a:t>pwd</a:t>
            </a:r>
            <a:r>
              <a:rPr lang="tr-TR" sz="4000" dirty="0"/>
              <a:t> : bulunduğunuz dizini gösterir.</a:t>
            </a:r>
          </a:p>
          <a:p>
            <a:r>
              <a:rPr lang="tr-TR" sz="4000" dirty="0"/>
              <a:t> </a:t>
            </a:r>
            <a:r>
              <a:rPr lang="tr-TR" sz="4000" dirty="0" err="1"/>
              <a:t>ls</a:t>
            </a:r>
            <a:r>
              <a:rPr lang="tr-TR" sz="4000" dirty="0"/>
              <a:t> : Bulunduğunuz dizinin altındaki tüm klasör ve dosyaları gösterir. «-a» tüm dosyaları (Gizle)</a:t>
            </a:r>
          </a:p>
          <a:p>
            <a:r>
              <a:rPr lang="tr-TR" sz="4000" dirty="0" err="1"/>
              <a:t>clear</a:t>
            </a:r>
            <a:r>
              <a:rPr lang="tr-TR" sz="4000" dirty="0"/>
              <a:t> : Terminali temizlemek için kullanılır.</a:t>
            </a:r>
          </a:p>
          <a:p>
            <a:r>
              <a:rPr lang="tr-TR" sz="4000" dirty="0"/>
              <a:t> cd : Herhangi bir klasöre gitmemizi sağlar.</a:t>
            </a:r>
          </a:p>
          <a:p>
            <a:r>
              <a:rPr lang="tr-TR" sz="4000" dirty="0" err="1"/>
              <a:t>mkdir</a:t>
            </a:r>
            <a:r>
              <a:rPr lang="tr-TR" sz="4000" dirty="0"/>
              <a:t> : Bulunduğunuz dizinde bir dizin oluşturmak için kullanılır.</a:t>
            </a:r>
          </a:p>
          <a:p>
            <a:r>
              <a:rPr lang="tr-TR" sz="4000" dirty="0" err="1"/>
              <a:t>touch</a:t>
            </a:r>
            <a:r>
              <a:rPr lang="tr-TR" sz="4000" dirty="0"/>
              <a:t> </a:t>
            </a:r>
            <a:r>
              <a:rPr lang="tr-TR" sz="4000" dirty="0" err="1"/>
              <a:t>a.txt</a:t>
            </a:r>
            <a:r>
              <a:rPr lang="tr-TR" sz="4000" dirty="0"/>
              <a:t> : Dosya oluştur. </a:t>
            </a:r>
          </a:p>
          <a:p>
            <a:endParaRPr lang="tr-TR" sz="4000" dirty="0"/>
          </a:p>
          <a:p>
            <a:endParaRPr lang="en-TR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137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Git Proje oluşturma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4D72CB-A20C-6D7D-55C4-D2248250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>
            <a:normAutofit fontScale="25000" lnSpcReduction="20000"/>
          </a:bodyPr>
          <a:lstStyle/>
          <a:p>
            <a:r>
              <a:rPr lang="tr-TR" sz="3600" dirty="0"/>
              <a:t>git </a:t>
            </a:r>
            <a:r>
              <a:rPr lang="tr-TR" sz="3600" dirty="0" err="1"/>
              <a:t>config</a:t>
            </a:r>
            <a:r>
              <a:rPr lang="tr-TR" sz="3600" dirty="0"/>
              <a:t> --global </a:t>
            </a:r>
            <a:r>
              <a:rPr lang="tr-TR" sz="3600" dirty="0" err="1"/>
              <a:t>user.name</a:t>
            </a:r>
            <a:r>
              <a:rPr lang="tr-TR" sz="3600" dirty="0"/>
              <a:t> «</a:t>
            </a:r>
            <a:r>
              <a:rPr lang="tr-TR" sz="3600" dirty="0" err="1"/>
              <a:t>mehmetsungur</a:t>
            </a:r>
            <a:r>
              <a:rPr lang="tr-TR" sz="3600" dirty="0"/>
              <a:t>»</a:t>
            </a:r>
          </a:p>
          <a:p>
            <a:r>
              <a:rPr lang="tr-TR" sz="3600" dirty="0"/>
              <a:t>git </a:t>
            </a:r>
            <a:r>
              <a:rPr lang="tr-TR" sz="3600" dirty="0" err="1"/>
              <a:t>config</a:t>
            </a:r>
            <a:r>
              <a:rPr lang="tr-TR" sz="3600" dirty="0"/>
              <a:t> --global </a:t>
            </a:r>
            <a:r>
              <a:rPr lang="tr-TR" sz="3600" dirty="0" err="1"/>
              <a:t>user.name</a:t>
            </a:r>
            <a:r>
              <a:rPr lang="tr-TR" sz="3600" dirty="0"/>
              <a:t> </a:t>
            </a:r>
            <a:r>
              <a:rPr lang="tr-TR" sz="3600" dirty="0">
                <a:highlight>
                  <a:srgbClr val="FFFF00"/>
                </a:highlight>
              </a:rPr>
              <a:t>: görün</a:t>
            </a:r>
          </a:p>
          <a:p>
            <a:r>
              <a:rPr lang="tr-TR" sz="3600" dirty="0"/>
              <a:t>git </a:t>
            </a:r>
            <a:r>
              <a:rPr lang="tr-TR" sz="3600" dirty="0" err="1"/>
              <a:t>config</a:t>
            </a:r>
            <a:r>
              <a:rPr lang="tr-TR" sz="3600" dirty="0"/>
              <a:t> --global </a:t>
            </a:r>
            <a:r>
              <a:rPr lang="tr-TR" sz="3600" dirty="0" err="1"/>
              <a:t>user.email</a:t>
            </a:r>
            <a:r>
              <a:rPr lang="tr-TR" sz="3600" dirty="0"/>
              <a:t> «</a:t>
            </a:r>
            <a:r>
              <a:rPr lang="tr-TR" sz="3600" dirty="0" err="1"/>
              <a:t>msungur@gmail.com</a:t>
            </a:r>
            <a:r>
              <a:rPr lang="tr-TR" sz="3600" dirty="0"/>
              <a:t>»</a:t>
            </a:r>
          </a:p>
          <a:p>
            <a:r>
              <a:rPr lang="tr-TR" sz="3600" dirty="0"/>
              <a:t>git </a:t>
            </a:r>
            <a:r>
              <a:rPr lang="tr-TR" sz="3600" dirty="0" err="1"/>
              <a:t>config</a:t>
            </a:r>
            <a:r>
              <a:rPr lang="tr-TR" sz="3600" dirty="0"/>
              <a:t> --global </a:t>
            </a:r>
            <a:r>
              <a:rPr lang="tr-TR" sz="3600" dirty="0" err="1"/>
              <a:t>user.email</a:t>
            </a:r>
            <a:r>
              <a:rPr lang="tr-TR" sz="3600" dirty="0"/>
              <a:t> </a:t>
            </a:r>
            <a:r>
              <a:rPr lang="tr-TR" sz="3600" dirty="0">
                <a:highlight>
                  <a:srgbClr val="FFFF00"/>
                </a:highlight>
              </a:rPr>
              <a:t>: görün</a:t>
            </a:r>
          </a:p>
          <a:p>
            <a:r>
              <a:rPr lang="tr-TR" sz="3600" dirty="0" err="1"/>
              <a:t>Clear</a:t>
            </a:r>
            <a:endParaRPr lang="tr-TR" sz="3600" dirty="0"/>
          </a:p>
          <a:p>
            <a:r>
              <a:rPr lang="tr-TR" sz="3600" dirty="0"/>
              <a:t>git </a:t>
            </a:r>
            <a:r>
              <a:rPr lang="tr-TR" sz="3600" dirty="0" err="1"/>
              <a:t>init</a:t>
            </a:r>
            <a:r>
              <a:rPr lang="tr-TR" sz="3600" dirty="0"/>
              <a:t> </a:t>
            </a:r>
            <a:r>
              <a:rPr lang="tr-TR" sz="3600" dirty="0">
                <a:highlight>
                  <a:srgbClr val="FFFF00"/>
                </a:highlight>
              </a:rPr>
              <a:t>: Proje oluşturma</a:t>
            </a:r>
          </a:p>
          <a:p>
            <a:r>
              <a:rPr lang="tr-TR" sz="3600" dirty="0"/>
              <a:t>git </a:t>
            </a:r>
            <a:r>
              <a:rPr lang="tr-TR" sz="3600" dirty="0" err="1"/>
              <a:t>status</a:t>
            </a:r>
            <a:r>
              <a:rPr lang="tr-TR" sz="3600" dirty="0"/>
              <a:t> </a:t>
            </a:r>
            <a:r>
              <a:rPr lang="tr-TR" sz="3600" dirty="0">
                <a:highlight>
                  <a:srgbClr val="FFFF00"/>
                </a:highlight>
              </a:rPr>
              <a:t>: Durumu görüntülemek için kullanılır. </a:t>
            </a:r>
            <a:r>
              <a:rPr lang="tr-TR" sz="3600" dirty="0" err="1">
                <a:highlight>
                  <a:srgbClr val="FFFF00"/>
                </a:highlight>
              </a:rPr>
              <a:t>Untracked</a:t>
            </a:r>
            <a:endParaRPr lang="tr-TR" sz="3600" dirty="0">
              <a:highlight>
                <a:srgbClr val="FFFF00"/>
              </a:highlight>
            </a:endParaRPr>
          </a:p>
          <a:p>
            <a:r>
              <a:rPr lang="tr-TR" sz="3600" dirty="0"/>
              <a:t>git </a:t>
            </a:r>
            <a:r>
              <a:rPr lang="tr-TR" sz="3600" dirty="0" err="1"/>
              <a:t>add</a:t>
            </a:r>
            <a:r>
              <a:rPr lang="tr-TR" sz="3600" dirty="0"/>
              <a:t> . </a:t>
            </a:r>
            <a:r>
              <a:rPr lang="tr-TR" sz="3600" dirty="0">
                <a:highlight>
                  <a:srgbClr val="FFFF00"/>
                </a:highlight>
              </a:rPr>
              <a:t>: Denetleme bölgesine geçiş için kullanılır.</a:t>
            </a:r>
          </a:p>
          <a:p>
            <a:r>
              <a:rPr lang="tr-TR" sz="3600" dirty="0"/>
              <a:t>git </a:t>
            </a:r>
            <a:r>
              <a:rPr lang="tr-TR" sz="3600" dirty="0" err="1"/>
              <a:t>commit</a:t>
            </a:r>
            <a:r>
              <a:rPr lang="tr-TR" sz="3600" dirty="0"/>
              <a:t> –m «mesaj1» </a:t>
            </a:r>
            <a:r>
              <a:rPr lang="tr-TR" sz="3600" dirty="0">
                <a:highlight>
                  <a:srgbClr val="FFFF00"/>
                </a:highlight>
              </a:rPr>
              <a:t>: </a:t>
            </a:r>
            <a:r>
              <a:rPr lang="tr-TR" sz="3600" dirty="0" err="1">
                <a:highlight>
                  <a:srgbClr val="FFFF00"/>
                </a:highlight>
              </a:rPr>
              <a:t>Commit</a:t>
            </a:r>
            <a:r>
              <a:rPr lang="tr-TR" sz="3600" dirty="0">
                <a:highlight>
                  <a:srgbClr val="FFFF00"/>
                </a:highlight>
              </a:rPr>
              <a:t> </a:t>
            </a:r>
            <a:r>
              <a:rPr lang="tr-TR" sz="3600" dirty="0" err="1">
                <a:highlight>
                  <a:srgbClr val="FFFF00"/>
                </a:highlight>
              </a:rPr>
              <a:t>area</a:t>
            </a:r>
            <a:r>
              <a:rPr lang="tr-TR" sz="3600" dirty="0">
                <a:highlight>
                  <a:srgbClr val="FFFF00"/>
                </a:highlight>
              </a:rPr>
              <a:t> aktarmak için kullanılır.</a:t>
            </a:r>
          </a:p>
          <a:p>
            <a:r>
              <a:rPr lang="tr-TR" sz="3600" dirty="0"/>
              <a:t>git </a:t>
            </a:r>
            <a:r>
              <a:rPr lang="tr-TR" sz="3600" dirty="0" err="1"/>
              <a:t>status</a:t>
            </a:r>
            <a:endParaRPr lang="tr-TR" sz="3600" dirty="0">
              <a:highlight>
                <a:srgbClr val="FFFF00"/>
              </a:highlight>
            </a:endParaRPr>
          </a:p>
          <a:p>
            <a:r>
              <a:rPr lang="tr-TR" sz="3600" dirty="0">
                <a:highlight>
                  <a:srgbClr val="FFFF00"/>
                </a:highlight>
              </a:rPr>
              <a:t>Dosyada değişiklik yap ve </a:t>
            </a:r>
            <a:r>
              <a:rPr lang="tr-TR" sz="3600" dirty="0" err="1">
                <a:highlight>
                  <a:srgbClr val="FFFF00"/>
                </a:highlight>
              </a:rPr>
              <a:t>working</a:t>
            </a:r>
            <a:r>
              <a:rPr lang="tr-TR" sz="3600" dirty="0">
                <a:highlight>
                  <a:srgbClr val="FFFF00"/>
                </a:highlight>
              </a:rPr>
              <a:t> </a:t>
            </a:r>
            <a:r>
              <a:rPr lang="tr-TR" sz="3600" dirty="0" err="1">
                <a:highlight>
                  <a:srgbClr val="FFFF00"/>
                </a:highlight>
              </a:rPr>
              <a:t>area</a:t>
            </a:r>
            <a:r>
              <a:rPr lang="tr-TR" sz="3600" dirty="0">
                <a:highlight>
                  <a:srgbClr val="FFFF00"/>
                </a:highlight>
              </a:rPr>
              <a:t> olduğunu gör.</a:t>
            </a:r>
          </a:p>
          <a:p>
            <a:r>
              <a:rPr lang="tr-TR" sz="3600" dirty="0"/>
              <a:t>git </a:t>
            </a:r>
            <a:r>
              <a:rPr lang="tr-TR" sz="3600" dirty="0" err="1"/>
              <a:t>commit</a:t>
            </a:r>
            <a:r>
              <a:rPr lang="tr-TR" sz="3600" dirty="0"/>
              <a:t> –m «mesaj2» </a:t>
            </a:r>
            <a:r>
              <a:rPr lang="tr-TR" sz="3600" dirty="0">
                <a:highlight>
                  <a:srgbClr val="FFFF00"/>
                </a:highlight>
              </a:rPr>
              <a:t>: </a:t>
            </a:r>
            <a:r>
              <a:rPr lang="tr-TR" sz="3600" dirty="0" err="1">
                <a:highlight>
                  <a:srgbClr val="FFFF00"/>
                </a:highlight>
              </a:rPr>
              <a:t>Commit</a:t>
            </a:r>
            <a:r>
              <a:rPr lang="tr-TR" sz="3600" dirty="0">
                <a:highlight>
                  <a:srgbClr val="FFFF00"/>
                </a:highlight>
              </a:rPr>
              <a:t> </a:t>
            </a:r>
            <a:r>
              <a:rPr lang="tr-TR" sz="3600" dirty="0" err="1">
                <a:highlight>
                  <a:srgbClr val="FFFF00"/>
                </a:highlight>
              </a:rPr>
              <a:t>area</a:t>
            </a:r>
            <a:r>
              <a:rPr lang="tr-TR" sz="3600" dirty="0">
                <a:highlight>
                  <a:srgbClr val="FFFF00"/>
                </a:highlight>
              </a:rPr>
              <a:t> aktarmak için kullanılır.</a:t>
            </a:r>
          </a:p>
          <a:p>
            <a:r>
              <a:rPr lang="tr-TR" sz="3600" dirty="0"/>
              <a:t>git </a:t>
            </a:r>
            <a:r>
              <a:rPr lang="tr-TR" sz="3600" dirty="0" err="1"/>
              <a:t>status</a:t>
            </a:r>
            <a:endParaRPr lang="tr-TR" sz="3600" dirty="0"/>
          </a:p>
          <a:p>
            <a:r>
              <a:rPr lang="tr-TR" sz="3600" dirty="0"/>
              <a:t>git </a:t>
            </a:r>
            <a:r>
              <a:rPr lang="tr-TR" sz="3600" dirty="0" err="1"/>
              <a:t>commit</a:t>
            </a:r>
            <a:r>
              <a:rPr lang="tr-TR" sz="3600" dirty="0"/>
              <a:t> –a –m «mesaj2» </a:t>
            </a:r>
            <a:r>
              <a:rPr lang="tr-TR" sz="3600" dirty="0">
                <a:highlight>
                  <a:srgbClr val="FFFF00"/>
                </a:highlight>
              </a:rPr>
              <a:t>: Tüm </a:t>
            </a:r>
            <a:r>
              <a:rPr lang="tr-TR" sz="3600" dirty="0" err="1">
                <a:highlight>
                  <a:srgbClr val="FFFF00"/>
                </a:highlight>
              </a:rPr>
              <a:t>commitleri</a:t>
            </a:r>
            <a:r>
              <a:rPr lang="tr-TR" sz="3600" dirty="0">
                <a:highlight>
                  <a:srgbClr val="FFFF00"/>
                </a:highlight>
              </a:rPr>
              <a:t> </a:t>
            </a:r>
            <a:r>
              <a:rPr lang="tr-TR" sz="3600" dirty="0" err="1">
                <a:highlight>
                  <a:srgbClr val="FFFF00"/>
                </a:highlight>
              </a:rPr>
              <a:t>gite</a:t>
            </a:r>
            <a:r>
              <a:rPr lang="tr-TR" sz="3600" dirty="0">
                <a:highlight>
                  <a:srgbClr val="FFFF00"/>
                </a:highlight>
              </a:rPr>
              <a:t> ekler.</a:t>
            </a:r>
          </a:p>
          <a:p>
            <a:r>
              <a:rPr lang="tr-TR" sz="3600" dirty="0"/>
              <a:t>git </a:t>
            </a:r>
            <a:r>
              <a:rPr lang="tr-TR" sz="3600" dirty="0" err="1"/>
              <a:t>status</a:t>
            </a:r>
            <a:endParaRPr lang="tr-TR" sz="3600" dirty="0"/>
          </a:p>
          <a:p>
            <a:r>
              <a:rPr lang="tr-TR" sz="3600" dirty="0" err="1"/>
              <a:t>clear</a:t>
            </a:r>
            <a:endParaRPr lang="tr-TR" sz="3600" dirty="0"/>
          </a:p>
          <a:p>
            <a:r>
              <a:rPr lang="tr-TR" sz="3600" dirty="0"/>
              <a:t>git </a:t>
            </a:r>
            <a:r>
              <a:rPr lang="tr-TR" sz="3600" dirty="0" err="1"/>
              <a:t>log</a:t>
            </a:r>
            <a:r>
              <a:rPr lang="tr-TR" sz="3600" dirty="0">
                <a:highlight>
                  <a:srgbClr val="FFFF00"/>
                </a:highlight>
              </a:rPr>
              <a:t> : </a:t>
            </a:r>
            <a:r>
              <a:rPr lang="tr-TR" sz="3600" dirty="0" err="1">
                <a:highlight>
                  <a:srgbClr val="FFFF00"/>
                </a:highlight>
              </a:rPr>
              <a:t>History</a:t>
            </a:r>
            <a:r>
              <a:rPr lang="tr-TR" sz="3600" dirty="0">
                <a:highlight>
                  <a:srgbClr val="FFFF00"/>
                </a:highlight>
              </a:rPr>
              <a:t>’ i gör.</a:t>
            </a:r>
          </a:p>
          <a:p>
            <a:r>
              <a:rPr lang="tr-TR" sz="3600" dirty="0"/>
              <a:t>git </a:t>
            </a:r>
            <a:r>
              <a:rPr lang="tr-TR" sz="3600" dirty="0" err="1"/>
              <a:t>checkout</a:t>
            </a:r>
            <a:r>
              <a:rPr lang="tr-TR" sz="3600" dirty="0"/>
              <a:t> </a:t>
            </a:r>
            <a:r>
              <a:rPr lang="tr-TR" sz="3600" dirty="0" err="1"/>
              <a:t>ilkcommitid</a:t>
            </a:r>
            <a:r>
              <a:rPr lang="tr-TR" sz="3600" dirty="0"/>
              <a:t> </a:t>
            </a:r>
            <a:r>
              <a:rPr lang="tr-TR" sz="3600" dirty="0">
                <a:highlight>
                  <a:srgbClr val="FFFF00"/>
                </a:highlight>
              </a:rPr>
              <a:t>: </a:t>
            </a:r>
            <a:r>
              <a:rPr lang="tr-TR" sz="3600" dirty="0" err="1">
                <a:highlight>
                  <a:srgbClr val="FFFF00"/>
                </a:highlight>
              </a:rPr>
              <a:t>Commitler</a:t>
            </a:r>
            <a:r>
              <a:rPr lang="tr-TR" sz="3600" dirty="0">
                <a:highlight>
                  <a:srgbClr val="FFFF00"/>
                </a:highlight>
              </a:rPr>
              <a:t> arasında geçiş yapmayı sağlar.</a:t>
            </a:r>
          </a:p>
          <a:p>
            <a:endParaRPr lang="tr-TR" sz="3600" dirty="0">
              <a:highlight>
                <a:srgbClr val="FFFF00"/>
              </a:highlight>
            </a:endParaRPr>
          </a:p>
          <a:p>
            <a:endParaRPr lang="tr-TR" sz="3600" dirty="0">
              <a:highlight>
                <a:srgbClr val="FFFF00"/>
              </a:highlight>
            </a:endParaRPr>
          </a:p>
          <a:p>
            <a:endParaRPr lang="en-TR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174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Bonus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F9A54F-988F-BBAD-1BF2-50A04D06F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626" y="1503872"/>
            <a:ext cx="8126776" cy="480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60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Git Branch &amp; Merge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4D72CB-A20C-6D7D-55C4-D2248250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>
            <a:normAutofit fontScale="25000" lnSpcReduction="20000"/>
          </a:bodyPr>
          <a:lstStyle/>
          <a:p>
            <a:r>
              <a:rPr lang="tr-TR" sz="4000" dirty="0"/>
              <a:t>Takım halinde aynı projede çalışabilme</a:t>
            </a:r>
          </a:p>
          <a:p>
            <a:r>
              <a:rPr lang="en-TR" sz="4000" dirty="0">
                <a:solidFill>
                  <a:srgbClr val="C00000"/>
                </a:solidFill>
              </a:rPr>
              <a:t>Yazılım mimarisi üzerinden anlatma</a:t>
            </a:r>
          </a:p>
          <a:p>
            <a:r>
              <a:rPr lang="en-US" sz="4000" dirty="0" err="1">
                <a:solidFill>
                  <a:srgbClr val="C00000"/>
                </a:solidFill>
              </a:rPr>
              <a:t>mkdir</a:t>
            </a:r>
            <a:r>
              <a:rPr lang="en-US" sz="4000" dirty="0">
                <a:solidFill>
                  <a:srgbClr val="C00000"/>
                </a:solidFill>
              </a:rPr>
              <a:t> proje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init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add .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commit –m “update”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log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branch renk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branch : Yanında * olan dal aktif dal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checkout renk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branch : Değişikliği belirt</a:t>
            </a:r>
          </a:p>
          <a:p>
            <a:r>
              <a:rPr lang="en-TR" sz="4000" dirty="0">
                <a:solidFill>
                  <a:srgbClr val="C00000"/>
                </a:solidFill>
              </a:rPr>
              <a:t>Dosya içerisinde değişiklik yap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log : Değişikliği belirt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status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add .</a:t>
            </a:r>
            <a:endParaRPr lang="en-US" sz="4000" dirty="0">
              <a:solidFill>
                <a:srgbClr val="C00000"/>
              </a:solidFill>
            </a:endParaRP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commit –m “degisti”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log : Commit eklemeyi göster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checkout master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merge renk : Merge işlemi yapılır.</a:t>
            </a:r>
          </a:p>
          <a:p>
            <a:endParaRPr lang="en-TR" sz="4000" dirty="0">
              <a:solidFill>
                <a:srgbClr val="C00000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5BB9F8A-F0D4-E0C1-63D2-A89CF3C6087E}"/>
              </a:ext>
            </a:extLst>
          </p:cNvPr>
          <p:cNvSpPr txBox="1">
            <a:spLocks/>
          </p:cNvSpPr>
          <p:nvPr/>
        </p:nvSpPr>
        <p:spPr>
          <a:xfrm>
            <a:off x="573025" y="1978026"/>
            <a:ext cx="5933181" cy="2367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sz="4000" dirty="0"/>
          </a:p>
          <a:p>
            <a:endParaRPr lang="en-TR" sz="4000" dirty="0">
              <a:solidFill>
                <a:srgbClr val="C00000"/>
              </a:solidFill>
            </a:endParaRPr>
          </a:p>
        </p:txBody>
      </p:sp>
      <p:pic>
        <p:nvPicPr>
          <p:cNvPr id="1026" name="Picture 2" descr="Git Merge | Atlassian Git Tutorial">
            <a:extLst>
              <a:ext uri="{FF2B5EF4-FFF2-40B4-BE49-F238E27FC236}">
                <a16:creationId xmlns:a16="http://schemas.microsoft.com/office/drawing/2014/main" id="{45BB7101-410F-D885-F6BE-AA4C02886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088" y="3709559"/>
            <a:ext cx="4297797" cy="221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899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Git Diff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4D72CB-A20C-6D7D-55C4-D2248250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>
            <a:normAutofit/>
          </a:bodyPr>
          <a:lstStyle/>
          <a:p>
            <a:r>
              <a:rPr lang="tr-TR" sz="4000" dirty="0" err="1"/>
              <a:t>Commitler</a:t>
            </a:r>
            <a:r>
              <a:rPr lang="tr-TR" sz="4000" dirty="0"/>
              <a:t> arasındaki fark</a:t>
            </a:r>
          </a:p>
          <a:p>
            <a:r>
              <a:rPr lang="tr-TR" sz="4000" dirty="0">
                <a:solidFill>
                  <a:srgbClr val="C00000"/>
                </a:solidFill>
              </a:rPr>
              <a:t>git </a:t>
            </a:r>
            <a:r>
              <a:rPr lang="tr-TR" sz="4000" dirty="0" err="1">
                <a:solidFill>
                  <a:srgbClr val="C00000"/>
                </a:solidFill>
              </a:rPr>
              <a:t>log</a:t>
            </a:r>
            <a:endParaRPr lang="tr-TR" sz="4000" dirty="0">
              <a:solidFill>
                <a:srgbClr val="C00000"/>
              </a:solidFill>
            </a:endParaRPr>
          </a:p>
          <a:p>
            <a:r>
              <a:rPr lang="tr-TR" sz="4000" dirty="0">
                <a:solidFill>
                  <a:srgbClr val="C00000"/>
                </a:solidFill>
              </a:rPr>
              <a:t>git </a:t>
            </a:r>
            <a:r>
              <a:rPr lang="tr-TR" sz="4000" dirty="0" err="1">
                <a:solidFill>
                  <a:srgbClr val="C00000"/>
                </a:solidFill>
              </a:rPr>
              <a:t>diff</a:t>
            </a:r>
            <a:r>
              <a:rPr lang="tr-TR" sz="4000" dirty="0">
                <a:solidFill>
                  <a:srgbClr val="C00000"/>
                </a:solidFill>
              </a:rPr>
              <a:t> id1 id2</a:t>
            </a:r>
            <a:endParaRPr lang="en-TR" sz="4000" dirty="0">
              <a:solidFill>
                <a:srgbClr val="C00000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5BB9F8A-F0D4-E0C1-63D2-A89CF3C6087E}"/>
              </a:ext>
            </a:extLst>
          </p:cNvPr>
          <p:cNvSpPr txBox="1">
            <a:spLocks/>
          </p:cNvSpPr>
          <p:nvPr/>
        </p:nvSpPr>
        <p:spPr>
          <a:xfrm>
            <a:off x="573025" y="1978026"/>
            <a:ext cx="5933181" cy="2367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sz="4000" dirty="0"/>
          </a:p>
          <a:p>
            <a:endParaRPr lang="en-TR" sz="4000" dirty="0">
              <a:solidFill>
                <a:srgbClr val="C00000"/>
              </a:solidFill>
            </a:endParaRPr>
          </a:p>
        </p:txBody>
      </p:sp>
      <p:pic>
        <p:nvPicPr>
          <p:cNvPr id="1026" name="Picture 2" descr="Git Merge | Atlassian Git Tutorial">
            <a:extLst>
              <a:ext uri="{FF2B5EF4-FFF2-40B4-BE49-F238E27FC236}">
                <a16:creationId xmlns:a16="http://schemas.microsoft.com/office/drawing/2014/main" id="{45BB7101-410F-D885-F6BE-AA4C02886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088" y="3709559"/>
            <a:ext cx="4297797" cy="221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342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.gitignore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4D72CB-A20C-6D7D-55C4-D2248250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>
            <a:normAutofit fontScale="25000" lnSpcReduction="20000"/>
          </a:bodyPr>
          <a:lstStyle/>
          <a:p>
            <a:r>
              <a:rPr lang="tr-TR" sz="4000" dirty="0"/>
              <a:t>Takım halinde aynı projede çalışabilme</a:t>
            </a:r>
          </a:p>
          <a:p>
            <a:r>
              <a:rPr lang="en-TR" sz="4000" dirty="0">
                <a:solidFill>
                  <a:srgbClr val="C00000"/>
                </a:solidFill>
              </a:rPr>
              <a:t>Yazılım mimarisi üzerinden anlatma</a:t>
            </a:r>
          </a:p>
          <a:p>
            <a:r>
              <a:rPr lang="en-US" sz="4000" dirty="0" err="1">
                <a:solidFill>
                  <a:srgbClr val="C00000"/>
                </a:solidFill>
              </a:rPr>
              <a:t>mkdir</a:t>
            </a:r>
            <a:r>
              <a:rPr lang="en-US" sz="4000" dirty="0">
                <a:solidFill>
                  <a:srgbClr val="C00000"/>
                </a:solidFill>
              </a:rPr>
              <a:t> proje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init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add .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commit –m “update”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log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branch renk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branch : Yanında * olan dal aktif dal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checkout renk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branch : Değişikliği belirt</a:t>
            </a:r>
          </a:p>
          <a:p>
            <a:r>
              <a:rPr lang="en-TR" sz="4000" dirty="0">
                <a:solidFill>
                  <a:srgbClr val="C00000"/>
                </a:solidFill>
              </a:rPr>
              <a:t>Dosya içerisinde değişiklik yap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log : Değişikliği belirt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status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add .</a:t>
            </a:r>
            <a:endParaRPr lang="en-US" sz="4000" dirty="0">
              <a:solidFill>
                <a:srgbClr val="C00000"/>
              </a:solidFill>
            </a:endParaRP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commit –m “degisti”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log : Commit eklemeyi göster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checkout master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merge renk : Merge işlemi yapılır.</a:t>
            </a:r>
          </a:p>
          <a:p>
            <a:endParaRPr lang="en-TR" sz="4000" dirty="0">
              <a:solidFill>
                <a:srgbClr val="C00000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5BB9F8A-F0D4-E0C1-63D2-A89CF3C6087E}"/>
              </a:ext>
            </a:extLst>
          </p:cNvPr>
          <p:cNvSpPr txBox="1">
            <a:spLocks/>
          </p:cNvSpPr>
          <p:nvPr/>
        </p:nvSpPr>
        <p:spPr>
          <a:xfrm>
            <a:off x="573025" y="1978026"/>
            <a:ext cx="5933181" cy="2367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sz="4000" dirty="0"/>
          </a:p>
          <a:p>
            <a:endParaRPr lang="en-TR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17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CED-E2F4-5AF6-37CF-35D1887C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Bugün ne yapıyoruz?s</a:t>
            </a:r>
          </a:p>
        </p:txBody>
      </p:sp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725C-CB06-63E9-488B-11108EB66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Git nedir?</a:t>
            </a:r>
          </a:p>
          <a:p>
            <a:r>
              <a:rPr lang="tr-TR" sz="4000" dirty="0"/>
              <a:t>Github nedir?</a:t>
            </a:r>
          </a:p>
          <a:p>
            <a:endParaRPr lang="en-TR" sz="4000" dirty="0"/>
          </a:p>
          <a:p>
            <a:r>
              <a:rPr lang="en-TR" sz="4000" dirty="0">
                <a:solidFill>
                  <a:srgbClr val="C00000"/>
                </a:solidFill>
              </a:rPr>
              <a:t>Kahoot</a:t>
            </a:r>
          </a:p>
        </p:txBody>
      </p:sp>
      <p:pic>
        <p:nvPicPr>
          <p:cNvPr id="1028" name="Picture 4" descr="Of Git and GitHub, Master and Main - BiTE Interactive">
            <a:extLst>
              <a:ext uri="{FF2B5EF4-FFF2-40B4-BE49-F238E27FC236}">
                <a16:creationId xmlns:a16="http://schemas.microsoft.com/office/drawing/2014/main" id="{7712ED1A-FB03-FFEC-3F4A-5B7EA07F7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281" y="2040465"/>
            <a:ext cx="4421954" cy="332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5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44541E-9AA2-47A1-477E-F68189493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094" y="1025733"/>
            <a:ext cx="8769811" cy="480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5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A97D117-F92D-3C7F-9263-25B66CB4E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725" y="1536292"/>
            <a:ext cx="6880550" cy="378541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1504836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Git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1AE6F-B353-D1AD-C1DE-19668086F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074" y="1566779"/>
            <a:ext cx="6853852" cy="372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2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Github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8ED131-631E-3802-9323-FA85E7EB1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459" y="1578781"/>
            <a:ext cx="7081082" cy="370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4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Github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8ED131-631E-3802-9323-FA85E7EB1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459" y="1578781"/>
            <a:ext cx="7081082" cy="370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72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Git &amp; Github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17AE52-78D8-3B59-0FA0-549DA39F5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081" y="1507097"/>
            <a:ext cx="7582560" cy="418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72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Git Download | git --version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6E65EE-147A-CE76-151E-E73E90B7E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241" y="1566333"/>
            <a:ext cx="7139517" cy="450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81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Facet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{5920BD56-290E-2745-8BDA-334E6347C1C8}tf10001060</Template>
  <TotalTime>1020</TotalTime>
  <Words>464</Words>
  <Application>Microsoft Macintosh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Dante</vt:lpstr>
      <vt:lpstr>Dante (Headings)2</vt:lpstr>
      <vt:lpstr>Helvetica Neue Medium</vt:lpstr>
      <vt:lpstr>Wingdings 2</vt:lpstr>
      <vt:lpstr>OffsetVTI</vt:lpstr>
      <vt:lpstr>Git Github</vt:lpstr>
      <vt:lpstr>Bugün ne yapıyoruz?s</vt:lpstr>
      <vt:lpstr>PowerPoint Presentation</vt:lpstr>
      <vt:lpstr>Git</vt:lpstr>
      <vt:lpstr>Git</vt:lpstr>
      <vt:lpstr>Github</vt:lpstr>
      <vt:lpstr>Github</vt:lpstr>
      <vt:lpstr>Git &amp; Github</vt:lpstr>
      <vt:lpstr>Git Download | git --version</vt:lpstr>
      <vt:lpstr>Git Commands</vt:lpstr>
      <vt:lpstr>Git Proje oluşturma</vt:lpstr>
      <vt:lpstr>Bonus</vt:lpstr>
      <vt:lpstr>Git Branch &amp; Merge</vt:lpstr>
      <vt:lpstr>Git Diff</vt:lpstr>
      <vt:lpstr>.gitignore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Software  Development Life  Cycle</dc:title>
  <dc:creator>Mehmet Sungur</dc:creator>
  <cp:lastModifiedBy>Mehmet Sungur</cp:lastModifiedBy>
  <cp:revision>36</cp:revision>
  <dcterms:created xsi:type="dcterms:W3CDTF">2023-07-02T12:48:45Z</dcterms:created>
  <dcterms:modified xsi:type="dcterms:W3CDTF">2023-07-03T19:19:27Z</dcterms:modified>
</cp:coreProperties>
</file>