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8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ebp"/><Relationship Id="rId4" Type="http://schemas.openxmlformats.org/officeDocument/2006/relationships/image" Target="../media/image8.web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811" y="2817867"/>
            <a:ext cx="11459891" cy="888718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Zıp Zıp Maymun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Mehmet Vural 1811404006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14/06/2021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What Is Real Artificial Intelligence: Characteristics of True AI ...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72" y="4319146"/>
            <a:ext cx="3492832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94966" y="941793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Mobil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DEB69C2-A183-4D95-A820-41C76765E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9386825" y="263803"/>
            <a:ext cx="2412288" cy="23286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Zıp Zıp Maymun Oyunu Nedir?</a:t>
            </a:r>
          </a:p>
          <a:p>
            <a:r>
              <a:rPr lang="tr-TR" dirty="0"/>
              <a:t>Oyun İçi Ekran Görüntüleri </a:t>
            </a:r>
          </a:p>
          <a:p>
            <a:r>
              <a:rPr lang="tr-TR" dirty="0" err="1"/>
              <a:t>Unity</a:t>
            </a:r>
            <a:r>
              <a:rPr lang="tr-TR" dirty="0"/>
              <a:t> Üzerinde Oyun İncelemesi</a:t>
            </a:r>
          </a:p>
          <a:p>
            <a:r>
              <a:rPr lang="tr-TR" dirty="0"/>
              <a:t>Sonuç</a:t>
            </a:r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90" y="2133600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Zıp Zıp Maymun Oyunu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320967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Zıp Zıp maymun oyunu </a:t>
            </a:r>
            <a:r>
              <a:rPr lang="tr-TR" dirty="0" err="1"/>
              <a:t>Unity</a:t>
            </a:r>
            <a:r>
              <a:rPr lang="tr-TR" dirty="0"/>
              <a:t> platformu üzerinden yapılmış bir 2D  oyundur. Dil olarak c# dili kullanılmıştır. </a:t>
            </a:r>
          </a:p>
          <a:p>
            <a:pPr algn="just"/>
            <a:r>
              <a:rPr lang="tr-TR" dirty="0"/>
              <a:t>Zıp Zıp maymun oyunu </a:t>
            </a:r>
            <a:r>
              <a:rPr lang="tr-TR" dirty="0" err="1"/>
              <a:t>Hyper-Casual</a:t>
            </a:r>
            <a:r>
              <a:rPr lang="tr-TR" dirty="0"/>
              <a:t> bir oyundur.</a:t>
            </a:r>
          </a:p>
          <a:p>
            <a:pPr algn="just"/>
            <a:r>
              <a:rPr lang="tr-TR" dirty="0"/>
              <a:t>Oyunda maymunun ağaçlar arasından ağaçlara değmeden geçerek skor kazanmak amaçlanmıştır. Her iki ağacın arasında geçildiğinde skor hanesine +1 puan eklenmektedir. Yere düşüldüğünde veya ağaca çarpıldığında Game </a:t>
            </a:r>
            <a:r>
              <a:rPr lang="tr-TR" dirty="0" err="1"/>
              <a:t>Over</a:t>
            </a:r>
            <a:r>
              <a:rPr lang="tr-TR" dirty="0"/>
              <a:t> ekranı gelmektedir.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Oyun İçi Ekran Görüntüleri</a:t>
            </a:r>
            <a:br>
              <a:rPr lang="tr-TR" dirty="0"/>
            </a:b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42CD9853-33C9-4FCD-9A20-037DFF26C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587" y="1779635"/>
            <a:ext cx="1952738" cy="4232536"/>
          </a:xfr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CA4BF5C-BA54-42F6-86EA-4A8F04440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07" y="1765662"/>
            <a:ext cx="1966976" cy="4263396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0BF6CE1B-7F12-4D74-855B-3DFEDAE8B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293" y="1765662"/>
            <a:ext cx="1952738" cy="423545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6E19F0E0-F931-4532-B8E9-524E3B57C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9000" y="1765662"/>
            <a:ext cx="1966976" cy="426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760459-67B2-4051-B1CB-8185579C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475BDA-55B8-48BF-83B0-51FC1B7BC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361" y="1724297"/>
            <a:ext cx="8915400" cy="3777622"/>
          </a:xfrm>
        </p:spPr>
        <p:txBody>
          <a:bodyPr/>
          <a:lstStyle/>
          <a:p>
            <a:pPr algn="just"/>
            <a:r>
              <a:rPr lang="tr-TR" dirty="0"/>
              <a:t>Zıp Zıp Maymun, </a:t>
            </a:r>
            <a:r>
              <a:rPr lang="tr-TR" dirty="0" err="1"/>
              <a:t>unity</a:t>
            </a:r>
            <a:r>
              <a:rPr lang="tr-TR" dirty="0"/>
              <a:t> oyun motoruyla c# programlama dili kullanarak geliştirilmiştir.</a:t>
            </a:r>
          </a:p>
          <a:p>
            <a:pPr algn="just"/>
            <a:r>
              <a:rPr lang="tr-TR" dirty="0" err="1"/>
              <a:t>Hyper</a:t>
            </a:r>
            <a:r>
              <a:rPr lang="tr-TR" dirty="0"/>
              <a:t> </a:t>
            </a:r>
            <a:r>
              <a:rPr lang="tr-TR" dirty="0" err="1"/>
              <a:t>Casual</a:t>
            </a:r>
            <a:r>
              <a:rPr lang="tr-TR" dirty="0"/>
              <a:t> türünde bir oyun türüdür.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52F5132-50AB-4A4F-8590-A90BD5B5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200503" y="4529540"/>
            <a:ext cx="5644751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Mehmet Vural 1811404006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mehmetvurl07@gmail.com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14/06/2021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Mobil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5411EE9-9287-46B7-A776-02783B9C2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174959" y="397456"/>
            <a:ext cx="2412288" cy="23286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Resim 11">
            <a:hlinkClick r:id="rId4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163</TotalTime>
  <Words>201</Words>
  <Application>Microsoft Office PowerPoint</Application>
  <PresentationFormat>Geniş ekran</PresentationFormat>
  <Paragraphs>35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Duman</vt:lpstr>
      <vt:lpstr>Zıp Zıp Maymun</vt:lpstr>
      <vt:lpstr>İçindekiler</vt:lpstr>
      <vt:lpstr>Zıp Zıp Maymun Oyunu Nedir?</vt:lpstr>
      <vt:lpstr>Oyun İçi Ekran Görüntüleri </vt:lpstr>
      <vt:lpstr>Sonuç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Mehmet Vural</cp:lastModifiedBy>
  <cp:revision>31</cp:revision>
  <dcterms:created xsi:type="dcterms:W3CDTF">2020-04-15T07:57:29Z</dcterms:created>
  <dcterms:modified xsi:type="dcterms:W3CDTF">2021-06-12T22:08:38Z</dcterms:modified>
</cp:coreProperties>
</file>