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3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E3CF-BB00-47BC-86B1-08E65D4594AD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BED8-D918-4B25-B876-6566AC9D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2" t="2222" r="4063" b="6389"/>
          <a:stretch/>
        </p:blipFill>
        <p:spPr bwMode="auto">
          <a:xfrm>
            <a:off x="1524000" y="285750"/>
            <a:ext cx="6115050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9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Matthew </a:t>
            </a:r>
            <a:r>
              <a:rPr lang="en-US" dirty="0" err="1" smtClean="0"/>
              <a:t>Hoggan</a:t>
            </a:r>
            <a:endParaRPr lang="en-US" dirty="0" smtClean="0"/>
          </a:p>
          <a:p>
            <a:r>
              <a:rPr lang="en-US" dirty="0" smtClean="0"/>
              <a:t>Hangul Lim</a:t>
            </a:r>
          </a:p>
          <a:p>
            <a:r>
              <a:rPr lang="en-US" dirty="0" smtClean="0"/>
              <a:t>David Schaffer</a:t>
            </a:r>
          </a:p>
          <a:p>
            <a:r>
              <a:rPr lang="en-US" dirty="0" smtClean="0"/>
              <a:t>Davit </a:t>
            </a:r>
            <a:r>
              <a:rPr lang="en-US" dirty="0" err="1" smtClean="0"/>
              <a:t>Stepanyan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Problem</a:t>
            </a:r>
            <a:r>
              <a:rPr lang="en-US" b="1"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Scorched Earth (3D) </a:t>
            </a:r>
            <a:r>
              <a:rPr lang="en-US" dirty="0"/>
              <a:t>has not been implemented in a way that it is enjoyable by the original users of the </a:t>
            </a:r>
            <a:r>
              <a:rPr lang="en-US" dirty="0" smtClean="0"/>
              <a:t>Scorched Earth (2D). </a:t>
            </a:r>
            <a:r>
              <a:rPr lang="en-US" dirty="0"/>
              <a:t>Other attempts have modified the game to such an extent that it no longer feels like the original 2D version designed for DOS</a:t>
            </a:r>
            <a:r>
              <a:rPr lang="en-US" dirty="0" smtClean="0"/>
              <a:t>.</a:t>
            </a:r>
          </a:p>
          <a:p>
            <a:pPr marL="514350" indent="-514350">
              <a:buAutoNum type="arabicParenR"/>
            </a:pPr>
            <a:r>
              <a:rPr lang="en-US" dirty="0" smtClean="0"/>
              <a:t>random </a:t>
            </a:r>
            <a:r>
              <a:rPr lang="en-US" dirty="0"/>
              <a:t>terrain </a:t>
            </a:r>
            <a:r>
              <a:rPr lang="en-US" dirty="0" smtClean="0"/>
              <a:t>generation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economics system</a:t>
            </a:r>
          </a:p>
          <a:p>
            <a:pPr marL="514350" indent="-514350">
              <a:buAutoNum type="arabicParenR"/>
            </a:pPr>
            <a:r>
              <a:rPr lang="en-US" dirty="0" smtClean="0"/>
              <a:t>physics system</a:t>
            </a:r>
          </a:p>
          <a:p>
            <a:pPr marL="514350" indent="-514350">
              <a:buAutoNum type="arabicParenR"/>
            </a:pPr>
            <a:r>
              <a:rPr lang="en-US" dirty="0" smtClean="0"/>
              <a:t>weapons system</a:t>
            </a:r>
          </a:p>
          <a:p>
            <a:pPr marL="514350" indent="-514350">
              <a:buAutoNum type="arabicParenR"/>
            </a:pPr>
            <a:r>
              <a:rPr lang="en-US" dirty="0" smtClean="0"/>
              <a:t>environmental systems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438525"/>
            <a:ext cx="32004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7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Overview of General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dirty="0"/>
              <a:t>AC3D </a:t>
            </a:r>
            <a:r>
              <a:rPr lang="en-US" sz="3400" dirty="0"/>
              <a:t>– This is a 3D design program which has been available since 1994. 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b="1" dirty="0"/>
              <a:t>Game Loop</a:t>
            </a:r>
            <a:r>
              <a:rPr lang="en-US" sz="3400" dirty="0"/>
              <a:t> - The central component of any game, from a programming standpoint, is the game loop. The game loop allows the game to run smoothly regardless of a user's input or lack thereof.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/>
              <a:t> </a:t>
            </a:r>
          </a:p>
          <a:p>
            <a:r>
              <a:rPr lang="en-US" sz="3400" b="1" dirty="0"/>
              <a:t>Graphics Language Utility Toolkit (GLUT) </a:t>
            </a:r>
            <a:r>
              <a:rPr lang="en-US" sz="3400" dirty="0"/>
              <a:t>– GLUT is a windowing system independent toolkit for writing OpenGL programs. </a:t>
            </a:r>
          </a:p>
          <a:p>
            <a:pPr marL="0" indent="0">
              <a:buNone/>
            </a:pPr>
            <a:r>
              <a:rPr lang="en-US" sz="3400" b="1" dirty="0"/>
              <a:t> </a:t>
            </a:r>
            <a:endParaRPr lang="en-US" sz="3400" dirty="0"/>
          </a:p>
          <a:p>
            <a:r>
              <a:rPr lang="en-US" sz="3400" b="1" dirty="0"/>
              <a:t>Normal Vector </a:t>
            </a:r>
            <a:r>
              <a:rPr lang="en-US" sz="3400" dirty="0"/>
              <a:t>– This vector is often referred to as "normal," to a surface and is defined as a vector perpendicular to said surface. </a:t>
            </a:r>
          </a:p>
          <a:p>
            <a:pPr marL="0" indent="0">
              <a:buNone/>
            </a:pPr>
            <a:r>
              <a:rPr lang="en-US" sz="3400" b="1" dirty="0"/>
              <a:t> </a:t>
            </a:r>
            <a:endParaRPr lang="en-US" sz="3400" dirty="0"/>
          </a:p>
          <a:p>
            <a:r>
              <a:rPr lang="en-US" sz="3400" b="1" dirty="0"/>
              <a:t>OpenGL </a:t>
            </a:r>
            <a:r>
              <a:rPr lang="en-US" sz="3400" dirty="0"/>
              <a:t>- OpenGL is the premier environment for developing portable, interactive 2D and 3D graphics applications. Since its introduction in 1992, OpenGL has become the industry's most widely used/supported 2D and 3D graphics application programming interface (API), bringing thousands of applications to a wide variety of computer platforms. </a:t>
            </a:r>
          </a:p>
          <a:p>
            <a:pPr marL="0" indent="0">
              <a:buNone/>
            </a:pPr>
            <a:endParaRPr lang="en-US" sz="3400" b="1" dirty="0" smtClean="0"/>
          </a:p>
          <a:p>
            <a:r>
              <a:rPr lang="en-US" sz="3400" b="1" dirty="0" smtClean="0"/>
              <a:t>Simple </a:t>
            </a:r>
            <a:r>
              <a:rPr lang="en-US" sz="3400" b="1" dirty="0"/>
              <a:t>Direct Media Layer </a:t>
            </a:r>
            <a:r>
              <a:rPr lang="en-US" sz="3400" dirty="0"/>
              <a:t>- Simple </a:t>
            </a:r>
            <a:r>
              <a:rPr lang="en-US" sz="3400" dirty="0" err="1"/>
              <a:t>DirectMedia</a:t>
            </a:r>
            <a:r>
              <a:rPr lang="en-US" sz="3400" dirty="0"/>
              <a:t> Layer is a cross-platform multimedia library designed to provide low level access to audio, keyboard, mouse, joystick, 3D hardware via OpenGL, and 2D video </a:t>
            </a:r>
            <a:r>
              <a:rPr lang="en-US" sz="3400" dirty="0" err="1"/>
              <a:t>framebuffer</a:t>
            </a:r>
            <a:r>
              <a:rPr lang="en-US" sz="34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</a:p>
          <a:p>
            <a:r>
              <a:rPr lang="en-US" dirty="0"/>
              <a:t>F</a:t>
            </a:r>
            <a:r>
              <a:rPr lang="en-US" dirty="0" smtClean="0"/>
              <a:t>unctional </a:t>
            </a:r>
            <a:r>
              <a:rPr lang="en-US" dirty="0" smtClean="0"/>
              <a:t>Requirements</a:t>
            </a:r>
          </a:p>
          <a:p>
            <a:pPr marL="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User Controls, Random Terrain Generation, Economics, Turn-Based,      	Adjustable Physics Engine</a:t>
            </a:r>
            <a:endParaRPr lang="en-US" dirty="0" smtClean="0"/>
          </a:p>
          <a:p>
            <a:r>
              <a:rPr lang="en-US" smtClean="0"/>
              <a:t>Non-Functional </a:t>
            </a:r>
            <a:r>
              <a:rPr lang="en-US" dirty="0" smtClean="0"/>
              <a:t>Requirements </a:t>
            </a:r>
          </a:p>
          <a:p>
            <a:pPr marL="914400" lvl="2" indent="0">
              <a:buNone/>
            </a:pPr>
            <a:r>
              <a:rPr lang="en-US" sz="2000" dirty="0" smtClean="0"/>
              <a:t>System Requirements, Tools Used</a:t>
            </a:r>
            <a:endParaRPr lang="en-US" sz="2000" dirty="0"/>
          </a:p>
          <a:p>
            <a:r>
              <a:rPr lang="en-US" dirty="0" smtClean="0"/>
              <a:t>System Architecture</a:t>
            </a:r>
          </a:p>
          <a:p>
            <a:pPr marL="914400" lvl="2" indent="0">
              <a:buNone/>
            </a:pPr>
            <a:r>
              <a:rPr lang="en-US" sz="2000" dirty="0" smtClean="0"/>
              <a:t>Discussed Later</a:t>
            </a:r>
          </a:p>
          <a:p>
            <a:r>
              <a:rPr lang="en-US" dirty="0" smtClean="0"/>
              <a:t>Test Case Procedures</a:t>
            </a:r>
          </a:p>
        </p:txBody>
      </p:sp>
    </p:spTree>
    <p:extLst>
      <p:ext uri="{BB962C8B-B14F-4D97-AF65-F5344CB8AC3E}">
        <p14:creationId xmlns:p14="http://schemas.microsoft.com/office/powerpoint/2010/main" val="20851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Management, Issue</a:t>
            </a:r>
            <a:br>
              <a:rPr lang="en-US" dirty="0" smtClean="0"/>
            </a:br>
            <a:r>
              <a:rPr lang="en-US" dirty="0" smtClean="0"/>
              <a:t>Tracking,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http://99.116.251.16/bugzilla/</a:t>
            </a:r>
          </a:p>
          <a:p>
            <a:endParaRPr lang="en-US" dirty="0" smtClean="0"/>
          </a:p>
          <a:p>
            <a:r>
              <a:rPr lang="en-US" sz="2800" dirty="0" smtClean="0"/>
              <a:t>http://99.116.251.16/repos/trunk/Comp490/</a:t>
            </a:r>
          </a:p>
          <a:p>
            <a:endParaRPr lang="en-US" dirty="0"/>
          </a:p>
          <a:p>
            <a:r>
              <a:rPr lang="en-US" sz="2800" dirty="0" smtClean="0"/>
              <a:t>http://99.116.251.16/csun/Scorch3dEarth/html/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23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C++ Style Memory </a:t>
            </a:r>
            <a:r>
              <a:rPr lang="en-US" dirty="0" smtClean="0"/>
              <a:t>Management</a:t>
            </a:r>
            <a:endParaRPr lang="en-US" dirty="0" smtClean="0"/>
          </a:p>
          <a:p>
            <a:r>
              <a:rPr lang="en-US" dirty="0" smtClean="0"/>
              <a:t>Line Wrapping Policies</a:t>
            </a:r>
          </a:p>
          <a:p>
            <a:r>
              <a:rPr lang="en-US" dirty="0" smtClean="0"/>
              <a:t>Use of Curly Braces on Every If/Else Statement</a:t>
            </a:r>
          </a:p>
          <a:p>
            <a:r>
              <a:rPr lang="en-US" dirty="0" smtClean="0"/>
              <a:t>Commenting Policies</a:t>
            </a:r>
          </a:p>
          <a:p>
            <a:r>
              <a:rPr lang="en-US" dirty="0" smtClean="0"/>
              <a:t>Indentation Policies</a:t>
            </a:r>
          </a:p>
          <a:p>
            <a:r>
              <a:rPr lang="en-US" dirty="0" smtClean="0"/>
              <a:t>File Naming Policies</a:t>
            </a:r>
          </a:p>
          <a:p>
            <a:r>
              <a:rPr lang="en-US" dirty="0" smtClean="0"/>
              <a:t>Getter and Setter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820069"/>
            <a:ext cx="7448550" cy="408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74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Group Member Names</vt:lpstr>
      <vt:lpstr>Project Statement</vt:lpstr>
      <vt:lpstr>Overview of General Terms</vt:lpstr>
      <vt:lpstr>Planning and Preparation</vt:lpstr>
      <vt:lpstr>Content Management, Issue Tracking, and Documentation</vt:lpstr>
      <vt:lpstr>Coding Standards</vt:lpstr>
      <vt:lpstr>General Architecture</vt:lpstr>
      <vt:lpstr>Design Patterns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16</cp:revision>
  <dcterms:created xsi:type="dcterms:W3CDTF">2011-04-29T02:42:57Z</dcterms:created>
  <dcterms:modified xsi:type="dcterms:W3CDTF">2011-04-29T05:37:18Z</dcterms:modified>
</cp:coreProperties>
</file>