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2015年7月23日星期四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2015年7月23日星期四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视频会议移动端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视频会议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会议管理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12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视频会议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用户系统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注册、登录、登出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付费、账单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视频会议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加入会议、离开会议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多画面切换、音频视频控制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联系人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呼叫记录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增删改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开会入口、聊天功能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会议参数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应用参数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用户反馈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6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会议管理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查看与会人员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与会者列表状态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与会人员相关操作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呼叫、断开、静音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会议室参数设置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会议锁定、</a:t>
            </a:r>
            <a:r>
              <a:rPr kumimoji="1" lang="en-US" altLang="zh-CN" dirty="0" smtClean="0"/>
              <a:t>PIN</a:t>
            </a:r>
            <a:r>
              <a:rPr kumimoji="1" lang="zh-CN" altLang="en-US" dirty="0" smtClean="0"/>
              <a:t>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96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23</TotalTime>
  <Words>60</Words>
  <Application>Microsoft Macintosh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清晰</vt:lpstr>
      <vt:lpstr>视频会议移动端</vt:lpstr>
      <vt:lpstr>视频会议</vt:lpstr>
      <vt:lpstr>会议管理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视频会议移动端</dc:title>
  <dc:creator>Wong</dc:creator>
  <cp:lastModifiedBy>Wong</cp:lastModifiedBy>
  <cp:revision>3</cp:revision>
  <dcterms:created xsi:type="dcterms:W3CDTF">2015-07-23T09:28:46Z</dcterms:created>
  <dcterms:modified xsi:type="dcterms:W3CDTF">2015-07-23T09:52:39Z</dcterms:modified>
</cp:coreProperties>
</file>