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E5F5-DF0B-EF8D-1F27-BF4C7898C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5A150E-F672-9D62-E4C7-3E14654EF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89B95-BA50-1978-3A8F-71D75FE9E832}"/>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5" name="Footer Placeholder 4">
            <a:extLst>
              <a:ext uri="{FF2B5EF4-FFF2-40B4-BE49-F238E27FC236}">
                <a16:creationId xmlns:a16="http://schemas.microsoft.com/office/drawing/2014/main" id="{F79EE0C6-9915-E878-C0A7-33FD1C4EA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E9939-688D-8371-4791-AE7C08B791E5}"/>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189286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E1A0-8307-FD0B-3D11-C19377AF4E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4DE46F-A6F8-7316-B2BF-82496DFFF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3816E-0829-E384-2556-43BC88F306F8}"/>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5" name="Footer Placeholder 4">
            <a:extLst>
              <a:ext uri="{FF2B5EF4-FFF2-40B4-BE49-F238E27FC236}">
                <a16:creationId xmlns:a16="http://schemas.microsoft.com/office/drawing/2014/main" id="{41AA1ACD-B655-2E41-BFBD-F148DDFFA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58EDD-5A01-BF30-A8EF-52FD5F4148EC}"/>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306263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D3D4E-B01A-BDFA-0AFB-7816C51FE0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ABAD1-3018-81ED-316B-93861B4A4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1C82E6-D63E-7728-7B6A-7F0AFA62831A}"/>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5" name="Footer Placeholder 4">
            <a:extLst>
              <a:ext uri="{FF2B5EF4-FFF2-40B4-BE49-F238E27FC236}">
                <a16:creationId xmlns:a16="http://schemas.microsoft.com/office/drawing/2014/main" id="{8F181560-794D-6414-0144-3D99DACD5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8FC01-8C80-8421-1267-1FDEC2188680}"/>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29674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C743-57D4-E351-DBFC-CCBAC89C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823B5-8E06-1322-A370-B1E616C86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ABE22-CB63-B3C2-011F-17599DEA315A}"/>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5" name="Footer Placeholder 4">
            <a:extLst>
              <a:ext uri="{FF2B5EF4-FFF2-40B4-BE49-F238E27FC236}">
                <a16:creationId xmlns:a16="http://schemas.microsoft.com/office/drawing/2014/main" id="{6293E158-41EF-B9E5-61F7-08D360306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04AD3-F78E-8275-27F9-0E44714A51A6}"/>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174686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532-A18F-A019-B3B2-D85E3E059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3EEE7-EC0D-DC0C-6299-0AC0E1497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4AF9A3-1D12-967F-4B3A-2CAFEC49580D}"/>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5" name="Footer Placeholder 4">
            <a:extLst>
              <a:ext uri="{FF2B5EF4-FFF2-40B4-BE49-F238E27FC236}">
                <a16:creationId xmlns:a16="http://schemas.microsoft.com/office/drawing/2014/main" id="{4AF7F386-7369-6251-B9A6-C87A69C24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5BFE6-CFD1-DE53-37F0-FCAE465ADCF5}"/>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8634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279A-1D83-98FC-8337-F7891F77EA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E8A0FF-E75E-6978-CD6B-225E5E44A3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BC46C6-215C-1F84-C320-0C05B28CDB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5A94FB-6BB7-19F7-806B-64E3EB8C5725}"/>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6" name="Footer Placeholder 5">
            <a:extLst>
              <a:ext uri="{FF2B5EF4-FFF2-40B4-BE49-F238E27FC236}">
                <a16:creationId xmlns:a16="http://schemas.microsoft.com/office/drawing/2014/main" id="{C0649838-1A46-FA22-210C-38AF38095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99D15-5998-786A-A578-B3DAAB761320}"/>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313634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3E09-36F2-1A08-5F5A-8F20ABEF3A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C6A6D-4978-1123-B5A1-857BA21A1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69420-3F72-7ADB-0762-1D73558DC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EBDCF6-19A7-7C61-004E-EDE3E23CC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7C994F-EA4F-3D0B-F794-F845F25F0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C5D73-642C-6EFE-9E3D-0E0B3C237453}"/>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8" name="Footer Placeholder 7">
            <a:extLst>
              <a:ext uri="{FF2B5EF4-FFF2-40B4-BE49-F238E27FC236}">
                <a16:creationId xmlns:a16="http://schemas.microsoft.com/office/drawing/2014/main" id="{C1ED4AC0-28CB-7B5A-5D8B-06F280E17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B0C5ED-1EF8-4B4E-E0E9-DE680F42333B}"/>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265756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08FF-3ACC-C60F-AD62-4341F3324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011212-E7D5-32D3-8C39-878DE0C2ED5D}"/>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4" name="Footer Placeholder 3">
            <a:extLst>
              <a:ext uri="{FF2B5EF4-FFF2-40B4-BE49-F238E27FC236}">
                <a16:creationId xmlns:a16="http://schemas.microsoft.com/office/drawing/2014/main" id="{506E0F8A-FC31-E13B-7928-DAC3EA4FCE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1CA76-8C42-AD26-23D1-D4FD0A50F9AE}"/>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305791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0AB4E-9126-7210-8493-5685CFE15265}"/>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3" name="Footer Placeholder 2">
            <a:extLst>
              <a:ext uri="{FF2B5EF4-FFF2-40B4-BE49-F238E27FC236}">
                <a16:creationId xmlns:a16="http://schemas.microsoft.com/office/drawing/2014/main" id="{ACBC1AE4-1327-4E43-2CEB-CD7B425D67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A3D80-C9F7-BDAB-C4DF-573457A66ADF}"/>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1338227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E5E6-EEA9-0751-1DF1-5546161B9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FE020F-A62C-A24A-1D50-A1AF9388B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F8D01C-8873-42DF-D342-2FB4AAFA3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DEA6C-0415-F4F7-3FE1-349A4A7A8005}"/>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6" name="Footer Placeholder 5">
            <a:extLst>
              <a:ext uri="{FF2B5EF4-FFF2-40B4-BE49-F238E27FC236}">
                <a16:creationId xmlns:a16="http://schemas.microsoft.com/office/drawing/2014/main" id="{FCA019A6-1D3C-B8FF-6EFE-9D8021DC9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86C4D-66AC-1BFB-7768-0A673B7DEB3C}"/>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114794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E6EC-98AF-DAE4-BCD3-175AEDAC7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A7E974-5069-C1BA-7C63-C0D9325CB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4C3B7-8A33-02D0-9BF5-23DF0DCA8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13092-3884-FCEF-C88B-FCC496CFC930}"/>
              </a:ext>
            </a:extLst>
          </p:cNvPr>
          <p:cNvSpPr>
            <a:spLocks noGrp="1"/>
          </p:cNvSpPr>
          <p:nvPr>
            <p:ph type="dt" sz="half" idx="10"/>
          </p:nvPr>
        </p:nvSpPr>
        <p:spPr/>
        <p:txBody>
          <a:bodyPr/>
          <a:lstStyle/>
          <a:p>
            <a:fld id="{E66A46A8-E57F-4016-A22B-7B118A9854FD}" type="datetimeFigureOut">
              <a:rPr lang="en-US" smtClean="0"/>
              <a:t>1/18/2024</a:t>
            </a:fld>
            <a:endParaRPr lang="en-US"/>
          </a:p>
        </p:txBody>
      </p:sp>
      <p:sp>
        <p:nvSpPr>
          <p:cNvPr id="6" name="Footer Placeholder 5">
            <a:extLst>
              <a:ext uri="{FF2B5EF4-FFF2-40B4-BE49-F238E27FC236}">
                <a16:creationId xmlns:a16="http://schemas.microsoft.com/office/drawing/2014/main" id="{C95395DE-2E4B-2992-11B9-F990FF649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FD238-A3F1-EC4A-7B79-E00B25F840CD}"/>
              </a:ext>
            </a:extLst>
          </p:cNvPr>
          <p:cNvSpPr>
            <a:spLocks noGrp="1"/>
          </p:cNvSpPr>
          <p:nvPr>
            <p:ph type="sldNum" sz="quarter" idx="12"/>
          </p:nvPr>
        </p:nvSpPr>
        <p:spPr/>
        <p:txBody>
          <a:bodyPr/>
          <a:lstStyle/>
          <a:p>
            <a:fld id="{5BFDE0D1-63DF-425D-9B18-4CE3E7471BAB}" type="slidenum">
              <a:rPr lang="en-US" smtClean="0"/>
              <a:t>‹#›</a:t>
            </a:fld>
            <a:endParaRPr lang="en-US"/>
          </a:p>
        </p:txBody>
      </p:sp>
    </p:spTree>
    <p:extLst>
      <p:ext uri="{BB962C8B-B14F-4D97-AF65-F5344CB8AC3E}">
        <p14:creationId xmlns:p14="http://schemas.microsoft.com/office/powerpoint/2010/main" val="329949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02A11-EB63-55AA-42E8-C93D24DEA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A4B2E-C273-5C17-12AB-57E01BE16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DCC70-2574-5FA2-B304-581B64243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A46A8-E57F-4016-A22B-7B118A9854FD}" type="datetimeFigureOut">
              <a:rPr lang="en-US" smtClean="0"/>
              <a:t>1/18/2024</a:t>
            </a:fld>
            <a:endParaRPr lang="en-US"/>
          </a:p>
        </p:txBody>
      </p:sp>
      <p:sp>
        <p:nvSpPr>
          <p:cNvPr id="5" name="Footer Placeholder 4">
            <a:extLst>
              <a:ext uri="{FF2B5EF4-FFF2-40B4-BE49-F238E27FC236}">
                <a16:creationId xmlns:a16="http://schemas.microsoft.com/office/drawing/2014/main" id="{28638B22-3542-78A8-442B-2CC82AE2C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815F14-8422-F030-20C4-C9E08032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DE0D1-63DF-425D-9B18-4CE3E7471BAB}" type="slidenum">
              <a:rPr lang="en-US" smtClean="0"/>
              <a:t>‹#›</a:t>
            </a:fld>
            <a:endParaRPr lang="en-US"/>
          </a:p>
        </p:txBody>
      </p:sp>
    </p:spTree>
    <p:extLst>
      <p:ext uri="{BB962C8B-B14F-4D97-AF65-F5344CB8AC3E}">
        <p14:creationId xmlns:p14="http://schemas.microsoft.com/office/powerpoint/2010/main" val="290978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1BFC17-E43F-4A8E-2E2C-E47B6BD4B10E}"/>
              </a:ext>
            </a:extLst>
          </p:cNvPr>
          <p:cNvSpPr>
            <a:spLocks noGrp="1"/>
          </p:cNvSpPr>
          <p:nvPr>
            <p:ph type="subTitle" idx="1"/>
          </p:nvPr>
        </p:nvSpPr>
        <p:spPr>
          <a:xfrm>
            <a:off x="1524000" y="1988457"/>
            <a:ext cx="9144000" cy="4412343"/>
          </a:xfrm>
        </p:spPr>
        <p:txBody>
          <a:bodyPr>
            <a:normAutofit/>
          </a:bodyPr>
          <a:lstStyle/>
          <a:p>
            <a:r>
              <a:rPr lang="en-US" dirty="0"/>
              <a:t>GROUP ID : 7</a:t>
            </a:r>
          </a:p>
          <a:p>
            <a:r>
              <a:rPr lang="en-US" dirty="0"/>
              <a:t>GROUP MEMBERS </a:t>
            </a:r>
          </a:p>
          <a:p>
            <a:r>
              <a:rPr lang="en-US" dirty="0"/>
              <a:t>NOMAN </a:t>
            </a:r>
          </a:p>
          <a:p>
            <a:r>
              <a:rPr lang="en-US" dirty="0"/>
              <a:t>FIZA  </a:t>
            </a:r>
          </a:p>
          <a:p>
            <a:r>
              <a:rPr lang="en-US" dirty="0"/>
              <a:t>MEHRAB </a:t>
            </a:r>
          </a:p>
        </p:txBody>
      </p:sp>
    </p:spTree>
    <p:extLst>
      <p:ext uri="{BB962C8B-B14F-4D97-AF65-F5344CB8AC3E}">
        <p14:creationId xmlns:p14="http://schemas.microsoft.com/office/powerpoint/2010/main" val="362943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9CE3-0941-3243-8D08-6E0E1B8F886D}"/>
              </a:ext>
            </a:extLst>
          </p:cNvPr>
          <p:cNvSpPr>
            <a:spLocks noGrp="1"/>
          </p:cNvSpPr>
          <p:nvPr>
            <p:ph type="title"/>
          </p:nvPr>
        </p:nvSpPr>
        <p:spPr/>
        <p:txBody>
          <a:bodyPr/>
          <a:lstStyle/>
          <a:p>
            <a:r>
              <a:rPr lang="en-US" dirty="0"/>
              <a:t>Project  Topic </a:t>
            </a:r>
            <a:br>
              <a:rPr lang="en-US" dirty="0"/>
            </a:br>
            <a:r>
              <a:rPr lang="en-US" dirty="0"/>
              <a:t>E-commerce Data Analysis from Priceoye.pk</a:t>
            </a:r>
          </a:p>
        </p:txBody>
      </p:sp>
      <p:sp>
        <p:nvSpPr>
          <p:cNvPr id="3" name="Content Placeholder 2">
            <a:extLst>
              <a:ext uri="{FF2B5EF4-FFF2-40B4-BE49-F238E27FC236}">
                <a16:creationId xmlns:a16="http://schemas.microsoft.com/office/drawing/2014/main" id="{F2F0A4D1-4E79-377F-30EA-3259E1FC195B}"/>
              </a:ext>
            </a:extLst>
          </p:cNvPr>
          <p:cNvSpPr>
            <a:spLocks noGrp="1"/>
          </p:cNvSpPr>
          <p:nvPr>
            <p:ph idx="1"/>
          </p:nvPr>
        </p:nvSpPr>
        <p:spPr>
          <a:xfrm>
            <a:off x="638629" y="1582057"/>
            <a:ext cx="10715171" cy="4594906"/>
          </a:xfrm>
        </p:spPr>
        <p:txBody>
          <a:bodyPr>
            <a:normAutofit fontScale="92500" lnSpcReduction="20000"/>
          </a:bodyPr>
          <a:lstStyle/>
          <a:p>
            <a:pPr marL="0" indent="0">
              <a:buNone/>
            </a:pPr>
            <a:r>
              <a:rPr lang="en-US" sz="4800" dirty="0"/>
              <a:t>Objecti</a:t>
            </a:r>
            <a:r>
              <a:rPr lang="en-US" sz="3500" dirty="0"/>
              <a:t>ve</a:t>
            </a:r>
            <a:r>
              <a:rPr lang="en-US" dirty="0"/>
              <a:t>: Our primary goal is to gain insights into product popularity and consumer behavior on Priceoye.pk, a prominent e-commerce website. Additionally, we plan to represent these insights using graphical visualizations. </a:t>
            </a:r>
          </a:p>
          <a:p>
            <a:pPr marL="0" indent="0">
              <a:buNone/>
            </a:pPr>
            <a:endParaRPr lang="en-US" dirty="0"/>
          </a:p>
          <a:p>
            <a:pPr marL="0" indent="0">
              <a:buNone/>
            </a:pPr>
            <a:endParaRPr lang="en-US" dirty="0"/>
          </a:p>
          <a:p>
            <a:pPr marL="0" indent="0">
              <a:buNone/>
            </a:pPr>
            <a:r>
              <a:rPr lang="en-US" sz="3500" dirty="0"/>
              <a:t>BUSINESS QUESTION THAT WE ARE GOING TO SOLVE: </a:t>
            </a:r>
          </a:p>
          <a:p>
            <a:pPr marL="0" indent="0">
              <a:buNone/>
            </a:pPr>
            <a:r>
              <a:rPr lang="en-US" dirty="0"/>
              <a:t>The main business problems that our particular data science research seeks to answer have to do with figuring out how customers use the Priceoye.pk e-commerce platform and what products are popular. We aim to learn more about the products that are selling well, the reasons that drive customer choice, and the effects that price, discounts, brands, product categories, and product pictures have on consumer behavior</a:t>
            </a:r>
          </a:p>
        </p:txBody>
      </p:sp>
    </p:spTree>
    <p:extLst>
      <p:ext uri="{BB962C8B-B14F-4D97-AF65-F5344CB8AC3E}">
        <p14:creationId xmlns:p14="http://schemas.microsoft.com/office/powerpoint/2010/main" val="321274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AA6F4-6DEC-9AA3-CA17-AA003E4AF9E6}"/>
              </a:ext>
            </a:extLst>
          </p:cNvPr>
          <p:cNvSpPr>
            <a:spLocks noGrp="1"/>
          </p:cNvSpPr>
          <p:nvPr>
            <p:ph idx="1"/>
          </p:nvPr>
        </p:nvSpPr>
        <p:spPr>
          <a:xfrm>
            <a:off x="304800" y="246743"/>
            <a:ext cx="11049000" cy="5930220"/>
          </a:xfrm>
        </p:spPr>
        <p:txBody>
          <a:bodyPr/>
          <a:lstStyle/>
          <a:p>
            <a:r>
              <a:rPr lang="en-US" dirty="0"/>
              <a:t>Dataset:</a:t>
            </a:r>
          </a:p>
          <a:p>
            <a:r>
              <a:rPr lang="en-US" dirty="0"/>
              <a:t> 1. Product Name</a:t>
            </a:r>
          </a:p>
          <a:p>
            <a:r>
              <a:rPr lang="en-US" dirty="0"/>
              <a:t> 2. Price </a:t>
            </a:r>
          </a:p>
          <a:p>
            <a:r>
              <a:rPr lang="en-US" dirty="0"/>
              <a:t>3. Retail Price</a:t>
            </a:r>
          </a:p>
          <a:p>
            <a:r>
              <a:rPr lang="en-US" dirty="0"/>
              <a:t> 4. Discount </a:t>
            </a:r>
          </a:p>
          <a:p>
            <a:r>
              <a:rPr lang="en-US" dirty="0"/>
              <a:t>5. Brand </a:t>
            </a:r>
          </a:p>
          <a:p>
            <a:r>
              <a:rPr lang="en-US" dirty="0"/>
              <a:t>6. Image </a:t>
            </a:r>
          </a:p>
          <a:p>
            <a:r>
              <a:rPr lang="en-US" dirty="0"/>
              <a:t>7. Category</a:t>
            </a:r>
          </a:p>
          <a:p>
            <a:r>
              <a:rPr lang="en-US" dirty="0"/>
              <a:t>8. Review Rating </a:t>
            </a:r>
          </a:p>
        </p:txBody>
      </p:sp>
    </p:spTree>
    <p:extLst>
      <p:ext uri="{BB962C8B-B14F-4D97-AF65-F5344CB8AC3E}">
        <p14:creationId xmlns:p14="http://schemas.microsoft.com/office/powerpoint/2010/main" val="342210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1F876-2CAF-F783-CC1A-FC96F41D7E0E}"/>
              </a:ext>
            </a:extLst>
          </p:cNvPr>
          <p:cNvSpPr>
            <a:spLocks noGrp="1"/>
          </p:cNvSpPr>
          <p:nvPr>
            <p:ph idx="1"/>
          </p:nvPr>
        </p:nvSpPr>
        <p:spPr>
          <a:xfrm>
            <a:off x="377373" y="427604"/>
            <a:ext cx="11005456" cy="6002792"/>
          </a:xfrm>
        </p:spPr>
        <p:txBody>
          <a:bodyPr>
            <a:normAutofit fontScale="85000" lnSpcReduction="20000"/>
          </a:bodyPr>
          <a:lstStyle/>
          <a:p>
            <a:pPr marL="0" indent="0">
              <a:buNone/>
            </a:pPr>
            <a:r>
              <a:rPr lang="en-US" dirty="0"/>
              <a:t>Approach</a:t>
            </a:r>
          </a:p>
          <a:p>
            <a:pPr marL="0" indent="0">
              <a:buNone/>
            </a:pPr>
            <a:endParaRPr lang="en-US" dirty="0"/>
          </a:p>
          <a:p>
            <a:pPr marL="0" indent="0">
              <a:buNone/>
            </a:pPr>
            <a:r>
              <a:rPr lang="en-US" dirty="0"/>
              <a:t>: 1. Data Collection: Develop web scraping scripts to gather comprehensive data on product listings, attributes, prices, user reviews, and ratings from Priceoye.pk.</a:t>
            </a:r>
          </a:p>
          <a:p>
            <a:pPr marL="0" indent="0">
              <a:buNone/>
            </a:pPr>
            <a:endParaRPr lang="en-US" dirty="0"/>
          </a:p>
          <a:p>
            <a:pPr marL="0" indent="0">
              <a:buNone/>
            </a:pPr>
            <a:endParaRPr lang="en-US" dirty="0"/>
          </a:p>
          <a:p>
            <a:pPr marL="0" indent="0">
              <a:buNone/>
            </a:pPr>
            <a:r>
              <a:rPr lang="en-US" dirty="0"/>
              <a:t> 2. Data Analysis: Employ data science methodologies to clean and analyze the collected data. This will include exploratory data analysis, statistical analysis, and machine learning techniques.</a:t>
            </a:r>
          </a:p>
          <a:p>
            <a:pPr marL="0" indent="0">
              <a:buNone/>
            </a:pPr>
            <a:endParaRPr lang="en-US" dirty="0"/>
          </a:p>
          <a:p>
            <a:pPr marL="0" indent="0">
              <a:buNone/>
            </a:pPr>
            <a:r>
              <a:rPr lang="en-US" dirty="0"/>
              <a:t> 3. Visualization: Create graphical visualizations, such as charts and graphs, to represent the insights derived from the data. Visualization enhances understanding and communication. </a:t>
            </a:r>
          </a:p>
          <a:p>
            <a:pPr marL="0" indent="0">
              <a:buNone/>
            </a:pPr>
            <a:endParaRPr lang="en-US" dirty="0"/>
          </a:p>
          <a:p>
            <a:pPr marL="0" indent="0">
              <a:buNone/>
            </a:pPr>
            <a:endParaRPr lang="en-US" sz="3600" dirty="0"/>
          </a:p>
          <a:p>
            <a:pPr marL="0" indent="0">
              <a:buNone/>
            </a:pPr>
            <a:r>
              <a:rPr lang="en-US" sz="3600" dirty="0"/>
              <a:t>. Project Presentation</a:t>
            </a:r>
            <a:r>
              <a:rPr lang="en-US" dirty="0"/>
              <a:t>: Prepare a project presentation to showcase our findings. This will include a summary of insights, visual representations, and explanations.</a:t>
            </a:r>
          </a:p>
          <a:p>
            <a:pPr marL="0" indent="0">
              <a:buNone/>
            </a:pPr>
            <a:endParaRPr lang="en-US" dirty="0"/>
          </a:p>
        </p:txBody>
      </p:sp>
    </p:spTree>
    <p:extLst>
      <p:ext uri="{BB962C8B-B14F-4D97-AF65-F5344CB8AC3E}">
        <p14:creationId xmlns:p14="http://schemas.microsoft.com/office/powerpoint/2010/main" val="285906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294</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Project  Topic  E-commerce Data Analysis from Priceoye.pk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SP23MSCS0008</dc:creator>
  <cp:lastModifiedBy>SP23MSCS0008</cp:lastModifiedBy>
  <cp:revision>2</cp:revision>
  <dcterms:created xsi:type="dcterms:W3CDTF">2024-01-18T11:14:37Z</dcterms:created>
  <dcterms:modified xsi:type="dcterms:W3CDTF">2024-01-18T13:07:08Z</dcterms:modified>
</cp:coreProperties>
</file>