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655" r:id="rId2"/>
    <p:sldId id="657" r:id="rId3"/>
    <p:sldId id="658" r:id="rId4"/>
    <p:sldId id="659" r:id="rId5"/>
    <p:sldId id="660" r:id="rId6"/>
    <p:sldId id="661" r:id="rId7"/>
    <p:sldId id="663" r:id="rId8"/>
    <p:sldId id="662" r:id="rId9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CCFF99"/>
    <a:srgbClr val="99CCFF"/>
    <a:srgbClr val="FF7C80"/>
    <a:srgbClr val="FF3300"/>
    <a:srgbClr val="A50021"/>
    <a:srgbClr val="00CC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4" autoAdjust="0"/>
  </p:normalViewPr>
  <p:slideViewPr>
    <p:cSldViewPr>
      <p:cViewPr>
        <p:scale>
          <a:sx n="80" d="100"/>
          <a:sy n="80" d="100"/>
        </p:scale>
        <p:origin x="-1674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0146"/>
    </p:cViewPr>
  </p:sorterViewPr>
  <p:notesViewPr>
    <p:cSldViewPr>
      <p:cViewPr varScale="1">
        <p:scale>
          <a:sx n="57" d="100"/>
          <a:sy n="57" d="100"/>
        </p:scale>
        <p:origin x="-1644" y="-84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33713" cy="466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12" tIns="47549" rIns="93512" bIns="47549" numCol="1" anchor="t" anchorCtr="0" compatLnSpc="1">
            <a:prstTxWarp prst="textNoShape">
              <a:avLst/>
            </a:prstTxWarp>
          </a:bodyPr>
          <a:lstStyle>
            <a:lvl1pPr defTabSz="954088" eaLnBrk="0" hangingPunct="0">
              <a:defRPr sz="1200"/>
            </a:lvl1pPr>
          </a:lstStyle>
          <a:p>
            <a:endParaRPr lang="ar-SA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-1588"/>
            <a:ext cx="3033712" cy="466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12" tIns="47549" rIns="93512" bIns="47549" numCol="1" anchor="t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200"/>
            </a:lvl1pPr>
          </a:lstStyle>
          <a:p>
            <a:fld id="{969AE5C3-5F58-5E40-80A4-7DDC4A590FC1}" type="datetime1">
              <a:rPr lang="ar-SA" altLang="en-US"/>
              <a:pPr/>
              <a:t>50451548 ❂땰絃䆺، 965549 H</a:t>
            </a:fld>
            <a:endParaRPr lang="ar-SA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371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12" tIns="47549" rIns="93512" bIns="47549" numCol="1" anchor="b" anchorCtr="0" compatLnSpc="1">
            <a:prstTxWarp prst="textNoShape">
              <a:avLst/>
            </a:prstTxWarp>
          </a:bodyPr>
          <a:lstStyle>
            <a:lvl1pPr defTabSz="954088" eaLnBrk="0" hangingPunct="0">
              <a:defRPr sz="1200"/>
            </a:lvl1pPr>
          </a:lstStyle>
          <a:p>
            <a:endParaRPr lang="ar-SA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371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12" tIns="47549" rIns="93512" bIns="47549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200">
                <a:ea typeface="Times New Roman" charset="0"/>
                <a:cs typeface="Times New Roman" charset="0"/>
              </a:defRPr>
            </a:lvl1pPr>
          </a:lstStyle>
          <a:p>
            <a:fld id="{60F4C4AB-03CE-F540-A956-F33CA6D7ADF3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1543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33713" cy="466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12" tIns="47549" rIns="93512" bIns="47549" numCol="1" anchor="t" anchorCtr="0" compatLnSpc="1">
            <a:prstTxWarp prst="textNoShape">
              <a:avLst/>
            </a:prstTxWarp>
          </a:bodyPr>
          <a:lstStyle>
            <a:lvl1pPr defTabSz="954088" eaLnBrk="0" hangingPunct="0">
              <a:defRPr sz="1200"/>
            </a:lvl1pPr>
          </a:lstStyle>
          <a:p>
            <a:endParaRPr lang="ar-SA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-1588"/>
            <a:ext cx="3033712" cy="466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12" tIns="47549" rIns="93512" bIns="47549" numCol="1" anchor="t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200"/>
            </a:lvl1pPr>
          </a:lstStyle>
          <a:p>
            <a:fld id="{97255688-49F9-084F-A69F-1FDF6E20C2A9}" type="datetime1">
              <a:rPr lang="ar-SA" altLang="en-US"/>
              <a:pPr/>
              <a:t>50451548 ❂땰絃䆺، 965549 H</a:t>
            </a:fld>
            <a:endParaRPr lang="ar-SA" altLang="en-US"/>
          </a:p>
        </p:txBody>
      </p:sp>
      <p:sp>
        <p:nvSpPr>
          <p:cNvPr id="1024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12" tIns="47549" rIns="93512" bIns="475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371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12" tIns="47549" rIns="93512" bIns="47549" numCol="1" anchor="b" anchorCtr="0" compatLnSpc="1">
            <a:prstTxWarp prst="textNoShape">
              <a:avLst/>
            </a:prstTxWarp>
          </a:bodyPr>
          <a:lstStyle>
            <a:lvl1pPr defTabSz="954088" eaLnBrk="0" hangingPunct="0">
              <a:defRPr sz="1200"/>
            </a:lvl1pPr>
          </a:lstStyle>
          <a:p>
            <a:endParaRPr lang="ar-SA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371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12" tIns="47549" rIns="93512" bIns="47549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200">
                <a:ea typeface="Times New Roman" charset="0"/>
                <a:cs typeface="Times New Roman" charset="0"/>
              </a:defRPr>
            </a:lvl1pPr>
          </a:lstStyle>
          <a:p>
            <a:fld id="{EACE21A0-A5AF-5440-96B3-8C364256ED7A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0253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6725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35038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401763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68488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E73067-0DE0-CF43-9ECE-89F1C3EEFD0E}" type="slidenum">
              <a:rPr lang="ar-SA" altLang="en-US"/>
              <a:pPr/>
              <a:t>1</a:t>
            </a:fld>
            <a:endParaRPr lang="en-US" altLang="en-US"/>
          </a:p>
        </p:txBody>
      </p:sp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963988" y="8818563"/>
            <a:ext cx="30337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12" tIns="47549" rIns="93512" bIns="47549" anchor="b"/>
          <a:lstStyle>
            <a:lvl1pPr defTabSz="9540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540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540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540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540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/>
            <a:fld id="{0DE0D736-81F4-4C45-BDB0-E05933304B19}" type="slidenum">
              <a:rPr lang="ar-SA" altLang="en-US" sz="1200">
                <a:ea typeface="Times New Roman" charset="0"/>
                <a:cs typeface="Times New Roman" charset="0"/>
              </a:rPr>
              <a:pPr algn="r"/>
              <a:t>1</a:t>
            </a:fld>
            <a:endParaRPr lang="en-US" altLang="en-US" sz="1200">
              <a:ea typeface="Times New Roman" charset="0"/>
              <a:cs typeface="Times New Roman" charset="0"/>
            </a:endParaRPr>
          </a:p>
        </p:txBody>
      </p:sp>
      <p:sp>
        <p:nvSpPr>
          <p:cNvPr id="112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a-IR" altLang="en-US">
              <a:latin typeface="Times New Roman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07B106-20A1-594E-B8B7-E774DE162C41}" type="slidenum">
              <a:rPr lang="ar-SA" altLang="en-US"/>
              <a:pPr/>
              <a:t>2</a:t>
            </a:fld>
            <a:endParaRPr lang="en-US" altLang="en-US"/>
          </a:p>
        </p:txBody>
      </p:sp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963988" y="8818563"/>
            <a:ext cx="30337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12" tIns="47549" rIns="93512" bIns="47549" anchor="b"/>
          <a:lstStyle>
            <a:lvl1pPr defTabSz="9540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540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540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540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540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/>
            <a:fld id="{0DCB8959-DFC1-8F46-8092-9E4AB47ABB1D}" type="slidenum">
              <a:rPr lang="ar-SA" altLang="en-US" sz="1200">
                <a:ea typeface="Times New Roman" charset="0"/>
                <a:cs typeface="Times New Roman" charset="0"/>
              </a:rPr>
              <a:pPr algn="r"/>
              <a:t>2</a:t>
            </a:fld>
            <a:endParaRPr lang="en-US" altLang="en-US" sz="1200">
              <a:ea typeface="Times New Roman" charset="0"/>
              <a:cs typeface="Times New Roman" charset="0"/>
            </a:endParaRPr>
          </a:p>
        </p:txBody>
      </p:sp>
      <p:sp>
        <p:nvSpPr>
          <p:cNvPr id="122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a-IR" altLang="en-US">
              <a:latin typeface="Times New Roman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026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29F99C-4114-2B48-AA31-A92F8D3FD769}" type="slidenum">
              <a:rPr lang="ar-SA" altLang="en-US"/>
              <a:pPr/>
              <a:t>3</a:t>
            </a:fld>
            <a:endParaRPr lang="en-US" altLang="en-US"/>
          </a:p>
        </p:txBody>
      </p:sp>
      <p:sp>
        <p:nvSpPr>
          <p:cNvPr id="13314" name="Rectangle 7"/>
          <p:cNvSpPr txBox="1">
            <a:spLocks noGrp="1" noChangeArrowheads="1"/>
          </p:cNvSpPr>
          <p:nvPr/>
        </p:nvSpPr>
        <p:spPr bwMode="auto">
          <a:xfrm>
            <a:off x="3963988" y="8818563"/>
            <a:ext cx="30337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12" tIns="47549" rIns="93512" bIns="47549" anchor="b"/>
          <a:lstStyle>
            <a:lvl1pPr defTabSz="9540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540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540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540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540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/>
            <a:fld id="{31479C6F-F666-9F4D-B041-4B21E057D4D3}" type="slidenum">
              <a:rPr lang="ar-SA" altLang="en-US" sz="1200">
                <a:ea typeface="Times New Roman" charset="0"/>
                <a:cs typeface="Times New Roman" charset="0"/>
              </a:rPr>
              <a:pPr algn="r"/>
              <a:t>3</a:t>
            </a:fld>
            <a:endParaRPr lang="en-US" altLang="en-US" sz="1200">
              <a:ea typeface="Times New Roman" charset="0"/>
              <a:cs typeface="Times New Roman" charset="0"/>
            </a:endParaRPr>
          </a:p>
        </p:txBody>
      </p:sp>
      <p:sp>
        <p:nvSpPr>
          <p:cNvPr id="133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a-IR" altLang="en-US">
              <a:latin typeface="Times New Roman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06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8ABAD2-FF5F-6847-A77F-256C5AC2E0AF}" type="slidenum">
              <a:rPr lang="ar-SA" altLang="en-US"/>
              <a:pPr/>
              <a:t>4</a:t>
            </a:fld>
            <a:endParaRPr lang="en-US" altLang="en-US"/>
          </a:p>
        </p:txBody>
      </p:sp>
      <p:sp>
        <p:nvSpPr>
          <p:cNvPr id="14338" name="Rectangle 7"/>
          <p:cNvSpPr txBox="1">
            <a:spLocks noGrp="1" noChangeArrowheads="1"/>
          </p:cNvSpPr>
          <p:nvPr/>
        </p:nvSpPr>
        <p:spPr bwMode="auto">
          <a:xfrm>
            <a:off x="3963988" y="8818563"/>
            <a:ext cx="30337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12" tIns="47549" rIns="93512" bIns="47549" anchor="b"/>
          <a:lstStyle>
            <a:lvl1pPr defTabSz="9540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540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540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540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540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/>
            <a:fld id="{4D82D006-5087-3A42-B487-B661991208C9}" type="slidenum">
              <a:rPr lang="ar-SA" altLang="en-US" sz="1200">
                <a:ea typeface="Times New Roman" charset="0"/>
                <a:cs typeface="Times New Roman" charset="0"/>
              </a:rPr>
              <a:pPr algn="r"/>
              <a:t>4</a:t>
            </a:fld>
            <a:endParaRPr lang="en-US" altLang="en-US" sz="1200">
              <a:ea typeface="Times New Roman" charset="0"/>
              <a:cs typeface="Times New Roman" charset="0"/>
            </a:endParaRPr>
          </a:p>
        </p:txBody>
      </p:sp>
      <p:sp>
        <p:nvSpPr>
          <p:cNvPr id="143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a-IR" altLang="en-US">
              <a:latin typeface="Times New Roman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388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1E52EC-7C1E-4947-A6B1-9C98C048998E}" type="slidenum">
              <a:rPr lang="ar-SA" altLang="en-US"/>
              <a:pPr/>
              <a:t>5</a:t>
            </a:fld>
            <a:endParaRPr lang="en-US" altLang="en-US"/>
          </a:p>
        </p:txBody>
      </p:sp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963988" y="8818563"/>
            <a:ext cx="30337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12" tIns="47549" rIns="93512" bIns="47549" anchor="b"/>
          <a:lstStyle>
            <a:lvl1pPr defTabSz="9540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540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540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540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540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/>
            <a:fld id="{AA163A1C-EF8F-0949-A97E-8180B04FB16D}" type="slidenum">
              <a:rPr lang="ar-SA" altLang="en-US" sz="1200">
                <a:ea typeface="Times New Roman" charset="0"/>
                <a:cs typeface="Times New Roman" charset="0"/>
              </a:rPr>
              <a:pPr algn="r"/>
              <a:t>5</a:t>
            </a:fld>
            <a:endParaRPr lang="en-US" altLang="en-US" sz="1200">
              <a:ea typeface="Times New Roman" charset="0"/>
              <a:cs typeface="Times New Roman" charset="0"/>
            </a:endParaRPr>
          </a:p>
        </p:txBody>
      </p:sp>
      <p:sp>
        <p:nvSpPr>
          <p:cNvPr id="153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a-IR" altLang="en-US">
              <a:latin typeface="Times New Roman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278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64910B-74D7-C04E-A139-BF65964B0267}" type="slidenum">
              <a:rPr lang="ar-SA" altLang="en-US"/>
              <a:pPr/>
              <a:t>6</a:t>
            </a:fld>
            <a:endParaRPr lang="en-US" altLang="en-US"/>
          </a:p>
        </p:txBody>
      </p:sp>
      <p:sp>
        <p:nvSpPr>
          <p:cNvPr id="16386" name="Rectangle 7"/>
          <p:cNvSpPr txBox="1">
            <a:spLocks noGrp="1" noChangeArrowheads="1"/>
          </p:cNvSpPr>
          <p:nvPr/>
        </p:nvSpPr>
        <p:spPr bwMode="auto">
          <a:xfrm>
            <a:off x="3963988" y="8818563"/>
            <a:ext cx="30337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12" tIns="47549" rIns="93512" bIns="47549" anchor="b"/>
          <a:lstStyle>
            <a:lvl1pPr defTabSz="9540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540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540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540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540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/>
            <a:fld id="{83D48BC8-6E52-2F4E-BD3B-CFE0ACCB6CCC}" type="slidenum">
              <a:rPr lang="ar-SA" altLang="en-US" sz="1200">
                <a:ea typeface="Times New Roman" charset="0"/>
                <a:cs typeface="Times New Roman" charset="0"/>
              </a:rPr>
              <a:pPr algn="r"/>
              <a:t>6</a:t>
            </a:fld>
            <a:endParaRPr lang="en-US" altLang="en-US" sz="1200">
              <a:ea typeface="Times New Roman" charset="0"/>
              <a:cs typeface="Times New Roman" charset="0"/>
            </a:endParaRPr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a-IR" altLang="en-US">
              <a:latin typeface="Times New Roman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66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847914-77B5-304D-9FBC-DB7F30FF57E1}" type="slidenum">
              <a:rPr lang="ar-SA" altLang="en-US"/>
              <a:pPr/>
              <a:t>8</a:t>
            </a:fld>
            <a:endParaRPr lang="en-US" altLang="en-US"/>
          </a:p>
        </p:txBody>
      </p:sp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963988" y="8818563"/>
            <a:ext cx="30337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12" tIns="47549" rIns="93512" bIns="47549" anchor="b"/>
          <a:lstStyle>
            <a:lvl1pPr defTabSz="9540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540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540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540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540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/>
            <a:fld id="{E83BCD55-AC65-9545-8231-A18B947A145B}" type="slidenum">
              <a:rPr lang="ar-SA" altLang="en-US" sz="1200">
                <a:ea typeface="Times New Roman" charset="0"/>
                <a:cs typeface="Times New Roman" charset="0"/>
              </a:rPr>
              <a:pPr algn="r"/>
              <a:t>8</a:t>
            </a:fld>
            <a:endParaRPr lang="en-US" altLang="en-US" sz="1200">
              <a:ea typeface="Times New Roman" charset="0"/>
              <a:cs typeface="Times New Roman" charset="0"/>
            </a:endParaRPr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a-IR" altLang="en-US">
              <a:latin typeface="Times New Roman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1DC47C-D719-A94E-BB0F-70F59DD0ACC8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00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35B748-3B2D-4D4C-9462-A1DD030924E9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50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0"/>
            <a:ext cx="2019300" cy="6467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0"/>
            <a:ext cx="5905500" cy="6467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751E73-DA6A-F943-9453-073C6B34E0B0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BFA18D-C448-A441-BA8B-AD1D8178625F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B4ABE2-1AD8-6C4F-8017-5F168AC22699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80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143000"/>
            <a:ext cx="3962400" cy="532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143000"/>
            <a:ext cx="3962400" cy="532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938432-2AC5-084C-ABA1-8248D163F82B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09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E0DB6A-C8DF-254F-8EDB-F9AD215B1B00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13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9A9273-6D8B-7B4F-B7B4-B7D6CDF84464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30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CFE00-7419-F44E-84B3-B7E22F4BEDA6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357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140C00-2136-0149-ABB6-310B6DDDCE7C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85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a-I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8EA88-78A4-E44C-8674-A541CDF12330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69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096963" y="1052513"/>
            <a:ext cx="8047037" cy="77787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a-IR"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81088" y="0"/>
            <a:ext cx="8062912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 rot="10800000" flipH="1" flipV="1">
            <a:off x="0" y="0"/>
            <a:ext cx="1117600" cy="68580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/>
          <a:lstStyle/>
          <a:p>
            <a:pPr algn="ctr" eaLnBrk="0" hangingPunct="0">
              <a:lnSpc>
                <a:spcPct val="120000"/>
              </a:lnSpc>
              <a:defRPr/>
            </a:pPr>
            <a:endParaRPr lang="fa-IR" sz="20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143000"/>
            <a:ext cx="80772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 Asd Gasd Glak Fdas Af Lkajds Laksdjf Hasldkf Asdkj H</a:t>
            </a:r>
          </a:p>
          <a:p>
            <a:pPr lvl="1"/>
            <a:r>
              <a:rPr lang="en-US" smtClean="0"/>
              <a:t>Second Level Asdf Ias;df Has;dlf As;df Asd Fasdf Asdf Asd  Af Sdfs  Fdsasdf Sa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7250" y="6489700"/>
            <a:ext cx="1905000" cy="3508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E53BDDA-C632-8548-AA87-95AA976293B0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523875" indent="-523875" algn="l" rtl="0" eaLnBrk="0" fontAlgn="base" hangingPunct="0">
        <a:lnSpc>
          <a:spcPct val="89000"/>
        </a:lnSpc>
        <a:spcBef>
          <a:spcPct val="10000"/>
        </a:spcBef>
        <a:spcAft>
          <a:spcPct val="0"/>
        </a:spcAft>
        <a:buClr>
          <a:srgbClr val="FF3300"/>
        </a:buClr>
        <a:buSzPct val="75000"/>
        <a:buFont typeface="Wingdings" charset="2"/>
        <a:buChar char="m"/>
        <a:tabLst>
          <a:tab pos="1025525" algn="l"/>
        </a:tabLs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1025525" indent="-3873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69000"/>
        <a:buFont typeface="Wingdings" charset="2"/>
        <a:buChar char="q"/>
        <a:tabLst>
          <a:tab pos="1025525" algn="l"/>
        </a:tabLst>
        <a:defRPr sz="2800">
          <a:solidFill>
            <a:schemeClr val="accent2"/>
          </a:solidFill>
          <a:latin typeface="+mn-lt"/>
        </a:defRPr>
      </a:lvl2pPr>
      <a:lvl3pPr marL="1477963" indent="-338138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Ø"/>
        <a:tabLst>
          <a:tab pos="1025525" algn="l"/>
        </a:tabLst>
        <a:defRPr sz="2400">
          <a:solidFill>
            <a:srgbClr val="FF3300"/>
          </a:solidFill>
          <a:latin typeface="+mn-lt"/>
        </a:defRPr>
      </a:lvl3pPr>
      <a:lvl4pPr marL="1820863" indent="-228600" algn="l" rtl="0" eaLnBrk="0" fontAlgn="base" hangingPunct="0">
        <a:spcBef>
          <a:spcPct val="20000"/>
        </a:spcBef>
        <a:spcAft>
          <a:spcPct val="0"/>
        </a:spcAft>
        <a:buChar char="–"/>
        <a:tabLst>
          <a:tab pos="1025525" algn="l"/>
        </a:tabLst>
        <a:defRPr sz="2000">
          <a:solidFill>
            <a:schemeClr val="tx1"/>
          </a:solidFill>
          <a:latin typeface="+mn-lt"/>
        </a:defRPr>
      </a:lvl4pPr>
      <a:lvl5pPr marL="2163763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1025525" algn="l"/>
        </a:tabLst>
        <a:defRPr sz="2000">
          <a:solidFill>
            <a:schemeClr val="tx1"/>
          </a:solidFill>
          <a:latin typeface="+mn-lt"/>
        </a:defRPr>
      </a:lvl5pPr>
      <a:lvl6pPr marL="2620963" indent="-228600" algn="l" rtl="0" fontAlgn="base">
        <a:spcBef>
          <a:spcPct val="20000"/>
        </a:spcBef>
        <a:spcAft>
          <a:spcPct val="0"/>
        </a:spcAft>
        <a:buChar char="»"/>
        <a:tabLst>
          <a:tab pos="1025525" algn="l"/>
        </a:tabLst>
        <a:defRPr sz="2000">
          <a:solidFill>
            <a:schemeClr val="tx1"/>
          </a:solidFill>
          <a:latin typeface="+mn-lt"/>
        </a:defRPr>
      </a:lvl6pPr>
      <a:lvl7pPr marL="3078163" indent="-228600" algn="l" rtl="0" fontAlgn="base">
        <a:spcBef>
          <a:spcPct val="20000"/>
        </a:spcBef>
        <a:spcAft>
          <a:spcPct val="0"/>
        </a:spcAft>
        <a:buChar char="»"/>
        <a:tabLst>
          <a:tab pos="1025525" algn="l"/>
        </a:tabLst>
        <a:defRPr sz="2000">
          <a:solidFill>
            <a:schemeClr val="tx1"/>
          </a:solidFill>
          <a:latin typeface="+mn-lt"/>
        </a:defRPr>
      </a:lvl7pPr>
      <a:lvl8pPr marL="3535363" indent="-228600" algn="l" rtl="0" fontAlgn="base">
        <a:spcBef>
          <a:spcPct val="20000"/>
        </a:spcBef>
        <a:spcAft>
          <a:spcPct val="0"/>
        </a:spcAft>
        <a:buChar char="»"/>
        <a:tabLst>
          <a:tab pos="1025525" algn="l"/>
        </a:tabLst>
        <a:defRPr sz="2000">
          <a:solidFill>
            <a:schemeClr val="tx1"/>
          </a:solidFill>
          <a:latin typeface="+mn-lt"/>
        </a:defRPr>
      </a:lvl8pPr>
      <a:lvl9pPr marL="3992563" indent="-228600" algn="l" rtl="0" fontAlgn="base">
        <a:spcBef>
          <a:spcPct val="20000"/>
        </a:spcBef>
        <a:spcAft>
          <a:spcPct val="0"/>
        </a:spcAft>
        <a:buChar char="»"/>
        <a:tabLst>
          <a:tab pos="1025525" algn="l"/>
        </a:tabLst>
        <a:defRPr sz="2000">
          <a:solidFill>
            <a:schemeClr val="tx1"/>
          </a:solidFill>
          <a:latin typeface="+mn-lt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fld id="{B0C9BD0B-518D-4144-AC24-F5554CF095EF}" type="slidenum">
              <a:rPr lang="ar-SA" altLang="en-US"/>
              <a:pPr/>
              <a:t>1</a:t>
            </a:fld>
            <a:endParaRPr lang="en-US" altLang="en-US"/>
          </a:p>
        </p:txBody>
      </p:sp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Transition Diagrams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219200" y="1143000"/>
            <a:ext cx="76962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 Unlike lexical equivalents, each edge represents a token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Transition implies:  if token, match input else </a:t>
            </a:r>
            <a:r>
              <a:rPr lang="en-US" altLang="en-US" sz="2000" b="1" u="sng"/>
              <a:t>call proc</a:t>
            </a:r>
            <a:endParaRPr lang="en-US" altLang="en-US" sz="2000" b="1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676400" y="1981200"/>
            <a:ext cx="5715000" cy="657225"/>
            <a:chOff x="1056" y="1632"/>
            <a:chExt cx="3600" cy="414"/>
          </a:xfrm>
        </p:grpSpPr>
        <p:sp>
          <p:nvSpPr>
            <p:cNvPr id="2144" name="Text Box 5"/>
            <p:cNvSpPr txBox="1">
              <a:spLocks noChangeArrowheads="1"/>
            </p:cNvSpPr>
            <p:nvPr/>
          </p:nvSpPr>
          <p:spPr bwMode="auto">
            <a:xfrm>
              <a:off x="1056" y="1680"/>
              <a:ext cx="129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2000" b="1">
                  <a:sym typeface="Symbol" charset="2"/>
                </a:rPr>
                <a:t>E  TE’                                                E’  </a:t>
              </a:r>
              <a:r>
                <a:rPr lang="en-US" altLang="en-US" sz="2000" b="1">
                  <a:solidFill>
                    <a:schemeClr val="accent2"/>
                  </a:solidFill>
                  <a:sym typeface="Symbol" charset="2"/>
                </a:rPr>
                <a:t>+</a:t>
              </a:r>
              <a:r>
                <a:rPr lang="en-US" altLang="en-US" sz="2000" b="1">
                  <a:sym typeface="Symbol" charset="2"/>
                </a:rPr>
                <a:t> TE’ | </a:t>
              </a:r>
              <a:r>
                <a:rPr lang="en-US" altLang="en-US" sz="2000" b="1">
                  <a:solidFill>
                    <a:schemeClr val="accent2"/>
                  </a:solidFill>
                  <a:sym typeface="Symbol" charset="2"/>
                </a:rPr>
                <a:t> </a:t>
              </a:r>
            </a:p>
          </p:txBody>
        </p:sp>
        <p:sp>
          <p:nvSpPr>
            <p:cNvPr id="2145" name="Text Box 6"/>
            <p:cNvSpPr txBox="1">
              <a:spLocks noChangeArrowheads="1"/>
            </p:cNvSpPr>
            <p:nvPr/>
          </p:nvSpPr>
          <p:spPr bwMode="auto">
            <a:xfrm>
              <a:off x="2352" y="1680"/>
              <a:ext cx="129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2000" b="1">
                  <a:sym typeface="Symbol" charset="2"/>
                </a:rPr>
                <a:t>T  FT’                                                T’  </a:t>
              </a:r>
              <a:r>
                <a:rPr lang="en-US" altLang="en-US" sz="2000" b="1">
                  <a:solidFill>
                    <a:schemeClr val="accent2"/>
                  </a:solidFill>
                  <a:sym typeface="Symbol" charset="2"/>
                </a:rPr>
                <a:t>*</a:t>
              </a:r>
              <a:r>
                <a:rPr lang="en-US" altLang="en-US" sz="2000" b="1">
                  <a:sym typeface="Symbol" charset="2"/>
                </a:rPr>
                <a:t> FT’ | </a:t>
              </a:r>
              <a:r>
                <a:rPr lang="en-US" altLang="en-US" sz="2000" b="1">
                  <a:solidFill>
                    <a:schemeClr val="accent2"/>
                  </a:solidFill>
                  <a:sym typeface="Symbol" charset="2"/>
                </a:rPr>
                <a:t> </a:t>
              </a:r>
            </a:p>
          </p:txBody>
        </p:sp>
        <p:sp>
          <p:nvSpPr>
            <p:cNvPr id="2146" name="Text Box 7"/>
            <p:cNvSpPr txBox="1">
              <a:spLocks noChangeArrowheads="1"/>
            </p:cNvSpPr>
            <p:nvPr/>
          </p:nvSpPr>
          <p:spPr bwMode="auto">
            <a:xfrm>
              <a:off x="3504" y="1632"/>
              <a:ext cx="10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 sz="2000" b="1">
                  <a:sym typeface="Symbol" charset="2"/>
                </a:rPr>
                <a:t>F  </a:t>
              </a:r>
              <a:r>
                <a:rPr lang="en-US" altLang="en-US" sz="2000" b="1">
                  <a:solidFill>
                    <a:schemeClr val="accent2"/>
                  </a:solidFill>
                  <a:sym typeface="Symbol" charset="2"/>
                </a:rPr>
                <a:t> ( </a:t>
              </a:r>
              <a:r>
                <a:rPr lang="en-US" altLang="en-US" sz="2000" b="1">
                  <a:sym typeface="Symbol" charset="2"/>
                </a:rPr>
                <a:t>E</a:t>
              </a:r>
              <a:r>
                <a:rPr lang="en-US" altLang="en-US" sz="2000" b="1">
                  <a:solidFill>
                    <a:schemeClr val="accent2"/>
                  </a:solidFill>
                  <a:sym typeface="Symbol" charset="2"/>
                </a:rPr>
                <a:t> )  </a:t>
              </a:r>
              <a:r>
                <a:rPr lang="en-US" altLang="en-US" sz="2000" b="1">
                  <a:sym typeface="Symbol" charset="2"/>
                </a:rPr>
                <a:t>|</a:t>
              </a:r>
              <a:r>
                <a:rPr lang="en-US" altLang="en-US" sz="2000" b="1">
                  <a:solidFill>
                    <a:schemeClr val="accent2"/>
                  </a:solidFill>
                  <a:sym typeface="Symbol" charset="2"/>
                </a:rPr>
                <a:t> id</a:t>
              </a:r>
            </a:p>
          </p:txBody>
        </p:sp>
        <p:sp>
          <p:nvSpPr>
            <p:cNvPr id="2147" name="Rectangle 8"/>
            <p:cNvSpPr>
              <a:spLocks noChangeArrowheads="1"/>
            </p:cNvSpPr>
            <p:nvPr/>
          </p:nvSpPr>
          <p:spPr bwMode="auto">
            <a:xfrm>
              <a:off x="1104" y="1680"/>
              <a:ext cx="3552" cy="3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</p:grpSp>
      <p:grpSp>
        <p:nvGrpSpPr>
          <p:cNvPr id="2053" name="Group 9"/>
          <p:cNvGrpSpPr>
            <a:grpSpLocks/>
          </p:cNvGrpSpPr>
          <p:nvPr/>
        </p:nvGrpSpPr>
        <p:grpSpPr bwMode="auto">
          <a:xfrm>
            <a:off x="1219200" y="2895600"/>
            <a:ext cx="3200400" cy="609600"/>
            <a:chOff x="768" y="2112"/>
            <a:chExt cx="2016" cy="384"/>
          </a:xfrm>
        </p:grpSpPr>
        <p:grpSp>
          <p:nvGrpSpPr>
            <p:cNvPr id="2131" name="Group 10"/>
            <p:cNvGrpSpPr>
              <a:grpSpLocks/>
            </p:cNvGrpSpPr>
            <p:nvPr/>
          </p:nvGrpSpPr>
          <p:grpSpPr bwMode="auto">
            <a:xfrm>
              <a:off x="2448" y="2160"/>
              <a:ext cx="336" cy="336"/>
              <a:chOff x="3552" y="2544"/>
              <a:chExt cx="336" cy="336"/>
            </a:xfrm>
          </p:grpSpPr>
          <p:sp>
            <p:nvSpPr>
              <p:cNvPr id="2142" name="Oval 11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fa-IR" altLang="en-US"/>
              </a:p>
            </p:txBody>
          </p:sp>
          <p:sp>
            <p:nvSpPr>
              <p:cNvPr id="2143" name="Oval 12"/>
              <p:cNvSpPr>
                <a:spLocks noChangeArrowheads="1"/>
              </p:cNvSpPr>
              <p:nvPr/>
            </p:nvSpPr>
            <p:spPr bwMode="auto">
              <a:xfrm>
                <a:off x="3600" y="259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fa-IR" altLang="en-US"/>
              </a:p>
            </p:txBody>
          </p:sp>
        </p:grpSp>
        <p:sp>
          <p:nvSpPr>
            <p:cNvPr id="2132" name="Oval 13"/>
            <p:cNvSpPr>
              <a:spLocks noChangeArrowheads="1"/>
            </p:cNvSpPr>
            <p:nvPr/>
          </p:nvSpPr>
          <p:spPr bwMode="auto">
            <a:xfrm>
              <a:off x="1776" y="216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2133" name="Oval 14"/>
            <p:cNvSpPr>
              <a:spLocks noChangeArrowheads="1"/>
            </p:cNvSpPr>
            <p:nvPr/>
          </p:nvSpPr>
          <p:spPr bwMode="auto">
            <a:xfrm>
              <a:off x="1104" y="216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2134" name="Line 15"/>
            <p:cNvSpPr>
              <a:spLocks noChangeShapeType="1"/>
            </p:cNvSpPr>
            <p:nvPr/>
          </p:nvSpPr>
          <p:spPr bwMode="auto">
            <a:xfrm>
              <a:off x="1440" y="2304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5" name="Line 16"/>
            <p:cNvSpPr>
              <a:spLocks noChangeShapeType="1"/>
            </p:cNvSpPr>
            <p:nvPr/>
          </p:nvSpPr>
          <p:spPr bwMode="auto">
            <a:xfrm>
              <a:off x="2112" y="2304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6" name="Text Box 17"/>
            <p:cNvSpPr txBox="1">
              <a:spLocks noChangeArrowheads="1"/>
            </p:cNvSpPr>
            <p:nvPr/>
          </p:nvSpPr>
          <p:spPr bwMode="auto">
            <a:xfrm>
              <a:off x="1152" y="2208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0</a:t>
              </a:r>
            </a:p>
          </p:txBody>
        </p:sp>
        <p:sp>
          <p:nvSpPr>
            <p:cNvPr id="2137" name="Text Box 18"/>
            <p:cNvSpPr txBox="1">
              <a:spLocks noChangeArrowheads="1"/>
            </p:cNvSpPr>
            <p:nvPr/>
          </p:nvSpPr>
          <p:spPr bwMode="auto">
            <a:xfrm>
              <a:off x="2496" y="2208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2</a:t>
              </a:r>
            </a:p>
          </p:txBody>
        </p:sp>
        <p:sp>
          <p:nvSpPr>
            <p:cNvPr id="2138" name="Text Box 19"/>
            <p:cNvSpPr txBox="1">
              <a:spLocks noChangeArrowheads="1"/>
            </p:cNvSpPr>
            <p:nvPr/>
          </p:nvSpPr>
          <p:spPr bwMode="auto">
            <a:xfrm>
              <a:off x="1824" y="2208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1</a:t>
              </a:r>
            </a:p>
          </p:txBody>
        </p:sp>
        <p:sp>
          <p:nvSpPr>
            <p:cNvPr id="2139" name="Text Box 20"/>
            <p:cNvSpPr txBox="1">
              <a:spLocks noChangeArrowheads="1"/>
            </p:cNvSpPr>
            <p:nvPr/>
          </p:nvSpPr>
          <p:spPr bwMode="auto">
            <a:xfrm>
              <a:off x="1440" y="211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T</a:t>
              </a:r>
            </a:p>
          </p:txBody>
        </p:sp>
        <p:sp>
          <p:nvSpPr>
            <p:cNvPr id="2140" name="Text Box 21"/>
            <p:cNvSpPr txBox="1">
              <a:spLocks noChangeArrowheads="1"/>
            </p:cNvSpPr>
            <p:nvPr/>
          </p:nvSpPr>
          <p:spPr bwMode="auto">
            <a:xfrm>
              <a:off x="2112" y="2112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E’</a:t>
              </a:r>
            </a:p>
          </p:txBody>
        </p:sp>
        <p:sp>
          <p:nvSpPr>
            <p:cNvPr id="2141" name="Text Box 22"/>
            <p:cNvSpPr txBox="1">
              <a:spLocks noChangeArrowheads="1"/>
            </p:cNvSpPr>
            <p:nvPr/>
          </p:nvSpPr>
          <p:spPr bwMode="auto">
            <a:xfrm>
              <a:off x="768" y="2208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E:</a:t>
              </a:r>
            </a:p>
          </p:txBody>
        </p:sp>
      </p:grpSp>
      <p:grpSp>
        <p:nvGrpSpPr>
          <p:cNvPr id="2054" name="Group 23"/>
          <p:cNvGrpSpPr>
            <a:grpSpLocks/>
          </p:cNvGrpSpPr>
          <p:nvPr/>
        </p:nvGrpSpPr>
        <p:grpSpPr bwMode="auto">
          <a:xfrm>
            <a:off x="1219200" y="3505200"/>
            <a:ext cx="4267200" cy="900113"/>
            <a:chOff x="768" y="2688"/>
            <a:chExt cx="2688" cy="567"/>
          </a:xfrm>
        </p:grpSpPr>
        <p:sp>
          <p:nvSpPr>
            <p:cNvPr id="2109" name="Oval 24"/>
            <p:cNvSpPr>
              <a:spLocks noChangeArrowheads="1"/>
            </p:cNvSpPr>
            <p:nvPr/>
          </p:nvSpPr>
          <p:spPr bwMode="auto">
            <a:xfrm>
              <a:off x="1104" y="273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2110" name="Line 25"/>
            <p:cNvSpPr>
              <a:spLocks noChangeShapeType="1"/>
            </p:cNvSpPr>
            <p:nvPr/>
          </p:nvSpPr>
          <p:spPr bwMode="auto">
            <a:xfrm>
              <a:off x="1440" y="288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1" name="Text Box 26"/>
            <p:cNvSpPr txBox="1">
              <a:spLocks noChangeArrowheads="1"/>
            </p:cNvSpPr>
            <p:nvPr/>
          </p:nvSpPr>
          <p:spPr bwMode="auto">
            <a:xfrm>
              <a:off x="1152" y="2784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3</a:t>
              </a:r>
            </a:p>
          </p:txBody>
        </p:sp>
        <p:grpSp>
          <p:nvGrpSpPr>
            <p:cNvPr id="2112" name="Group 27"/>
            <p:cNvGrpSpPr>
              <a:grpSpLocks/>
            </p:cNvGrpSpPr>
            <p:nvPr/>
          </p:nvGrpSpPr>
          <p:grpSpPr bwMode="auto">
            <a:xfrm>
              <a:off x="3120" y="2736"/>
              <a:ext cx="336" cy="336"/>
              <a:chOff x="2448" y="2736"/>
              <a:chExt cx="336" cy="336"/>
            </a:xfrm>
          </p:grpSpPr>
          <p:grpSp>
            <p:nvGrpSpPr>
              <p:cNvPr id="2127" name="Group 28"/>
              <p:cNvGrpSpPr>
                <a:grpSpLocks/>
              </p:cNvGrpSpPr>
              <p:nvPr/>
            </p:nvGrpSpPr>
            <p:grpSpPr bwMode="auto">
              <a:xfrm>
                <a:off x="2448" y="2736"/>
                <a:ext cx="336" cy="336"/>
                <a:chOff x="3552" y="2544"/>
                <a:chExt cx="336" cy="336"/>
              </a:xfrm>
            </p:grpSpPr>
            <p:sp>
              <p:nvSpPr>
                <p:cNvPr id="2129" name="Oval 29"/>
                <p:cNvSpPr>
                  <a:spLocks noChangeArrowheads="1"/>
                </p:cNvSpPr>
                <p:nvPr/>
              </p:nvSpPr>
              <p:spPr bwMode="auto">
                <a:xfrm>
                  <a:off x="3552" y="2544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  <p:sp>
              <p:nvSpPr>
                <p:cNvPr id="2130" name="Oval 30"/>
                <p:cNvSpPr>
                  <a:spLocks noChangeArrowheads="1"/>
                </p:cNvSpPr>
                <p:nvPr/>
              </p:nvSpPr>
              <p:spPr bwMode="auto">
                <a:xfrm>
                  <a:off x="3600" y="2592"/>
                  <a:ext cx="240" cy="24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</p:grpSp>
          <p:sp>
            <p:nvSpPr>
              <p:cNvPr id="2128" name="Text Box 31"/>
              <p:cNvSpPr txBox="1">
                <a:spLocks noChangeArrowheads="1"/>
              </p:cNvSpPr>
              <p:nvPr/>
            </p:nvSpPr>
            <p:spPr bwMode="auto">
              <a:xfrm>
                <a:off x="2496" y="278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6</a:t>
                </a:r>
              </a:p>
            </p:txBody>
          </p:sp>
        </p:grpSp>
        <p:sp>
          <p:nvSpPr>
            <p:cNvPr id="2113" name="Text Box 32"/>
            <p:cNvSpPr txBox="1">
              <a:spLocks noChangeArrowheads="1"/>
            </p:cNvSpPr>
            <p:nvPr/>
          </p:nvSpPr>
          <p:spPr bwMode="auto">
            <a:xfrm>
              <a:off x="1440" y="2688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2"/>
                  </a:solidFill>
                </a:rPr>
                <a:t>+</a:t>
              </a:r>
            </a:p>
          </p:txBody>
        </p:sp>
        <p:grpSp>
          <p:nvGrpSpPr>
            <p:cNvPr id="2114" name="Group 33"/>
            <p:cNvGrpSpPr>
              <a:grpSpLocks/>
            </p:cNvGrpSpPr>
            <p:nvPr/>
          </p:nvGrpSpPr>
          <p:grpSpPr bwMode="auto">
            <a:xfrm>
              <a:off x="1776" y="2688"/>
              <a:ext cx="672" cy="384"/>
              <a:chOff x="1776" y="2688"/>
              <a:chExt cx="672" cy="384"/>
            </a:xfrm>
          </p:grpSpPr>
          <p:sp>
            <p:nvSpPr>
              <p:cNvPr id="2123" name="Oval 34"/>
              <p:cNvSpPr>
                <a:spLocks noChangeArrowheads="1"/>
              </p:cNvSpPr>
              <p:nvPr/>
            </p:nvSpPr>
            <p:spPr bwMode="auto">
              <a:xfrm>
                <a:off x="1776" y="2736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fa-IR" altLang="en-US"/>
              </a:p>
            </p:txBody>
          </p:sp>
          <p:sp>
            <p:nvSpPr>
              <p:cNvPr id="2124" name="Line 35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5" name="Text Box 36"/>
              <p:cNvSpPr txBox="1">
                <a:spLocks noChangeArrowheads="1"/>
              </p:cNvSpPr>
              <p:nvPr/>
            </p:nvSpPr>
            <p:spPr bwMode="auto">
              <a:xfrm>
                <a:off x="1824" y="278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4</a:t>
                </a:r>
              </a:p>
            </p:txBody>
          </p:sp>
          <p:sp>
            <p:nvSpPr>
              <p:cNvPr id="2126" name="Text Box 37"/>
              <p:cNvSpPr txBox="1">
                <a:spLocks noChangeArrowheads="1"/>
              </p:cNvSpPr>
              <p:nvPr/>
            </p:nvSpPr>
            <p:spPr bwMode="auto">
              <a:xfrm>
                <a:off x="2112" y="268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T</a:t>
                </a:r>
              </a:p>
            </p:txBody>
          </p:sp>
        </p:grpSp>
        <p:sp>
          <p:nvSpPr>
            <p:cNvPr id="2115" name="Text Box 38"/>
            <p:cNvSpPr txBox="1">
              <a:spLocks noChangeArrowheads="1"/>
            </p:cNvSpPr>
            <p:nvPr/>
          </p:nvSpPr>
          <p:spPr bwMode="auto">
            <a:xfrm>
              <a:off x="768" y="278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E’:</a:t>
              </a:r>
            </a:p>
          </p:txBody>
        </p:sp>
        <p:grpSp>
          <p:nvGrpSpPr>
            <p:cNvPr id="2116" name="Group 39"/>
            <p:cNvGrpSpPr>
              <a:grpSpLocks/>
            </p:cNvGrpSpPr>
            <p:nvPr/>
          </p:nvGrpSpPr>
          <p:grpSpPr bwMode="auto">
            <a:xfrm>
              <a:off x="2448" y="2688"/>
              <a:ext cx="672" cy="384"/>
              <a:chOff x="1776" y="2688"/>
              <a:chExt cx="672" cy="384"/>
            </a:xfrm>
          </p:grpSpPr>
          <p:sp>
            <p:nvSpPr>
              <p:cNvPr id="2119" name="Oval 40"/>
              <p:cNvSpPr>
                <a:spLocks noChangeArrowheads="1"/>
              </p:cNvSpPr>
              <p:nvPr/>
            </p:nvSpPr>
            <p:spPr bwMode="auto">
              <a:xfrm>
                <a:off x="1776" y="2736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fa-IR" altLang="en-US"/>
              </a:p>
            </p:txBody>
          </p:sp>
          <p:sp>
            <p:nvSpPr>
              <p:cNvPr id="2120" name="Line 41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1" name="Text Box 42"/>
              <p:cNvSpPr txBox="1">
                <a:spLocks noChangeArrowheads="1"/>
              </p:cNvSpPr>
              <p:nvPr/>
            </p:nvSpPr>
            <p:spPr bwMode="auto">
              <a:xfrm>
                <a:off x="1824" y="278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5</a:t>
                </a:r>
              </a:p>
            </p:txBody>
          </p:sp>
          <p:sp>
            <p:nvSpPr>
              <p:cNvPr id="2122" name="Text Box 43"/>
              <p:cNvSpPr txBox="1">
                <a:spLocks noChangeArrowheads="1"/>
              </p:cNvSpPr>
              <p:nvPr/>
            </p:nvSpPr>
            <p:spPr bwMode="auto">
              <a:xfrm>
                <a:off x="2112" y="268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E’</a:t>
                </a:r>
              </a:p>
            </p:txBody>
          </p:sp>
        </p:grpSp>
        <p:cxnSp>
          <p:nvCxnSpPr>
            <p:cNvPr id="2117" name="AutoShape 44"/>
            <p:cNvCxnSpPr>
              <a:cxnSpLocks noChangeShapeType="1"/>
              <a:stCxn id="2109" idx="4"/>
              <a:endCxn id="2129" idx="4"/>
            </p:cNvCxnSpPr>
            <p:nvPr/>
          </p:nvCxnSpPr>
          <p:spPr bwMode="auto">
            <a:xfrm rot="16200000" flipH="1">
              <a:off x="2279" y="2073"/>
              <a:ext cx="1" cy="2016"/>
            </a:xfrm>
            <a:prstGeom prst="curvedConnector3">
              <a:avLst>
                <a:gd name="adj1" fmla="val 1349999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18" name="Text Box 45"/>
            <p:cNvSpPr txBox="1">
              <a:spLocks noChangeArrowheads="1"/>
            </p:cNvSpPr>
            <p:nvPr/>
          </p:nvSpPr>
          <p:spPr bwMode="auto">
            <a:xfrm>
              <a:off x="2160" y="3024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2"/>
                  </a:solidFill>
                  <a:sym typeface="Symbol" charset="2"/>
                </a:rPr>
                <a:t></a:t>
              </a:r>
              <a:endParaRPr lang="en-US" altLang="en-US" sz="18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2055" name="Group 46"/>
          <p:cNvGrpSpPr>
            <a:grpSpLocks/>
          </p:cNvGrpSpPr>
          <p:nvPr/>
        </p:nvGrpSpPr>
        <p:grpSpPr bwMode="auto">
          <a:xfrm>
            <a:off x="1219200" y="4419600"/>
            <a:ext cx="3200400" cy="609600"/>
            <a:chOff x="768" y="2112"/>
            <a:chExt cx="2016" cy="384"/>
          </a:xfrm>
        </p:grpSpPr>
        <p:grpSp>
          <p:nvGrpSpPr>
            <p:cNvPr id="2096" name="Group 47"/>
            <p:cNvGrpSpPr>
              <a:grpSpLocks/>
            </p:cNvGrpSpPr>
            <p:nvPr/>
          </p:nvGrpSpPr>
          <p:grpSpPr bwMode="auto">
            <a:xfrm>
              <a:off x="2448" y="2160"/>
              <a:ext cx="336" cy="336"/>
              <a:chOff x="3552" y="2544"/>
              <a:chExt cx="336" cy="336"/>
            </a:xfrm>
          </p:grpSpPr>
          <p:sp>
            <p:nvSpPr>
              <p:cNvPr id="2107" name="Oval 48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fa-IR" altLang="en-US"/>
              </a:p>
            </p:txBody>
          </p:sp>
          <p:sp>
            <p:nvSpPr>
              <p:cNvPr id="2108" name="Oval 49"/>
              <p:cNvSpPr>
                <a:spLocks noChangeArrowheads="1"/>
              </p:cNvSpPr>
              <p:nvPr/>
            </p:nvSpPr>
            <p:spPr bwMode="auto">
              <a:xfrm>
                <a:off x="3600" y="259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fa-IR" altLang="en-US"/>
              </a:p>
            </p:txBody>
          </p:sp>
        </p:grpSp>
        <p:sp>
          <p:nvSpPr>
            <p:cNvPr id="2097" name="Oval 50"/>
            <p:cNvSpPr>
              <a:spLocks noChangeArrowheads="1"/>
            </p:cNvSpPr>
            <p:nvPr/>
          </p:nvSpPr>
          <p:spPr bwMode="auto">
            <a:xfrm>
              <a:off x="1776" y="216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2098" name="Oval 51"/>
            <p:cNvSpPr>
              <a:spLocks noChangeArrowheads="1"/>
            </p:cNvSpPr>
            <p:nvPr/>
          </p:nvSpPr>
          <p:spPr bwMode="auto">
            <a:xfrm>
              <a:off x="1104" y="216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2099" name="Line 52"/>
            <p:cNvSpPr>
              <a:spLocks noChangeShapeType="1"/>
            </p:cNvSpPr>
            <p:nvPr/>
          </p:nvSpPr>
          <p:spPr bwMode="auto">
            <a:xfrm>
              <a:off x="1440" y="2304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0" name="Line 53"/>
            <p:cNvSpPr>
              <a:spLocks noChangeShapeType="1"/>
            </p:cNvSpPr>
            <p:nvPr/>
          </p:nvSpPr>
          <p:spPr bwMode="auto">
            <a:xfrm>
              <a:off x="2112" y="2304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1" name="Text Box 54"/>
            <p:cNvSpPr txBox="1">
              <a:spLocks noChangeArrowheads="1"/>
            </p:cNvSpPr>
            <p:nvPr/>
          </p:nvSpPr>
          <p:spPr bwMode="auto">
            <a:xfrm>
              <a:off x="1152" y="2208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7</a:t>
              </a:r>
            </a:p>
          </p:txBody>
        </p:sp>
        <p:sp>
          <p:nvSpPr>
            <p:cNvPr id="2102" name="Text Box 55"/>
            <p:cNvSpPr txBox="1">
              <a:spLocks noChangeArrowheads="1"/>
            </p:cNvSpPr>
            <p:nvPr/>
          </p:nvSpPr>
          <p:spPr bwMode="auto">
            <a:xfrm>
              <a:off x="2496" y="2208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9</a:t>
              </a:r>
            </a:p>
          </p:txBody>
        </p:sp>
        <p:sp>
          <p:nvSpPr>
            <p:cNvPr id="2103" name="Text Box 56"/>
            <p:cNvSpPr txBox="1">
              <a:spLocks noChangeArrowheads="1"/>
            </p:cNvSpPr>
            <p:nvPr/>
          </p:nvSpPr>
          <p:spPr bwMode="auto">
            <a:xfrm>
              <a:off x="1824" y="2208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8</a:t>
              </a:r>
            </a:p>
          </p:txBody>
        </p:sp>
        <p:sp>
          <p:nvSpPr>
            <p:cNvPr id="2104" name="Text Box 57"/>
            <p:cNvSpPr txBox="1">
              <a:spLocks noChangeArrowheads="1"/>
            </p:cNvSpPr>
            <p:nvPr/>
          </p:nvSpPr>
          <p:spPr bwMode="auto">
            <a:xfrm>
              <a:off x="1440" y="211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F</a:t>
              </a:r>
            </a:p>
          </p:txBody>
        </p:sp>
        <p:sp>
          <p:nvSpPr>
            <p:cNvPr id="2105" name="Text Box 58"/>
            <p:cNvSpPr txBox="1">
              <a:spLocks noChangeArrowheads="1"/>
            </p:cNvSpPr>
            <p:nvPr/>
          </p:nvSpPr>
          <p:spPr bwMode="auto">
            <a:xfrm>
              <a:off x="2112" y="2112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T’</a:t>
              </a:r>
            </a:p>
          </p:txBody>
        </p:sp>
        <p:sp>
          <p:nvSpPr>
            <p:cNvPr id="2106" name="Text Box 59"/>
            <p:cNvSpPr txBox="1">
              <a:spLocks noChangeArrowheads="1"/>
            </p:cNvSpPr>
            <p:nvPr/>
          </p:nvSpPr>
          <p:spPr bwMode="auto">
            <a:xfrm>
              <a:off x="768" y="2208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T:</a:t>
              </a:r>
            </a:p>
          </p:txBody>
        </p:sp>
      </p:grpSp>
      <p:grpSp>
        <p:nvGrpSpPr>
          <p:cNvPr id="2056" name="Group 60"/>
          <p:cNvGrpSpPr>
            <a:grpSpLocks/>
          </p:cNvGrpSpPr>
          <p:nvPr/>
        </p:nvGrpSpPr>
        <p:grpSpPr bwMode="auto">
          <a:xfrm>
            <a:off x="1219200" y="5105400"/>
            <a:ext cx="4267200" cy="900113"/>
            <a:chOff x="768" y="3504"/>
            <a:chExt cx="2688" cy="567"/>
          </a:xfrm>
        </p:grpSpPr>
        <p:sp>
          <p:nvSpPr>
            <p:cNvPr id="2077" name="Oval 61"/>
            <p:cNvSpPr>
              <a:spLocks noChangeArrowheads="1"/>
            </p:cNvSpPr>
            <p:nvPr/>
          </p:nvSpPr>
          <p:spPr bwMode="auto">
            <a:xfrm>
              <a:off x="1104" y="355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2078" name="Line 62"/>
            <p:cNvSpPr>
              <a:spLocks noChangeShapeType="1"/>
            </p:cNvSpPr>
            <p:nvPr/>
          </p:nvSpPr>
          <p:spPr bwMode="auto">
            <a:xfrm>
              <a:off x="1440" y="369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63"/>
            <p:cNvSpPr txBox="1">
              <a:spLocks noChangeArrowheads="1"/>
            </p:cNvSpPr>
            <p:nvPr/>
          </p:nvSpPr>
          <p:spPr bwMode="auto">
            <a:xfrm>
              <a:off x="1152" y="360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10</a:t>
              </a:r>
            </a:p>
          </p:txBody>
        </p:sp>
        <p:grpSp>
          <p:nvGrpSpPr>
            <p:cNvPr id="2080" name="Group 64"/>
            <p:cNvGrpSpPr>
              <a:grpSpLocks/>
            </p:cNvGrpSpPr>
            <p:nvPr/>
          </p:nvGrpSpPr>
          <p:grpSpPr bwMode="auto">
            <a:xfrm>
              <a:off x="3120" y="3552"/>
              <a:ext cx="336" cy="336"/>
              <a:chOff x="3552" y="2544"/>
              <a:chExt cx="336" cy="336"/>
            </a:xfrm>
          </p:grpSpPr>
          <p:sp>
            <p:nvSpPr>
              <p:cNvPr id="2094" name="Oval 65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fa-IR" altLang="en-US"/>
              </a:p>
            </p:txBody>
          </p:sp>
          <p:sp>
            <p:nvSpPr>
              <p:cNvPr id="2095" name="Oval 66"/>
              <p:cNvSpPr>
                <a:spLocks noChangeArrowheads="1"/>
              </p:cNvSpPr>
              <p:nvPr/>
            </p:nvSpPr>
            <p:spPr bwMode="auto">
              <a:xfrm>
                <a:off x="3600" y="259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fa-IR" altLang="en-US"/>
              </a:p>
            </p:txBody>
          </p:sp>
        </p:grpSp>
        <p:sp>
          <p:nvSpPr>
            <p:cNvPr id="2081" name="Text Box 67"/>
            <p:cNvSpPr txBox="1">
              <a:spLocks noChangeArrowheads="1"/>
            </p:cNvSpPr>
            <p:nvPr/>
          </p:nvSpPr>
          <p:spPr bwMode="auto">
            <a:xfrm>
              <a:off x="3168" y="360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13</a:t>
              </a:r>
            </a:p>
          </p:txBody>
        </p:sp>
        <p:sp>
          <p:nvSpPr>
            <p:cNvPr id="2082" name="Text Box 68"/>
            <p:cNvSpPr txBox="1">
              <a:spLocks noChangeArrowheads="1"/>
            </p:cNvSpPr>
            <p:nvPr/>
          </p:nvSpPr>
          <p:spPr bwMode="auto">
            <a:xfrm>
              <a:off x="1440" y="3504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2"/>
                  </a:solidFill>
                </a:rPr>
                <a:t>*</a:t>
              </a:r>
            </a:p>
          </p:txBody>
        </p:sp>
        <p:sp>
          <p:nvSpPr>
            <p:cNvPr id="2083" name="Oval 69"/>
            <p:cNvSpPr>
              <a:spLocks noChangeArrowheads="1"/>
            </p:cNvSpPr>
            <p:nvPr/>
          </p:nvSpPr>
          <p:spPr bwMode="auto">
            <a:xfrm>
              <a:off x="1776" y="355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2084" name="Line 70"/>
            <p:cNvSpPr>
              <a:spLocks noChangeShapeType="1"/>
            </p:cNvSpPr>
            <p:nvPr/>
          </p:nvSpPr>
          <p:spPr bwMode="auto">
            <a:xfrm>
              <a:off x="2112" y="369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5" name="Text Box 71"/>
            <p:cNvSpPr txBox="1">
              <a:spLocks noChangeArrowheads="1"/>
            </p:cNvSpPr>
            <p:nvPr/>
          </p:nvSpPr>
          <p:spPr bwMode="auto">
            <a:xfrm>
              <a:off x="1824" y="360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11</a:t>
              </a:r>
            </a:p>
          </p:txBody>
        </p:sp>
        <p:sp>
          <p:nvSpPr>
            <p:cNvPr id="2086" name="Text Box 72"/>
            <p:cNvSpPr txBox="1">
              <a:spLocks noChangeArrowheads="1"/>
            </p:cNvSpPr>
            <p:nvPr/>
          </p:nvSpPr>
          <p:spPr bwMode="auto">
            <a:xfrm>
              <a:off x="2112" y="350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F</a:t>
              </a:r>
            </a:p>
          </p:txBody>
        </p:sp>
        <p:sp>
          <p:nvSpPr>
            <p:cNvPr id="2087" name="Text Box 73"/>
            <p:cNvSpPr txBox="1">
              <a:spLocks noChangeArrowheads="1"/>
            </p:cNvSpPr>
            <p:nvPr/>
          </p:nvSpPr>
          <p:spPr bwMode="auto">
            <a:xfrm>
              <a:off x="768" y="3600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T’:</a:t>
              </a:r>
            </a:p>
          </p:txBody>
        </p:sp>
        <p:sp>
          <p:nvSpPr>
            <p:cNvPr id="2088" name="Oval 74"/>
            <p:cNvSpPr>
              <a:spLocks noChangeArrowheads="1"/>
            </p:cNvSpPr>
            <p:nvPr/>
          </p:nvSpPr>
          <p:spPr bwMode="auto">
            <a:xfrm>
              <a:off x="2448" y="355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2089" name="Line 75"/>
            <p:cNvSpPr>
              <a:spLocks noChangeShapeType="1"/>
            </p:cNvSpPr>
            <p:nvPr/>
          </p:nvSpPr>
          <p:spPr bwMode="auto">
            <a:xfrm>
              <a:off x="2784" y="369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0" name="Text Box 76"/>
            <p:cNvSpPr txBox="1">
              <a:spLocks noChangeArrowheads="1"/>
            </p:cNvSpPr>
            <p:nvPr/>
          </p:nvSpPr>
          <p:spPr bwMode="auto">
            <a:xfrm>
              <a:off x="2496" y="360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12</a:t>
              </a:r>
            </a:p>
          </p:txBody>
        </p:sp>
        <p:sp>
          <p:nvSpPr>
            <p:cNvPr id="2091" name="Text Box 77"/>
            <p:cNvSpPr txBox="1">
              <a:spLocks noChangeArrowheads="1"/>
            </p:cNvSpPr>
            <p:nvPr/>
          </p:nvSpPr>
          <p:spPr bwMode="auto">
            <a:xfrm>
              <a:off x="2784" y="350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T’</a:t>
              </a:r>
            </a:p>
          </p:txBody>
        </p:sp>
        <p:cxnSp>
          <p:nvCxnSpPr>
            <p:cNvPr id="2092" name="AutoShape 78"/>
            <p:cNvCxnSpPr>
              <a:cxnSpLocks noChangeShapeType="1"/>
              <a:stCxn id="2077" idx="4"/>
              <a:endCxn id="2094" idx="4"/>
            </p:cNvCxnSpPr>
            <p:nvPr/>
          </p:nvCxnSpPr>
          <p:spPr bwMode="auto">
            <a:xfrm rot="16200000" flipH="1">
              <a:off x="2279" y="2889"/>
              <a:ext cx="1" cy="2016"/>
            </a:xfrm>
            <a:prstGeom prst="curvedConnector3">
              <a:avLst>
                <a:gd name="adj1" fmla="val 136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93" name="Text Box 79"/>
            <p:cNvSpPr txBox="1">
              <a:spLocks noChangeArrowheads="1"/>
            </p:cNvSpPr>
            <p:nvPr/>
          </p:nvSpPr>
          <p:spPr bwMode="auto">
            <a:xfrm>
              <a:off x="2160" y="384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2"/>
                  </a:solidFill>
                  <a:sym typeface="Symbol" charset="2"/>
                </a:rPr>
                <a:t></a:t>
              </a:r>
              <a:endParaRPr lang="en-US" altLang="en-US" sz="18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2057" name="Group 80"/>
          <p:cNvGrpSpPr>
            <a:grpSpLocks/>
          </p:cNvGrpSpPr>
          <p:nvPr/>
        </p:nvGrpSpPr>
        <p:grpSpPr bwMode="auto">
          <a:xfrm>
            <a:off x="1219200" y="5957888"/>
            <a:ext cx="4267200" cy="900112"/>
            <a:chOff x="768" y="3504"/>
            <a:chExt cx="2688" cy="567"/>
          </a:xfrm>
        </p:grpSpPr>
        <p:sp>
          <p:nvSpPr>
            <p:cNvPr id="2058" name="Oval 81"/>
            <p:cNvSpPr>
              <a:spLocks noChangeArrowheads="1"/>
            </p:cNvSpPr>
            <p:nvPr/>
          </p:nvSpPr>
          <p:spPr bwMode="auto">
            <a:xfrm>
              <a:off x="1104" y="355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2059" name="Line 82"/>
            <p:cNvSpPr>
              <a:spLocks noChangeShapeType="1"/>
            </p:cNvSpPr>
            <p:nvPr/>
          </p:nvSpPr>
          <p:spPr bwMode="auto">
            <a:xfrm>
              <a:off x="1440" y="369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" name="Text Box 83"/>
            <p:cNvSpPr txBox="1">
              <a:spLocks noChangeArrowheads="1"/>
            </p:cNvSpPr>
            <p:nvPr/>
          </p:nvSpPr>
          <p:spPr bwMode="auto">
            <a:xfrm>
              <a:off x="1152" y="360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14</a:t>
              </a:r>
            </a:p>
          </p:txBody>
        </p:sp>
        <p:grpSp>
          <p:nvGrpSpPr>
            <p:cNvPr id="2061" name="Group 84"/>
            <p:cNvGrpSpPr>
              <a:grpSpLocks/>
            </p:cNvGrpSpPr>
            <p:nvPr/>
          </p:nvGrpSpPr>
          <p:grpSpPr bwMode="auto">
            <a:xfrm>
              <a:off x="3120" y="3552"/>
              <a:ext cx="336" cy="336"/>
              <a:chOff x="3552" y="2544"/>
              <a:chExt cx="336" cy="336"/>
            </a:xfrm>
          </p:grpSpPr>
          <p:sp>
            <p:nvSpPr>
              <p:cNvPr id="2075" name="Oval 85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fa-IR" altLang="en-US"/>
              </a:p>
            </p:txBody>
          </p:sp>
          <p:sp>
            <p:nvSpPr>
              <p:cNvPr id="2076" name="Oval 86"/>
              <p:cNvSpPr>
                <a:spLocks noChangeArrowheads="1"/>
              </p:cNvSpPr>
              <p:nvPr/>
            </p:nvSpPr>
            <p:spPr bwMode="auto">
              <a:xfrm>
                <a:off x="3600" y="259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fa-IR" altLang="en-US"/>
              </a:p>
            </p:txBody>
          </p:sp>
        </p:grpSp>
        <p:sp>
          <p:nvSpPr>
            <p:cNvPr id="2062" name="Text Box 87"/>
            <p:cNvSpPr txBox="1">
              <a:spLocks noChangeArrowheads="1"/>
            </p:cNvSpPr>
            <p:nvPr/>
          </p:nvSpPr>
          <p:spPr bwMode="auto">
            <a:xfrm>
              <a:off x="3168" y="360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17</a:t>
              </a:r>
            </a:p>
          </p:txBody>
        </p:sp>
        <p:sp>
          <p:nvSpPr>
            <p:cNvPr id="2063" name="Text Box 88"/>
            <p:cNvSpPr txBox="1">
              <a:spLocks noChangeArrowheads="1"/>
            </p:cNvSpPr>
            <p:nvPr/>
          </p:nvSpPr>
          <p:spPr bwMode="auto">
            <a:xfrm>
              <a:off x="1440" y="3504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2"/>
                  </a:solidFill>
                </a:rPr>
                <a:t>(</a:t>
              </a:r>
            </a:p>
          </p:txBody>
        </p:sp>
        <p:sp>
          <p:nvSpPr>
            <p:cNvPr id="2064" name="Oval 89"/>
            <p:cNvSpPr>
              <a:spLocks noChangeArrowheads="1"/>
            </p:cNvSpPr>
            <p:nvPr/>
          </p:nvSpPr>
          <p:spPr bwMode="auto">
            <a:xfrm>
              <a:off x="1776" y="355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2065" name="Line 90"/>
            <p:cNvSpPr>
              <a:spLocks noChangeShapeType="1"/>
            </p:cNvSpPr>
            <p:nvPr/>
          </p:nvSpPr>
          <p:spPr bwMode="auto">
            <a:xfrm>
              <a:off x="2112" y="369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6" name="Text Box 91"/>
            <p:cNvSpPr txBox="1">
              <a:spLocks noChangeArrowheads="1"/>
            </p:cNvSpPr>
            <p:nvPr/>
          </p:nvSpPr>
          <p:spPr bwMode="auto">
            <a:xfrm>
              <a:off x="1824" y="360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15</a:t>
              </a:r>
            </a:p>
          </p:txBody>
        </p:sp>
        <p:sp>
          <p:nvSpPr>
            <p:cNvPr id="2067" name="Text Box 92"/>
            <p:cNvSpPr txBox="1">
              <a:spLocks noChangeArrowheads="1"/>
            </p:cNvSpPr>
            <p:nvPr/>
          </p:nvSpPr>
          <p:spPr bwMode="auto">
            <a:xfrm>
              <a:off x="2112" y="350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E</a:t>
              </a:r>
            </a:p>
          </p:txBody>
        </p:sp>
        <p:sp>
          <p:nvSpPr>
            <p:cNvPr id="2068" name="Text Box 93"/>
            <p:cNvSpPr txBox="1">
              <a:spLocks noChangeArrowheads="1"/>
            </p:cNvSpPr>
            <p:nvPr/>
          </p:nvSpPr>
          <p:spPr bwMode="auto">
            <a:xfrm>
              <a:off x="768" y="3600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F:</a:t>
              </a:r>
            </a:p>
          </p:txBody>
        </p:sp>
        <p:sp>
          <p:nvSpPr>
            <p:cNvPr id="2069" name="Oval 94"/>
            <p:cNvSpPr>
              <a:spLocks noChangeArrowheads="1"/>
            </p:cNvSpPr>
            <p:nvPr/>
          </p:nvSpPr>
          <p:spPr bwMode="auto">
            <a:xfrm>
              <a:off x="2448" y="355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2070" name="Line 95"/>
            <p:cNvSpPr>
              <a:spLocks noChangeShapeType="1"/>
            </p:cNvSpPr>
            <p:nvPr/>
          </p:nvSpPr>
          <p:spPr bwMode="auto">
            <a:xfrm>
              <a:off x="2784" y="369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Text Box 96"/>
            <p:cNvSpPr txBox="1">
              <a:spLocks noChangeArrowheads="1"/>
            </p:cNvSpPr>
            <p:nvPr/>
          </p:nvSpPr>
          <p:spPr bwMode="auto">
            <a:xfrm>
              <a:off x="2496" y="360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16</a:t>
              </a:r>
            </a:p>
          </p:txBody>
        </p:sp>
        <p:sp>
          <p:nvSpPr>
            <p:cNvPr id="2072" name="Text Box 97"/>
            <p:cNvSpPr txBox="1">
              <a:spLocks noChangeArrowheads="1"/>
            </p:cNvSpPr>
            <p:nvPr/>
          </p:nvSpPr>
          <p:spPr bwMode="auto">
            <a:xfrm>
              <a:off x="2784" y="350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2"/>
                  </a:solidFill>
                </a:rPr>
                <a:t>)</a:t>
              </a:r>
            </a:p>
          </p:txBody>
        </p:sp>
        <p:cxnSp>
          <p:nvCxnSpPr>
            <p:cNvPr id="2073" name="AutoShape 98"/>
            <p:cNvCxnSpPr>
              <a:cxnSpLocks noChangeShapeType="1"/>
              <a:stCxn id="2058" idx="4"/>
              <a:endCxn id="2075" idx="4"/>
            </p:cNvCxnSpPr>
            <p:nvPr/>
          </p:nvCxnSpPr>
          <p:spPr bwMode="auto">
            <a:xfrm rot="16200000" flipH="1">
              <a:off x="2279" y="2889"/>
              <a:ext cx="1" cy="2016"/>
            </a:xfrm>
            <a:prstGeom prst="curvedConnector3">
              <a:avLst>
                <a:gd name="adj1" fmla="val 136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74" name="Text Box 99"/>
            <p:cNvSpPr txBox="1">
              <a:spLocks noChangeArrowheads="1"/>
            </p:cNvSpPr>
            <p:nvPr/>
          </p:nvSpPr>
          <p:spPr bwMode="auto">
            <a:xfrm>
              <a:off x="2160" y="384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2"/>
                  </a:solidFill>
                  <a:sym typeface="Symbol" charset="2"/>
                </a:rPr>
                <a:t>id</a:t>
              </a:r>
              <a:endParaRPr lang="en-US" altLang="en-US" sz="1800" b="1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fld id="{A6A01FCF-387B-DC42-8F54-AE32610327FC}" type="slidenum">
              <a:rPr lang="ar-SA" altLang="en-US"/>
              <a:pPr/>
              <a:t>2</a:t>
            </a:fld>
            <a:endParaRPr lang="en-US" altLang="en-US"/>
          </a:p>
        </p:txBody>
      </p:sp>
      <p:sp>
        <p:nvSpPr>
          <p:cNvPr id="83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How can Transition Diagrams be Simplified ?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1295400" y="1219200"/>
            <a:ext cx="4267200" cy="900113"/>
            <a:chOff x="816" y="768"/>
            <a:chExt cx="2688" cy="567"/>
          </a:xfrm>
        </p:grpSpPr>
        <p:grpSp>
          <p:nvGrpSpPr>
            <p:cNvPr id="3076" name="Group 4"/>
            <p:cNvGrpSpPr>
              <a:grpSpLocks/>
            </p:cNvGrpSpPr>
            <p:nvPr/>
          </p:nvGrpSpPr>
          <p:grpSpPr bwMode="auto">
            <a:xfrm>
              <a:off x="3168" y="816"/>
              <a:ext cx="336" cy="336"/>
              <a:chOff x="2448" y="2736"/>
              <a:chExt cx="336" cy="336"/>
            </a:xfrm>
          </p:grpSpPr>
          <p:grpSp>
            <p:nvGrpSpPr>
              <p:cNvPr id="3094" name="Group 5"/>
              <p:cNvGrpSpPr>
                <a:grpSpLocks/>
              </p:cNvGrpSpPr>
              <p:nvPr/>
            </p:nvGrpSpPr>
            <p:grpSpPr bwMode="auto">
              <a:xfrm>
                <a:off x="2448" y="2736"/>
                <a:ext cx="336" cy="336"/>
                <a:chOff x="3552" y="2544"/>
                <a:chExt cx="336" cy="336"/>
              </a:xfrm>
            </p:grpSpPr>
            <p:sp>
              <p:nvSpPr>
                <p:cNvPr id="3096" name="Oval 6"/>
                <p:cNvSpPr>
                  <a:spLocks noChangeArrowheads="1"/>
                </p:cNvSpPr>
                <p:nvPr/>
              </p:nvSpPr>
              <p:spPr bwMode="auto">
                <a:xfrm>
                  <a:off x="3552" y="2544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  <p:sp>
              <p:nvSpPr>
                <p:cNvPr id="3097" name="Oval 7"/>
                <p:cNvSpPr>
                  <a:spLocks noChangeArrowheads="1"/>
                </p:cNvSpPr>
                <p:nvPr/>
              </p:nvSpPr>
              <p:spPr bwMode="auto">
                <a:xfrm>
                  <a:off x="3600" y="2592"/>
                  <a:ext cx="240" cy="24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</p:grpSp>
          <p:sp>
            <p:nvSpPr>
              <p:cNvPr id="3095" name="Text Box 8"/>
              <p:cNvSpPr txBox="1">
                <a:spLocks noChangeArrowheads="1"/>
              </p:cNvSpPr>
              <p:nvPr/>
            </p:nvSpPr>
            <p:spPr bwMode="auto">
              <a:xfrm>
                <a:off x="2496" y="278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6</a:t>
                </a:r>
              </a:p>
            </p:txBody>
          </p:sp>
        </p:grpSp>
        <p:sp>
          <p:nvSpPr>
            <p:cNvPr id="3077" name="Line 9"/>
            <p:cNvSpPr>
              <a:spLocks noChangeShapeType="1"/>
            </p:cNvSpPr>
            <p:nvPr/>
          </p:nvSpPr>
          <p:spPr bwMode="auto">
            <a:xfrm>
              <a:off x="2832" y="96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" name="Text Box 10"/>
            <p:cNvSpPr txBox="1">
              <a:spLocks noChangeArrowheads="1"/>
            </p:cNvSpPr>
            <p:nvPr/>
          </p:nvSpPr>
          <p:spPr bwMode="auto">
            <a:xfrm>
              <a:off x="2832" y="76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E’</a:t>
              </a:r>
            </a:p>
          </p:txBody>
        </p:sp>
        <p:cxnSp>
          <p:nvCxnSpPr>
            <p:cNvPr id="3079" name="AutoShape 11"/>
            <p:cNvCxnSpPr>
              <a:cxnSpLocks noChangeShapeType="1"/>
              <a:stCxn id="3084" idx="4"/>
              <a:endCxn id="3096" idx="4"/>
            </p:cNvCxnSpPr>
            <p:nvPr/>
          </p:nvCxnSpPr>
          <p:spPr bwMode="auto">
            <a:xfrm rot="16200000" flipH="1">
              <a:off x="2327" y="153"/>
              <a:ext cx="1" cy="2016"/>
            </a:xfrm>
            <a:prstGeom prst="curvedConnector3">
              <a:avLst>
                <a:gd name="adj1" fmla="val 136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80" name="Group 12"/>
            <p:cNvGrpSpPr>
              <a:grpSpLocks/>
            </p:cNvGrpSpPr>
            <p:nvPr/>
          </p:nvGrpSpPr>
          <p:grpSpPr bwMode="auto">
            <a:xfrm>
              <a:off x="816" y="768"/>
              <a:ext cx="2016" cy="567"/>
              <a:chOff x="816" y="768"/>
              <a:chExt cx="2016" cy="567"/>
            </a:xfrm>
          </p:grpSpPr>
          <p:sp>
            <p:nvSpPr>
              <p:cNvPr id="3081" name="Text Box 13"/>
              <p:cNvSpPr txBox="1">
                <a:spLocks noChangeArrowheads="1"/>
              </p:cNvSpPr>
              <p:nvPr/>
            </p:nvSpPr>
            <p:spPr bwMode="auto">
              <a:xfrm>
                <a:off x="816" y="864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E’:</a:t>
                </a:r>
              </a:p>
            </p:txBody>
          </p:sp>
          <p:sp>
            <p:nvSpPr>
              <p:cNvPr id="3082" name="Oval 14"/>
              <p:cNvSpPr>
                <a:spLocks noChangeArrowheads="1"/>
              </p:cNvSpPr>
              <p:nvPr/>
            </p:nvSpPr>
            <p:spPr bwMode="auto">
              <a:xfrm>
                <a:off x="2496" y="816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fa-IR" altLang="en-US"/>
              </a:p>
            </p:txBody>
          </p:sp>
          <p:sp>
            <p:nvSpPr>
              <p:cNvPr id="3083" name="Text Box 15"/>
              <p:cNvSpPr txBox="1">
                <a:spLocks noChangeArrowheads="1"/>
              </p:cNvSpPr>
              <p:nvPr/>
            </p:nvSpPr>
            <p:spPr bwMode="auto">
              <a:xfrm>
                <a:off x="2544" y="86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5</a:t>
                </a:r>
              </a:p>
            </p:txBody>
          </p:sp>
          <p:sp>
            <p:nvSpPr>
              <p:cNvPr id="3084" name="Oval 16"/>
              <p:cNvSpPr>
                <a:spLocks noChangeArrowheads="1"/>
              </p:cNvSpPr>
              <p:nvPr/>
            </p:nvSpPr>
            <p:spPr bwMode="auto">
              <a:xfrm>
                <a:off x="1152" y="816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fa-IR" altLang="en-US"/>
              </a:p>
            </p:txBody>
          </p:sp>
          <p:sp>
            <p:nvSpPr>
              <p:cNvPr id="3085" name="Line 17"/>
              <p:cNvSpPr>
                <a:spLocks noChangeShapeType="1"/>
              </p:cNvSpPr>
              <p:nvPr/>
            </p:nvSpPr>
            <p:spPr bwMode="auto">
              <a:xfrm>
                <a:off x="1488" y="96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6" name="Text Box 18"/>
              <p:cNvSpPr txBox="1">
                <a:spLocks noChangeArrowheads="1"/>
              </p:cNvSpPr>
              <p:nvPr/>
            </p:nvSpPr>
            <p:spPr bwMode="auto">
              <a:xfrm>
                <a:off x="1200" y="86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3</a:t>
                </a:r>
              </a:p>
            </p:txBody>
          </p:sp>
          <p:sp>
            <p:nvSpPr>
              <p:cNvPr id="3087" name="Text Box 19"/>
              <p:cNvSpPr txBox="1">
                <a:spLocks noChangeArrowheads="1"/>
              </p:cNvSpPr>
              <p:nvPr/>
            </p:nvSpPr>
            <p:spPr bwMode="auto">
              <a:xfrm>
                <a:off x="1488" y="768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>
                    <a:solidFill>
                      <a:schemeClr val="accent2"/>
                    </a:solidFill>
                  </a:rPr>
                  <a:t>+</a:t>
                </a:r>
              </a:p>
            </p:txBody>
          </p:sp>
          <p:grpSp>
            <p:nvGrpSpPr>
              <p:cNvPr id="3088" name="Group 20"/>
              <p:cNvGrpSpPr>
                <a:grpSpLocks/>
              </p:cNvGrpSpPr>
              <p:nvPr/>
            </p:nvGrpSpPr>
            <p:grpSpPr bwMode="auto">
              <a:xfrm>
                <a:off x="1824" y="768"/>
                <a:ext cx="672" cy="384"/>
                <a:chOff x="1776" y="2688"/>
                <a:chExt cx="672" cy="384"/>
              </a:xfrm>
            </p:grpSpPr>
            <p:sp>
              <p:nvSpPr>
                <p:cNvPr id="3090" name="Oval 21"/>
                <p:cNvSpPr>
                  <a:spLocks noChangeArrowheads="1"/>
                </p:cNvSpPr>
                <p:nvPr/>
              </p:nvSpPr>
              <p:spPr bwMode="auto">
                <a:xfrm>
                  <a:off x="1776" y="2736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  <p:sp>
              <p:nvSpPr>
                <p:cNvPr id="3091" name="Line 22"/>
                <p:cNvSpPr>
                  <a:spLocks noChangeShapeType="1"/>
                </p:cNvSpPr>
                <p:nvPr/>
              </p:nvSpPr>
              <p:spPr bwMode="auto">
                <a:xfrm>
                  <a:off x="2112" y="2880"/>
                  <a:ext cx="33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824" y="2784"/>
                  <a:ext cx="24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 type="none" w="sm" len="sm"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800" b="1"/>
                    <a:t>4</a:t>
                  </a:r>
                </a:p>
              </p:txBody>
            </p:sp>
            <p:sp>
              <p:nvSpPr>
                <p:cNvPr id="309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112" y="268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 type="none" w="sm" len="sm"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800" b="1"/>
                    <a:t>T</a:t>
                  </a:r>
                </a:p>
              </p:txBody>
            </p:sp>
          </p:grpSp>
          <p:sp>
            <p:nvSpPr>
              <p:cNvPr id="3089" name="Text Box 25"/>
              <p:cNvSpPr txBox="1">
                <a:spLocks noChangeArrowheads="1"/>
              </p:cNvSpPr>
              <p:nvPr/>
            </p:nvSpPr>
            <p:spPr bwMode="auto">
              <a:xfrm>
                <a:off x="2208" y="110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>
                    <a:solidFill>
                      <a:schemeClr val="accent2"/>
                    </a:solidFill>
                    <a:sym typeface="Symbol" charset="2"/>
                  </a:rPr>
                  <a:t></a:t>
                </a:r>
                <a:endParaRPr lang="en-US" altLang="en-US" sz="1800" b="1">
                  <a:solidFill>
                    <a:schemeClr val="accent2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fld id="{BA1BB46D-2A0D-B845-A4C8-8B5C6D43DC70}" type="slidenum">
              <a:rPr lang="ar-SA" altLang="en-US"/>
              <a:pPr/>
              <a:t>3</a:t>
            </a:fld>
            <a:endParaRPr lang="en-US" altLang="en-US"/>
          </a:p>
        </p:txBody>
      </p:sp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How can Transition Diagrams be Simplified ? (2)</a:t>
            </a: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1295400" y="1219200"/>
            <a:ext cx="4267200" cy="900113"/>
            <a:chOff x="816" y="768"/>
            <a:chExt cx="2688" cy="567"/>
          </a:xfrm>
        </p:grpSpPr>
        <p:grpSp>
          <p:nvGrpSpPr>
            <p:cNvPr id="4123" name="Group 4"/>
            <p:cNvGrpSpPr>
              <a:grpSpLocks/>
            </p:cNvGrpSpPr>
            <p:nvPr/>
          </p:nvGrpSpPr>
          <p:grpSpPr bwMode="auto">
            <a:xfrm>
              <a:off x="3168" y="816"/>
              <a:ext cx="336" cy="336"/>
              <a:chOff x="2448" y="2736"/>
              <a:chExt cx="336" cy="336"/>
            </a:xfrm>
          </p:grpSpPr>
          <p:grpSp>
            <p:nvGrpSpPr>
              <p:cNvPr id="4141" name="Group 5"/>
              <p:cNvGrpSpPr>
                <a:grpSpLocks/>
              </p:cNvGrpSpPr>
              <p:nvPr/>
            </p:nvGrpSpPr>
            <p:grpSpPr bwMode="auto">
              <a:xfrm>
                <a:off x="2448" y="2736"/>
                <a:ext cx="336" cy="336"/>
                <a:chOff x="3552" y="2544"/>
                <a:chExt cx="336" cy="336"/>
              </a:xfrm>
            </p:grpSpPr>
            <p:sp>
              <p:nvSpPr>
                <p:cNvPr id="4143" name="Oval 6"/>
                <p:cNvSpPr>
                  <a:spLocks noChangeArrowheads="1"/>
                </p:cNvSpPr>
                <p:nvPr/>
              </p:nvSpPr>
              <p:spPr bwMode="auto">
                <a:xfrm>
                  <a:off x="3552" y="2544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  <p:sp>
              <p:nvSpPr>
                <p:cNvPr id="4144" name="Oval 7"/>
                <p:cNvSpPr>
                  <a:spLocks noChangeArrowheads="1"/>
                </p:cNvSpPr>
                <p:nvPr/>
              </p:nvSpPr>
              <p:spPr bwMode="auto">
                <a:xfrm>
                  <a:off x="3600" y="2592"/>
                  <a:ext cx="240" cy="24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</p:grpSp>
          <p:sp>
            <p:nvSpPr>
              <p:cNvPr id="4142" name="Text Box 8"/>
              <p:cNvSpPr txBox="1">
                <a:spLocks noChangeArrowheads="1"/>
              </p:cNvSpPr>
              <p:nvPr/>
            </p:nvSpPr>
            <p:spPr bwMode="auto">
              <a:xfrm>
                <a:off x="2496" y="278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6</a:t>
                </a:r>
              </a:p>
            </p:txBody>
          </p:sp>
        </p:grpSp>
        <p:sp>
          <p:nvSpPr>
            <p:cNvPr id="4124" name="Line 9"/>
            <p:cNvSpPr>
              <a:spLocks noChangeShapeType="1"/>
            </p:cNvSpPr>
            <p:nvPr/>
          </p:nvSpPr>
          <p:spPr bwMode="auto">
            <a:xfrm>
              <a:off x="2832" y="96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0"/>
            <p:cNvSpPr txBox="1">
              <a:spLocks noChangeArrowheads="1"/>
            </p:cNvSpPr>
            <p:nvPr/>
          </p:nvSpPr>
          <p:spPr bwMode="auto">
            <a:xfrm>
              <a:off x="2832" y="76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E’</a:t>
              </a:r>
            </a:p>
          </p:txBody>
        </p:sp>
        <p:cxnSp>
          <p:nvCxnSpPr>
            <p:cNvPr id="4126" name="AutoShape 11"/>
            <p:cNvCxnSpPr>
              <a:cxnSpLocks noChangeShapeType="1"/>
              <a:stCxn id="4131" idx="4"/>
              <a:endCxn id="4143" idx="4"/>
            </p:cNvCxnSpPr>
            <p:nvPr/>
          </p:nvCxnSpPr>
          <p:spPr bwMode="auto">
            <a:xfrm rot="16200000" flipH="1">
              <a:off x="2327" y="153"/>
              <a:ext cx="1" cy="2016"/>
            </a:xfrm>
            <a:prstGeom prst="curvedConnector3">
              <a:avLst>
                <a:gd name="adj1" fmla="val 136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127" name="Group 12"/>
            <p:cNvGrpSpPr>
              <a:grpSpLocks/>
            </p:cNvGrpSpPr>
            <p:nvPr/>
          </p:nvGrpSpPr>
          <p:grpSpPr bwMode="auto">
            <a:xfrm>
              <a:off x="816" y="768"/>
              <a:ext cx="2016" cy="567"/>
              <a:chOff x="816" y="768"/>
              <a:chExt cx="2016" cy="567"/>
            </a:xfrm>
          </p:grpSpPr>
          <p:sp>
            <p:nvSpPr>
              <p:cNvPr id="4128" name="Text Box 13"/>
              <p:cNvSpPr txBox="1">
                <a:spLocks noChangeArrowheads="1"/>
              </p:cNvSpPr>
              <p:nvPr/>
            </p:nvSpPr>
            <p:spPr bwMode="auto">
              <a:xfrm>
                <a:off x="816" y="864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E’:</a:t>
                </a:r>
              </a:p>
            </p:txBody>
          </p:sp>
          <p:sp>
            <p:nvSpPr>
              <p:cNvPr id="4129" name="Oval 14"/>
              <p:cNvSpPr>
                <a:spLocks noChangeArrowheads="1"/>
              </p:cNvSpPr>
              <p:nvPr/>
            </p:nvSpPr>
            <p:spPr bwMode="auto">
              <a:xfrm>
                <a:off x="2496" y="816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fa-IR" altLang="en-US"/>
              </a:p>
            </p:txBody>
          </p:sp>
          <p:sp>
            <p:nvSpPr>
              <p:cNvPr id="4130" name="Text Box 15"/>
              <p:cNvSpPr txBox="1">
                <a:spLocks noChangeArrowheads="1"/>
              </p:cNvSpPr>
              <p:nvPr/>
            </p:nvSpPr>
            <p:spPr bwMode="auto">
              <a:xfrm>
                <a:off x="2544" y="86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5</a:t>
                </a:r>
              </a:p>
            </p:txBody>
          </p:sp>
          <p:sp>
            <p:nvSpPr>
              <p:cNvPr id="4131" name="Oval 16"/>
              <p:cNvSpPr>
                <a:spLocks noChangeArrowheads="1"/>
              </p:cNvSpPr>
              <p:nvPr/>
            </p:nvSpPr>
            <p:spPr bwMode="auto">
              <a:xfrm>
                <a:off x="1152" y="816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fa-IR" altLang="en-US"/>
              </a:p>
            </p:txBody>
          </p:sp>
          <p:sp>
            <p:nvSpPr>
              <p:cNvPr id="4132" name="Line 17"/>
              <p:cNvSpPr>
                <a:spLocks noChangeShapeType="1"/>
              </p:cNvSpPr>
              <p:nvPr/>
            </p:nvSpPr>
            <p:spPr bwMode="auto">
              <a:xfrm>
                <a:off x="1488" y="96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33" name="Text Box 18"/>
              <p:cNvSpPr txBox="1">
                <a:spLocks noChangeArrowheads="1"/>
              </p:cNvSpPr>
              <p:nvPr/>
            </p:nvSpPr>
            <p:spPr bwMode="auto">
              <a:xfrm>
                <a:off x="1200" y="86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3</a:t>
                </a:r>
              </a:p>
            </p:txBody>
          </p:sp>
          <p:sp>
            <p:nvSpPr>
              <p:cNvPr id="4134" name="Text Box 19"/>
              <p:cNvSpPr txBox="1">
                <a:spLocks noChangeArrowheads="1"/>
              </p:cNvSpPr>
              <p:nvPr/>
            </p:nvSpPr>
            <p:spPr bwMode="auto">
              <a:xfrm>
                <a:off x="1488" y="768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>
                    <a:solidFill>
                      <a:schemeClr val="accent2"/>
                    </a:solidFill>
                  </a:rPr>
                  <a:t>+</a:t>
                </a:r>
              </a:p>
            </p:txBody>
          </p:sp>
          <p:grpSp>
            <p:nvGrpSpPr>
              <p:cNvPr id="4135" name="Group 20"/>
              <p:cNvGrpSpPr>
                <a:grpSpLocks/>
              </p:cNvGrpSpPr>
              <p:nvPr/>
            </p:nvGrpSpPr>
            <p:grpSpPr bwMode="auto">
              <a:xfrm>
                <a:off x="1824" y="768"/>
                <a:ext cx="672" cy="384"/>
                <a:chOff x="1776" y="2688"/>
                <a:chExt cx="672" cy="384"/>
              </a:xfrm>
            </p:grpSpPr>
            <p:sp>
              <p:nvSpPr>
                <p:cNvPr id="4137" name="Oval 21"/>
                <p:cNvSpPr>
                  <a:spLocks noChangeArrowheads="1"/>
                </p:cNvSpPr>
                <p:nvPr/>
              </p:nvSpPr>
              <p:spPr bwMode="auto">
                <a:xfrm>
                  <a:off x="1776" y="2736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  <p:sp>
              <p:nvSpPr>
                <p:cNvPr id="4138" name="Line 22"/>
                <p:cNvSpPr>
                  <a:spLocks noChangeShapeType="1"/>
                </p:cNvSpPr>
                <p:nvPr/>
              </p:nvSpPr>
              <p:spPr bwMode="auto">
                <a:xfrm>
                  <a:off x="2112" y="2880"/>
                  <a:ext cx="33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824" y="2784"/>
                  <a:ext cx="24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 type="none" w="sm" len="sm"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800" b="1"/>
                    <a:t>4</a:t>
                  </a:r>
                </a:p>
              </p:txBody>
            </p:sp>
            <p:sp>
              <p:nvSpPr>
                <p:cNvPr id="414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112" y="268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 type="none" w="sm" len="sm"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800" b="1"/>
                    <a:t>T</a:t>
                  </a:r>
                </a:p>
              </p:txBody>
            </p:sp>
          </p:grpSp>
          <p:sp>
            <p:nvSpPr>
              <p:cNvPr id="4136" name="Text Box 25"/>
              <p:cNvSpPr txBox="1">
                <a:spLocks noChangeArrowheads="1"/>
              </p:cNvSpPr>
              <p:nvPr/>
            </p:nvSpPr>
            <p:spPr bwMode="auto">
              <a:xfrm>
                <a:off x="2208" y="110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>
                    <a:solidFill>
                      <a:schemeClr val="accent2"/>
                    </a:solidFill>
                    <a:sym typeface="Symbol" charset="2"/>
                  </a:rPr>
                  <a:t></a:t>
                </a:r>
                <a:endParaRPr lang="en-US" altLang="en-US" sz="1800" b="1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4100" name="AutoShape 26"/>
          <p:cNvSpPr>
            <a:spLocks noChangeArrowheads="1"/>
          </p:cNvSpPr>
          <p:nvPr/>
        </p:nvSpPr>
        <p:spPr bwMode="auto">
          <a:xfrm>
            <a:off x="1219200" y="1828800"/>
            <a:ext cx="228600" cy="838200"/>
          </a:xfrm>
          <a:prstGeom prst="curvedRightArrow">
            <a:avLst>
              <a:gd name="adj1" fmla="val 73333"/>
              <a:gd name="adj2" fmla="val 146667"/>
              <a:gd name="adj3" fmla="val 33333"/>
            </a:avLst>
          </a:prstGeom>
          <a:noFill/>
          <a:ln w="25400">
            <a:solidFill>
              <a:srgbClr val="FF0000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fa-IR" altLang="en-US"/>
          </a:p>
        </p:txBody>
      </p:sp>
      <p:grpSp>
        <p:nvGrpSpPr>
          <p:cNvPr id="4101" name="Group 27"/>
          <p:cNvGrpSpPr>
            <a:grpSpLocks/>
          </p:cNvGrpSpPr>
          <p:nvPr/>
        </p:nvGrpSpPr>
        <p:grpSpPr bwMode="auto">
          <a:xfrm>
            <a:off x="1295400" y="2133600"/>
            <a:ext cx="3200400" cy="1752600"/>
            <a:chOff x="816" y="1344"/>
            <a:chExt cx="2016" cy="1104"/>
          </a:xfrm>
        </p:grpSpPr>
        <p:sp>
          <p:nvSpPr>
            <p:cNvPr id="4102" name="Text Box 28"/>
            <p:cNvSpPr txBox="1">
              <a:spLocks noChangeArrowheads="1"/>
            </p:cNvSpPr>
            <p:nvPr/>
          </p:nvSpPr>
          <p:spPr bwMode="auto">
            <a:xfrm>
              <a:off x="816" y="1680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E’:</a:t>
              </a:r>
            </a:p>
          </p:txBody>
        </p:sp>
        <p:sp>
          <p:nvSpPr>
            <p:cNvPr id="4103" name="Oval 29"/>
            <p:cNvSpPr>
              <a:spLocks noChangeArrowheads="1"/>
            </p:cNvSpPr>
            <p:nvPr/>
          </p:nvSpPr>
          <p:spPr bwMode="auto">
            <a:xfrm>
              <a:off x="2496" y="163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4104" name="Text Box 30"/>
            <p:cNvSpPr txBox="1">
              <a:spLocks noChangeArrowheads="1"/>
            </p:cNvSpPr>
            <p:nvPr/>
          </p:nvSpPr>
          <p:spPr bwMode="auto">
            <a:xfrm>
              <a:off x="2544" y="168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5</a:t>
              </a:r>
            </a:p>
          </p:txBody>
        </p:sp>
        <p:sp>
          <p:nvSpPr>
            <p:cNvPr id="4105" name="Oval 31"/>
            <p:cNvSpPr>
              <a:spLocks noChangeArrowheads="1"/>
            </p:cNvSpPr>
            <p:nvPr/>
          </p:nvSpPr>
          <p:spPr bwMode="auto">
            <a:xfrm>
              <a:off x="1152" y="163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4106" name="Line 32"/>
            <p:cNvSpPr>
              <a:spLocks noChangeShapeType="1"/>
            </p:cNvSpPr>
            <p:nvPr/>
          </p:nvSpPr>
          <p:spPr bwMode="auto">
            <a:xfrm>
              <a:off x="1488" y="177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Text Box 33"/>
            <p:cNvSpPr txBox="1">
              <a:spLocks noChangeArrowheads="1"/>
            </p:cNvSpPr>
            <p:nvPr/>
          </p:nvSpPr>
          <p:spPr bwMode="auto">
            <a:xfrm>
              <a:off x="1200" y="168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3</a:t>
              </a:r>
            </a:p>
          </p:txBody>
        </p:sp>
        <p:sp>
          <p:nvSpPr>
            <p:cNvPr id="4108" name="Text Box 34"/>
            <p:cNvSpPr txBox="1">
              <a:spLocks noChangeArrowheads="1"/>
            </p:cNvSpPr>
            <p:nvPr/>
          </p:nvSpPr>
          <p:spPr bwMode="auto">
            <a:xfrm>
              <a:off x="1488" y="1584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2"/>
                  </a:solidFill>
                </a:rPr>
                <a:t>+</a:t>
              </a:r>
            </a:p>
          </p:txBody>
        </p:sp>
        <p:grpSp>
          <p:nvGrpSpPr>
            <p:cNvPr id="4109" name="Group 35"/>
            <p:cNvGrpSpPr>
              <a:grpSpLocks/>
            </p:cNvGrpSpPr>
            <p:nvPr/>
          </p:nvGrpSpPr>
          <p:grpSpPr bwMode="auto">
            <a:xfrm>
              <a:off x="1824" y="1584"/>
              <a:ext cx="672" cy="384"/>
              <a:chOff x="1776" y="2688"/>
              <a:chExt cx="672" cy="384"/>
            </a:xfrm>
          </p:grpSpPr>
          <p:sp>
            <p:nvSpPr>
              <p:cNvPr id="4119" name="Oval 36"/>
              <p:cNvSpPr>
                <a:spLocks noChangeArrowheads="1"/>
              </p:cNvSpPr>
              <p:nvPr/>
            </p:nvSpPr>
            <p:spPr bwMode="auto">
              <a:xfrm>
                <a:off x="1776" y="2736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fa-IR" altLang="en-US"/>
              </a:p>
            </p:txBody>
          </p:sp>
          <p:sp>
            <p:nvSpPr>
              <p:cNvPr id="4120" name="Line 37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1" name="Text Box 38"/>
              <p:cNvSpPr txBox="1">
                <a:spLocks noChangeArrowheads="1"/>
              </p:cNvSpPr>
              <p:nvPr/>
            </p:nvSpPr>
            <p:spPr bwMode="auto">
              <a:xfrm>
                <a:off x="1824" y="278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4</a:t>
                </a:r>
              </a:p>
            </p:txBody>
          </p:sp>
          <p:sp>
            <p:nvSpPr>
              <p:cNvPr id="4122" name="Text Box 39"/>
              <p:cNvSpPr txBox="1">
                <a:spLocks noChangeArrowheads="1"/>
              </p:cNvSpPr>
              <p:nvPr/>
            </p:nvSpPr>
            <p:spPr bwMode="auto">
              <a:xfrm>
                <a:off x="2112" y="268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T</a:t>
                </a:r>
              </a:p>
            </p:txBody>
          </p:sp>
        </p:grpSp>
        <p:sp>
          <p:nvSpPr>
            <p:cNvPr id="4110" name="Text Box 40"/>
            <p:cNvSpPr txBox="1">
              <a:spLocks noChangeArrowheads="1"/>
            </p:cNvSpPr>
            <p:nvPr/>
          </p:nvSpPr>
          <p:spPr bwMode="auto">
            <a:xfrm>
              <a:off x="1440" y="201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2"/>
                  </a:solidFill>
                  <a:sym typeface="Symbol" charset="2"/>
                </a:rPr>
                <a:t></a:t>
              </a:r>
              <a:endParaRPr lang="en-US" altLang="en-US" sz="1800" b="1">
                <a:solidFill>
                  <a:schemeClr val="accent2"/>
                </a:solidFill>
              </a:endParaRPr>
            </a:p>
          </p:txBody>
        </p:sp>
        <p:grpSp>
          <p:nvGrpSpPr>
            <p:cNvPr id="4111" name="Group 41"/>
            <p:cNvGrpSpPr>
              <a:grpSpLocks/>
            </p:cNvGrpSpPr>
            <p:nvPr/>
          </p:nvGrpSpPr>
          <p:grpSpPr bwMode="auto">
            <a:xfrm>
              <a:off x="1824" y="2112"/>
              <a:ext cx="336" cy="336"/>
              <a:chOff x="2448" y="2736"/>
              <a:chExt cx="336" cy="336"/>
            </a:xfrm>
          </p:grpSpPr>
          <p:grpSp>
            <p:nvGrpSpPr>
              <p:cNvPr id="4115" name="Group 42"/>
              <p:cNvGrpSpPr>
                <a:grpSpLocks/>
              </p:cNvGrpSpPr>
              <p:nvPr/>
            </p:nvGrpSpPr>
            <p:grpSpPr bwMode="auto">
              <a:xfrm>
                <a:off x="2448" y="2736"/>
                <a:ext cx="336" cy="336"/>
                <a:chOff x="3552" y="2544"/>
                <a:chExt cx="336" cy="336"/>
              </a:xfrm>
            </p:grpSpPr>
            <p:sp>
              <p:nvSpPr>
                <p:cNvPr id="4117" name="Oval 43"/>
                <p:cNvSpPr>
                  <a:spLocks noChangeArrowheads="1"/>
                </p:cNvSpPr>
                <p:nvPr/>
              </p:nvSpPr>
              <p:spPr bwMode="auto">
                <a:xfrm>
                  <a:off x="3552" y="2544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  <p:sp>
              <p:nvSpPr>
                <p:cNvPr id="4118" name="Oval 44"/>
                <p:cNvSpPr>
                  <a:spLocks noChangeArrowheads="1"/>
                </p:cNvSpPr>
                <p:nvPr/>
              </p:nvSpPr>
              <p:spPr bwMode="auto">
                <a:xfrm>
                  <a:off x="3600" y="2592"/>
                  <a:ext cx="240" cy="24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</p:grpSp>
          <p:sp>
            <p:nvSpPr>
              <p:cNvPr id="4116" name="Text Box 45"/>
              <p:cNvSpPr txBox="1">
                <a:spLocks noChangeArrowheads="1"/>
              </p:cNvSpPr>
              <p:nvPr/>
            </p:nvSpPr>
            <p:spPr bwMode="auto">
              <a:xfrm>
                <a:off x="2496" y="278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6</a:t>
                </a:r>
              </a:p>
            </p:txBody>
          </p:sp>
        </p:grpSp>
        <p:cxnSp>
          <p:nvCxnSpPr>
            <p:cNvPr id="4112" name="AutoShape 46"/>
            <p:cNvCxnSpPr>
              <a:cxnSpLocks noChangeShapeType="1"/>
              <a:stCxn id="4105" idx="4"/>
              <a:endCxn id="4117" idx="2"/>
            </p:cNvCxnSpPr>
            <p:nvPr/>
          </p:nvCxnSpPr>
          <p:spPr bwMode="auto">
            <a:xfrm rot="16200000" flipH="1">
              <a:off x="1416" y="1880"/>
              <a:ext cx="304" cy="496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3" name="AutoShape 47"/>
            <p:cNvCxnSpPr>
              <a:cxnSpLocks noChangeShapeType="1"/>
              <a:stCxn id="4103" idx="0"/>
              <a:endCxn id="4105" idx="7"/>
            </p:cNvCxnSpPr>
            <p:nvPr/>
          </p:nvCxnSpPr>
          <p:spPr bwMode="auto">
            <a:xfrm rot="-5400000" flipH="1" flipV="1">
              <a:off x="2027" y="1036"/>
              <a:ext cx="49" cy="1225"/>
            </a:xfrm>
            <a:prstGeom prst="curvedConnector3">
              <a:avLst>
                <a:gd name="adj1" fmla="val -277551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4" name="Text Box 48"/>
            <p:cNvSpPr txBox="1">
              <a:spLocks noChangeArrowheads="1"/>
            </p:cNvSpPr>
            <p:nvPr/>
          </p:nvSpPr>
          <p:spPr bwMode="auto">
            <a:xfrm>
              <a:off x="2448" y="1344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2"/>
                  </a:solidFill>
                  <a:sym typeface="Symbol" charset="2"/>
                </a:rPr>
                <a:t></a:t>
              </a:r>
              <a:endParaRPr lang="en-US" altLang="en-US" sz="1800" b="1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fld id="{1016DA3F-AE25-DB48-98B0-777CF0E38892}" type="slidenum">
              <a:rPr lang="ar-SA" altLang="en-US"/>
              <a:pPr/>
              <a:t>4</a:t>
            </a:fld>
            <a:endParaRPr lang="en-US" altLang="en-US"/>
          </a:p>
        </p:txBody>
      </p:sp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How can Transition Diagrams be Simplified ? (3)</a:t>
            </a: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1295400" y="1219200"/>
            <a:ext cx="4267200" cy="900113"/>
            <a:chOff x="816" y="768"/>
            <a:chExt cx="2688" cy="567"/>
          </a:xfrm>
        </p:grpSpPr>
        <p:grpSp>
          <p:nvGrpSpPr>
            <p:cNvPr id="5165" name="Group 4"/>
            <p:cNvGrpSpPr>
              <a:grpSpLocks/>
            </p:cNvGrpSpPr>
            <p:nvPr/>
          </p:nvGrpSpPr>
          <p:grpSpPr bwMode="auto">
            <a:xfrm>
              <a:off x="3168" y="816"/>
              <a:ext cx="336" cy="336"/>
              <a:chOff x="2448" y="2736"/>
              <a:chExt cx="336" cy="336"/>
            </a:xfrm>
          </p:grpSpPr>
          <p:grpSp>
            <p:nvGrpSpPr>
              <p:cNvPr id="5183" name="Group 5"/>
              <p:cNvGrpSpPr>
                <a:grpSpLocks/>
              </p:cNvGrpSpPr>
              <p:nvPr/>
            </p:nvGrpSpPr>
            <p:grpSpPr bwMode="auto">
              <a:xfrm>
                <a:off x="2448" y="2736"/>
                <a:ext cx="336" cy="336"/>
                <a:chOff x="3552" y="2544"/>
                <a:chExt cx="336" cy="336"/>
              </a:xfrm>
            </p:grpSpPr>
            <p:sp>
              <p:nvSpPr>
                <p:cNvPr id="5185" name="Oval 6"/>
                <p:cNvSpPr>
                  <a:spLocks noChangeArrowheads="1"/>
                </p:cNvSpPr>
                <p:nvPr/>
              </p:nvSpPr>
              <p:spPr bwMode="auto">
                <a:xfrm>
                  <a:off x="3552" y="2544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  <p:sp>
              <p:nvSpPr>
                <p:cNvPr id="5186" name="Oval 7"/>
                <p:cNvSpPr>
                  <a:spLocks noChangeArrowheads="1"/>
                </p:cNvSpPr>
                <p:nvPr/>
              </p:nvSpPr>
              <p:spPr bwMode="auto">
                <a:xfrm>
                  <a:off x="3600" y="2592"/>
                  <a:ext cx="240" cy="24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</p:grpSp>
          <p:sp>
            <p:nvSpPr>
              <p:cNvPr id="5184" name="Text Box 8"/>
              <p:cNvSpPr txBox="1">
                <a:spLocks noChangeArrowheads="1"/>
              </p:cNvSpPr>
              <p:nvPr/>
            </p:nvSpPr>
            <p:spPr bwMode="auto">
              <a:xfrm>
                <a:off x="2496" y="278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6</a:t>
                </a:r>
              </a:p>
            </p:txBody>
          </p:sp>
        </p:grpSp>
        <p:sp>
          <p:nvSpPr>
            <p:cNvPr id="5166" name="Line 9"/>
            <p:cNvSpPr>
              <a:spLocks noChangeShapeType="1"/>
            </p:cNvSpPr>
            <p:nvPr/>
          </p:nvSpPr>
          <p:spPr bwMode="auto">
            <a:xfrm>
              <a:off x="2832" y="96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Text Box 10"/>
            <p:cNvSpPr txBox="1">
              <a:spLocks noChangeArrowheads="1"/>
            </p:cNvSpPr>
            <p:nvPr/>
          </p:nvSpPr>
          <p:spPr bwMode="auto">
            <a:xfrm>
              <a:off x="2832" y="76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E’</a:t>
              </a:r>
            </a:p>
          </p:txBody>
        </p:sp>
        <p:cxnSp>
          <p:nvCxnSpPr>
            <p:cNvPr id="5168" name="AutoShape 11"/>
            <p:cNvCxnSpPr>
              <a:cxnSpLocks noChangeShapeType="1"/>
              <a:stCxn id="5173" idx="4"/>
              <a:endCxn id="5185" idx="4"/>
            </p:cNvCxnSpPr>
            <p:nvPr/>
          </p:nvCxnSpPr>
          <p:spPr bwMode="auto">
            <a:xfrm rot="16200000" flipH="1">
              <a:off x="2327" y="153"/>
              <a:ext cx="1" cy="2016"/>
            </a:xfrm>
            <a:prstGeom prst="curvedConnector3">
              <a:avLst>
                <a:gd name="adj1" fmla="val 136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169" name="Group 12"/>
            <p:cNvGrpSpPr>
              <a:grpSpLocks/>
            </p:cNvGrpSpPr>
            <p:nvPr/>
          </p:nvGrpSpPr>
          <p:grpSpPr bwMode="auto">
            <a:xfrm>
              <a:off x="816" y="768"/>
              <a:ext cx="2016" cy="567"/>
              <a:chOff x="816" y="768"/>
              <a:chExt cx="2016" cy="567"/>
            </a:xfrm>
          </p:grpSpPr>
          <p:sp>
            <p:nvSpPr>
              <p:cNvPr id="5170" name="Text Box 13"/>
              <p:cNvSpPr txBox="1">
                <a:spLocks noChangeArrowheads="1"/>
              </p:cNvSpPr>
              <p:nvPr/>
            </p:nvSpPr>
            <p:spPr bwMode="auto">
              <a:xfrm>
                <a:off x="816" y="864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E’:</a:t>
                </a:r>
              </a:p>
            </p:txBody>
          </p:sp>
          <p:sp>
            <p:nvSpPr>
              <p:cNvPr id="5171" name="Oval 14"/>
              <p:cNvSpPr>
                <a:spLocks noChangeArrowheads="1"/>
              </p:cNvSpPr>
              <p:nvPr/>
            </p:nvSpPr>
            <p:spPr bwMode="auto">
              <a:xfrm>
                <a:off x="2496" y="816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fa-IR" altLang="en-US"/>
              </a:p>
            </p:txBody>
          </p:sp>
          <p:sp>
            <p:nvSpPr>
              <p:cNvPr id="5172" name="Text Box 15"/>
              <p:cNvSpPr txBox="1">
                <a:spLocks noChangeArrowheads="1"/>
              </p:cNvSpPr>
              <p:nvPr/>
            </p:nvSpPr>
            <p:spPr bwMode="auto">
              <a:xfrm>
                <a:off x="2544" y="86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5</a:t>
                </a:r>
              </a:p>
            </p:txBody>
          </p:sp>
          <p:sp>
            <p:nvSpPr>
              <p:cNvPr id="5173" name="Oval 16"/>
              <p:cNvSpPr>
                <a:spLocks noChangeArrowheads="1"/>
              </p:cNvSpPr>
              <p:nvPr/>
            </p:nvSpPr>
            <p:spPr bwMode="auto">
              <a:xfrm>
                <a:off x="1152" y="816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fa-IR" altLang="en-US"/>
              </a:p>
            </p:txBody>
          </p:sp>
          <p:sp>
            <p:nvSpPr>
              <p:cNvPr id="5174" name="Line 17"/>
              <p:cNvSpPr>
                <a:spLocks noChangeShapeType="1"/>
              </p:cNvSpPr>
              <p:nvPr/>
            </p:nvSpPr>
            <p:spPr bwMode="auto">
              <a:xfrm>
                <a:off x="1488" y="96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75" name="Text Box 18"/>
              <p:cNvSpPr txBox="1">
                <a:spLocks noChangeArrowheads="1"/>
              </p:cNvSpPr>
              <p:nvPr/>
            </p:nvSpPr>
            <p:spPr bwMode="auto">
              <a:xfrm>
                <a:off x="1200" y="86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3</a:t>
                </a:r>
              </a:p>
            </p:txBody>
          </p:sp>
          <p:sp>
            <p:nvSpPr>
              <p:cNvPr id="5176" name="Text Box 19"/>
              <p:cNvSpPr txBox="1">
                <a:spLocks noChangeArrowheads="1"/>
              </p:cNvSpPr>
              <p:nvPr/>
            </p:nvSpPr>
            <p:spPr bwMode="auto">
              <a:xfrm>
                <a:off x="1488" y="768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>
                    <a:solidFill>
                      <a:schemeClr val="accent2"/>
                    </a:solidFill>
                  </a:rPr>
                  <a:t>+</a:t>
                </a:r>
              </a:p>
            </p:txBody>
          </p:sp>
          <p:grpSp>
            <p:nvGrpSpPr>
              <p:cNvPr id="5177" name="Group 20"/>
              <p:cNvGrpSpPr>
                <a:grpSpLocks/>
              </p:cNvGrpSpPr>
              <p:nvPr/>
            </p:nvGrpSpPr>
            <p:grpSpPr bwMode="auto">
              <a:xfrm>
                <a:off x="1824" y="768"/>
                <a:ext cx="672" cy="384"/>
                <a:chOff x="1776" y="2688"/>
                <a:chExt cx="672" cy="384"/>
              </a:xfrm>
            </p:grpSpPr>
            <p:sp>
              <p:nvSpPr>
                <p:cNvPr id="5179" name="Oval 21"/>
                <p:cNvSpPr>
                  <a:spLocks noChangeArrowheads="1"/>
                </p:cNvSpPr>
                <p:nvPr/>
              </p:nvSpPr>
              <p:spPr bwMode="auto">
                <a:xfrm>
                  <a:off x="1776" y="2736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  <p:sp>
              <p:nvSpPr>
                <p:cNvPr id="5180" name="Line 22"/>
                <p:cNvSpPr>
                  <a:spLocks noChangeShapeType="1"/>
                </p:cNvSpPr>
                <p:nvPr/>
              </p:nvSpPr>
              <p:spPr bwMode="auto">
                <a:xfrm>
                  <a:off x="2112" y="2880"/>
                  <a:ext cx="33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8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824" y="2784"/>
                  <a:ext cx="24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 type="none" w="sm" len="sm"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800" b="1"/>
                    <a:t>4</a:t>
                  </a:r>
                </a:p>
              </p:txBody>
            </p:sp>
            <p:sp>
              <p:nvSpPr>
                <p:cNvPr id="5182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112" y="268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 type="none" w="sm" len="sm"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800" b="1"/>
                    <a:t>T</a:t>
                  </a:r>
                </a:p>
              </p:txBody>
            </p:sp>
          </p:grpSp>
          <p:sp>
            <p:nvSpPr>
              <p:cNvPr id="5178" name="Text Box 25"/>
              <p:cNvSpPr txBox="1">
                <a:spLocks noChangeArrowheads="1"/>
              </p:cNvSpPr>
              <p:nvPr/>
            </p:nvSpPr>
            <p:spPr bwMode="auto">
              <a:xfrm>
                <a:off x="2208" y="110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>
                    <a:solidFill>
                      <a:schemeClr val="accent2"/>
                    </a:solidFill>
                    <a:sym typeface="Symbol" charset="2"/>
                  </a:rPr>
                  <a:t></a:t>
                </a:r>
                <a:endParaRPr lang="en-US" altLang="en-US" sz="1800" b="1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5124" name="AutoShape 26"/>
          <p:cNvSpPr>
            <a:spLocks noChangeArrowheads="1"/>
          </p:cNvSpPr>
          <p:nvPr/>
        </p:nvSpPr>
        <p:spPr bwMode="auto">
          <a:xfrm>
            <a:off x="1219200" y="1828800"/>
            <a:ext cx="228600" cy="838200"/>
          </a:xfrm>
          <a:prstGeom prst="curvedRightArrow">
            <a:avLst>
              <a:gd name="adj1" fmla="val 73333"/>
              <a:gd name="adj2" fmla="val 146667"/>
              <a:gd name="adj3" fmla="val 33333"/>
            </a:avLst>
          </a:prstGeom>
          <a:noFill/>
          <a:ln w="25400">
            <a:solidFill>
              <a:srgbClr val="FF0000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fa-IR" altLang="en-US"/>
          </a:p>
        </p:txBody>
      </p:sp>
      <p:grpSp>
        <p:nvGrpSpPr>
          <p:cNvPr id="5125" name="Group 27"/>
          <p:cNvGrpSpPr>
            <a:grpSpLocks/>
          </p:cNvGrpSpPr>
          <p:nvPr/>
        </p:nvGrpSpPr>
        <p:grpSpPr bwMode="auto">
          <a:xfrm>
            <a:off x="1295400" y="2133600"/>
            <a:ext cx="3200400" cy="1752600"/>
            <a:chOff x="816" y="1344"/>
            <a:chExt cx="2016" cy="1104"/>
          </a:xfrm>
        </p:grpSpPr>
        <p:sp>
          <p:nvSpPr>
            <p:cNvPr id="5144" name="Text Box 28"/>
            <p:cNvSpPr txBox="1">
              <a:spLocks noChangeArrowheads="1"/>
            </p:cNvSpPr>
            <p:nvPr/>
          </p:nvSpPr>
          <p:spPr bwMode="auto">
            <a:xfrm>
              <a:off x="816" y="1680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E’:</a:t>
              </a:r>
            </a:p>
          </p:txBody>
        </p:sp>
        <p:sp>
          <p:nvSpPr>
            <p:cNvPr id="5145" name="Oval 29"/>
            <p:cNvSpPr>
              <a:spLocks noChangeArrowheads="1"/>
            </p:cNvSpPr>
            <p:nvPr/>
          </p:nvSpPr>
          <p:spPr bwMode="auto">
            <a:xfrm>
              <a:off x="2496" y="163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5146" name="Text Box 30"/>
            <p:cNvSpPr txBox="1">
              <a:spLocks noChangeArrowheads="1"/>
            </p:cNvSpPr>
            <p:nvPr/>
          </p:nvSpPr>
          <p:spPr bwMode="auto">
            <a:xfrm>
              <a:off x="2544" y="168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5</a:t>
              </a:r>
            </a:p>
          </p:txBody>
        </p:sp>
        <p:sp>
          <p:nvSpPr>
            <p:cNvPr id="5147" name="Oval 31"/>
            <p:cNvSpPr>
              <a:spLocks noChangeArrowheads="1"/>
            </p:cNvSpPr>
            <p:nvPr/>
          </p:nvSpPr>
          <p:spPr bwMode="auto">
            <a:xfrm>
              <a:off x="1152" y="163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5148" name="Line 32"/>
            <p:cNvSpPr>
              <a:spLocks noChangeShapeType="1"/>
            </p:cNvSpPr>
            <p:nvPr/>
          </p:nvSpPr>
          <p:spPr bwMode="auto">
            <a:xfrm>
              <a:off x="1488" y="177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Text Box 33"/>
            <p:cNvSpPr txBox="1">
              <a:spLocks noChangeArrowheads="1"/>
            </p:cNvSpPr>
            <p:nvPr/>
          </p:nvSpPr>
          <p:spPr bwMode="auto">
            <a:xfrm>
              <a:off x="1200" y="168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3</a:t>
              </a:r>
            </a:p>
          </p:txBody>
        </p:sp>
        <p:sp>
          <p:nvSpPr>
            <p:cNvPr id="5150" name="Text Box 34"/>
            <p:cNvSpPr txBox="1">
              <a:spLocks noChangeArrowheads="1"/>
            </p:cNvSpPr>
            <p:nvPr/>
          </p:nvSpPr>
          <p:spPr bwMode="auto">
            <a:xfrm>
              <a:off x="1488" y="1584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2"/>
                  </a:solidFill>
                </a:rPr>
                <a:t>+</a:t>
              </a:r>
            </a:p>
          </p:txBody>
        </p:sp>
        <p:grpSp>
          <p:nvGrpSpPr>
            <p:cNvPr id="5151" name="Group 35"/>
            <p:cNvGrpSpPr>
              <a:grpSpLocks/>
            </p:cNvGrpSpPr>
            <p:nvPr/>
          </p:nvGrpSpPr>
          <p:grpSpPr bwMode="auto">
            <a:xfrm>
              <a:off x="1824" y="1584"/>
              <a:ext cx="672" cy="384"/>
              <a:chOff x="1776" y="2688"/>
              <a:chExt cx="672" cy="384"/>
            </a:xfrm>
          </p:grpSpPr>
          <p:sp>
            <p:nvSpPr>
              <p:cNvPr id="5161" name="Oval 36"/>
              <p:cNvSpPr>
                <a:spLocks noChangeArrowheads="1"/>
              </p:cNvSpPr>
              <p:nvPr/>
            </p:nvSpPr>
            <p:spPr bwMode="auto">
              <a:xfrm>
                <a:off x="1776" y="2736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fa-IR" altLang="en-US"/>
              </a:p>
            </p:txBody>
          </p:sp>
          <p:sp>
            <p:nvSpPr>
              <p:cNvPr id="5162" name="Line 37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3" name="Text Box 38"/>
              <p:cNvSpPr txBox="1">
                <a:spLocks noChangeArrowheads="1"/>
              </p:cNvSpPr>
              <p:nvPr/>
            </p:nvSpPr>
            <p:spPr bwMode="auto">
              <a:xfrm>
                <a:off x="1824" y="278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4</a:t>
                </a:r>
              </a:p>
            </p:txBody>
          </p:sp>
          <p:sp>
            <p:nvSpPr>
              <p:cNvPr id="5164" name="Text Box 39"/>
              <p:cNvSpPr txBox="1">
                <a:spLocks noChangeArrowheads="1"/>
              </p:cNvSpPr>
              <p:nvPr/>
            </p:nvSpPr>
            <p:spPr bwMode="auto">
              <a:xfrm>
                <a:off x="2112" y="268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T</a:t>
                </a:r>
              </a:p>
            </p:txBody>
          </p:sp>
        </p:grpSp>
        <p:sp>
          <p:nvSpPr>
            <p:cNvPr id="5152" name="Text Box 40"/>
            <p:cNvSpPr txBox="1">
              <a:spLocks noChangeArrowheads="1"/>
            </p:cNvSpPr>
            <p:nvPr/>
          </p:nvSpPr>
          <p:spPr bwMode="auto">
            <a:xfrm>
              <a:off x="1440" y="201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2"/>
                  </a:solidFill>
                  <a:sym typeface="Symbol" charset="2"/>
                </a:rPr>
                <a:t></a:t>
              </a:r>
              <a:endParaRPr lang="en-US" altLang="en-US" sz="1800" b="1">
                <a:solidFill>
                  <a:schemeClr val="accent2"/>
                </a:solidFill>
              </a:endParaRPr>
            </a:p>
          </p:txBody>
        </p:sp>
        <p:grpSp>
          <p:nvGrpSpPr>
            <p:cNvPr id="5153" name="Group 41"/>
            <p:cNvGrpSpPr>
              <a:grpSpLocks/>
            </p:cNvGrpSpPr>
            <p:nvPr/>
          </p:nvGrpSpPr>
          <p:grpSpPr bwMode="auto">
            <a:xfrm>
              <a:off x="1824" y="2112"/>
              <a:ext cx="336" cy="336"/>
              <a:chOff x="2448" y="2736"/>
              <a:chExt cx="336" cy="336"/>
            </a:xfrm>
          </p:grpSpPr>
          <p:grpSp>
            <p:nvGrpSpPr>
              <p:cNvPr id="5157" name="Group 42"/>
              <p:cNvGrpSpPr>
                <a:grpSpLocks/>
              </p:cNvGrpSpPr>
              <p:nvPr/>
            </p:nvGrpSpPr>
            <p:grpSpPr bwMode="auto">
              <a:xfrm>
                <a:off x="2448" y="2736"/>
                <a:ext cx="336" cy="336"/>
                <a:chOff x="3552" y="2544"/>
                <a:chExt cx="336" cy="336"/>
              </a:xfrm>
            </p:grpSpPr>
            <p:sp>
              <p:nvSpPr>
                <p:cNvPr id="5159" name="Oval 43"/>
                <p:cNvSpPr>
                  <a:spLocks noChangeArrowheads="1"/>
                </p:cNvSpPr>
                <p:nvPr/>
              </p:nvSpPr>
              <p:spPr bwMode="auto">
                <a:xfrm>
                  <a:off x="3552" y="2544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  <p:sp>
              <p:nvSpPr>
                <p:cNvPr id="5160" name="Oval 44"/>
                <p:cNvSpPr>
                  <a:spLocks noChangeArrowheads="1"/>
                </p:cNvSpPr>
                <p:nvPr/>
              </p:nvSpPr>
              <p:spPr bwMode="auto">
                <a:xfrm>
                  <a:off x="3600" y="2592"/>
                  <a:ext cx="240" cy="24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</p:grpSp>
          <p:sp>
            <p:nvSpPr>
              <p:cNvPr id="5158" name="Text Box 45"/>
              <p:cNvSpPr txBox="1">
                <a:spLocks noChangeArrowheads="1"/>
              </p:cNvSpPr>
              <p:nvPr/>
            </p:nvSpPr>
            <p:spPr bwMode="auto">
              <a:xfrm>
                <a:off x="2496" y="278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6</a:t>
                </a:r>
              </a:p>
            </p:txBody>
          </p:sp>
        </p:grpSp>
        <p:cxnSp>
          <p:nvCxnSpPr>
            <p:cNvPr id="5154" name="AutoShape 46"/>
            <p:cNvCxnSpPr>
              <a:cxnSpLocks noChangeShapeType="1"/>
              <a:stCxn id="5147" idx="4"/>
              <a:endCxn id="5159" idx="2"/>
            </p:cNvCxnSpPr>
            <p:nvPr/>
          </p:nvCxnSpPr>
          <p:spPr bwMode="auto">
            <a:xfrm rot="16200000" flipH="1">
              <a:off x="1416" y="1880"/>
              <a:ext cx="304" cy="496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55" name="AutoShape 47"/>
            <p:cNvCxnSpPr>
              <a:cxnSpLocks noChangeShapeType="1"/>
              <a:stCxn id="5145" idx="0"/>
              <a:endCxn id="5147" idx="7"/>
            </p:cNvCxnSpPr>
            <p:nvPr/>
          </p:nvCxnSpPr>
          <p:spPr bwMode="auto">
            <a:xfrm rot="-5400000" flipH="1" flipV="1">
              <a:off x="2027" y="1036"/>
              <a:ext cx="49" cy="1225"/>
            </a:xfrm>
            <a:prstGeom prst="curvedConnector3">
              <a:avLst>
                <a:gd name="adj1" fmla="val -277551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56" name="Text Box 48"/>
            <p:cNvSpPr txBox="1">
              <a:spLocks noChangeArrowheads="1"/>
            </p:cNvSpPr>
            <p:nvPr/>
          </p:nvSpPr>
          <p:spPr bwMode="auto">
            <a:xfrm>
              <a:off x="2448" y="1344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2"/>
                  </a:solidFill>
                  <a:sym typeface="Symbol" charset="2"/>
                </a:rPr>
                <a:t></a:t>
              </a:r>
              <a:endParaRPr lang="en-US" altLang="en-US" sz="1800" b="1">
                <a:solidFill>
                  <a:schemeClr val="accent2"/>
                </a:solidFill>
              </a:endParaRPr>
            </a:p>
          </p:txBody>
        </p:sp>
      </p:grpSp>
      <p:sp>
        <p:nvSpPr>
          <p:cNvPr id="5126" name="AutoShape 49"/>
          <p:cNvSpPr>
            <a:spLocks noChangeArrowheads="1"/>
          </p:cNvSpPr>
          <p:nvPr/>
        </p:nvSpPr>
        <p:spPr bwMode="auto">
          <a:xfrm>
            <a:off x="5029200" y="2667000"/>
            <a:ext cx="1143000" cy="304800"/>
          </a:xfrm>
          <a:prstGeom prst="rightArrow">
            <a:avLst>
              <a:gd name="adj1" fmla="val 50000"/>
              <a:gd name="adj2" fmla="val 93750"/>
            </a:avLst>
          </a:prstGeom>
          <a:noFill/>
          <a:ln w="25400">
            <a:solidFill>
              <a:srgbClr val="FF0000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fa-IR" altLang="en-US"/>
          </a:p>
        </p:txBody>
      </p:sp>
      <p:grpSp>
        <p:nvGrpSpPr>
          <p:cNvPr id="5127" name="Group 50"/>
          <p:cNvGrpSpPr>
            <a:grpSpLocks/>
          </p:cNvGrpSpPr>
          <p:nvPr/>
        </p:nvGrpSpPr>
        <p:grpSpPr bwMode="auto">
          <a:xfrm>
            <a:off x="6248400" y="1981200"/>
            <a:ext cx="2133600" cy="1828800"/>
            <a:chOff x="3504" y="1296"/>
            <a:chExt cx="1344" cy="1152"/>
          </a:xfrm>
        </p:grpSpPr>
        <p:sp>
          <p:nvSpPr>
            <p:cNvPr id="5128" name="Text Box 51"/>
            <p:cNvSpPr txBox="1">
              <a:spLocks noChangeArrowheads="1"/>
            </p:cNvSpPr>
            <p:nvPr/>
          </p:nvSpPr>
          <p:spPr bwMode="auto">
            <a:xfrm>
              <a:off x="3504" y="1680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E’:</a:t>
              </a:r>
            </a:p>
          </p:txBody>
        </p:sp>
        <p:sp>
          <p:nvSpPr>
            <p:cNvPr id="5129" name="Oval 52"/>
            <p:cNvSpPr>
              <a:spLocks noChangeArrowheads="1"/>
            </p:cNvSpPr>
            <p:nvPr/>
          </p:nvSpPr>
          <p:spPr bwMode="auto">
            <a:xfrm>
              <a:off x="3840" y="163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5130" name="Line 53"/>
            <p:cNvSpPr>
              <a:spLocks noChangeShapeType="1"/>
            </p:cNvSpPr>
            <p:nvPr/>
          </p:nvSpPr>
          <p:spPr bwMode="auto">
            <a:xfrm>
              <a:off x="4176" y="177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Text Box 54"/>
            <p:cNvSpPr txBox="1">
              <a:spLocks noChangeArrowheads="1"/>
            </p:cNvSpPr>
            <p:nvPr/>
          </p:nvSpPr>
          <p:spPr bwMode="auto">
            <a:xfrm>
              <a:off x="3888" y="168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3</a:t>
              </a:r>
            </a:p>
          </p:txBody>
        </p:sp>
        <p:sp>
          <p:nvSpPr>
            <p:cNvPr id="5132" name="Text Box 55"/>
            <p:cNvSpPr txBox="1">
              <a:spLocks noChangeArrowheads="1"/>
            </p:cNvSpPr>
            <p:nvPr/>
          </p:nvSpPr>
          <p:spPr bwMode="auto">
            <a:xfrm>
              <a:off x="4176" y="1584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2"/>
                  </a:solidFill>
                </a:rPr>
                <a:t>+</a:t>
              </a:r>
            </a:p>
          </p:txBody>
        </p:sp>
        <p:sp>
          <p:nvSpPr>
            <p:cNvPr id="5133" name="Oval 56"/>
            <p:cNvSpPr>
              <a:spLocks noChangeArrowheads="1"/>
            </p:cNvSpPr>
            <p:nvPr/>
          </p:nvSpPr>
          <p:spPr bwMode="auto">
            <a:xfrm>
              <a:off x="4512" y="163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5134" name="Text Box 57"/>
            <p:cNvSpPr txBox="1">
              <a:spLocks noChangeArrowheads="1"/>
            </p:cNvSpPr>
            <p:nvPr/>
          </p:nvSpPr>
          <p:spPr bwMode="auto">
            <a:xfrm>
              <a:off x="4560" y="168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4</a:t>
              </a:r>
            </a:p>
          </p:txBody>
        </p:sp>
        <p:sp>
          <p:nvSpPr>
            <p:cNvPr id="5135" name="Text Box 58"/>
            <p:cNvSpPr txBox="1">
              <a:spLocks noChangeArrowheads="1"/>
            </p:cNvSpPr>
            <p:nvPr/>
          </p:nvSpPr>
          <p:spPr bwMode="auto">
            <a:xfrm>
              <a:off x="4320" y="1296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T</a:t>
              </a:r>
            </a:p>
          </p:txBody>
        </p:sp>
        <p:sp>
          <p:nvSpPr>
            <p:cNvPr id="5136" name="Text Box 59"/>
            <p:cNvSpPr txBox="1">
              <a:spLocks noChangeArrowheads="1"/>
            </p:cNvSpPr>
            <p:nvPr/>
          </p:nvSpPr>
          <p:spPr bwMode="auto">
            <a:xfrm>
              <a:off x="4128" y="201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2"/>
                  </a:solidFill>
                  <a:sym typeface="Symbol" charset="2"/>
                </a:rPr>
                <a:t></a:t>
              </a:r>
              <a:endParaRPr lang="en-US" altLang="en-US" sz="1800" b="1">
                <a:solidFill>
                  <a:schemeClr val="accent2"/>
                </a:solidFill>
              </a:endParaRPr>
            </a:p>
          </p:txBody>
        </p:sp>
        <p:grpSp>
          <p:nvGrpSpPr>
            <p:cNvPr id="5137" name="Group 60"/>
            <p:cNvGrpSpPr>
              <a:grpSpLocks/>
            </p:cNvGrpSpPr>
            <p:nvPr/>
          </p:nvGrpSpPr>
          <p:grpSpPr bwMode="auto">
            <a:xfrm>
              <a:off x="4512" y="2112"/>
              <a:ext cx="336" cy="336"/>
              <a:chOff x="2448" y="2736"/>
              <a:chExt cx="336" cy="336"/>
            </a:xfrm>
          </p:grpSpPr>
          <p:grpSp>
            <p:nvGrpSpPr>
              <p:cNvPr id="5140" name="Group 61"/>
              <p:cNvGrpSpPr>
                <a:grpSpLocks/>
              </p:cNvGrpSpPr>
              <p:nvPr/>
            </p:nvGrpSpPr>
            <p:grpSpPr bwMode="auto">
              <a:xfrm>
                <a:off x="2448" y="2736"/>
                <a:ext cx="336" cy="336"/>
                <a:chOff x="3552" y="2544"/>
                <a:chExt cx="336" cy="336"/>
              </a:xfrm>
            </p:grpSpPr>
            <p:sp>
              <p:nvSpPr>
                <p:cNvPr id="5142" name="Oval 62"/>
                <p:cNvSpPr>
                  <a:spLocks noChangeArrowheads="1"/>
                </p:cNvSpPr>
                <p:nvPr/>
              </p:nvSpPr>
              <p:spPr bwMode="auto">
                <a:xfrm>
                  <a:off x="3552" y="2544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  <p:sp>
              <p:nvSpPr>
                <p:cNvPr id="5143" name="Oval 63"/>
                <p:cNvSpPr>
                  <a:spLocks noChangeArrowheads="1"/>
                </p:cNvSpPr>
                <p:nvPr/>
              </p:nvSpPr>
              <p:spPr bwMode="auto">
                <a:xfrm>
                  <a:off x="3600" y="2592"/>
                  <a:ext cx="240" cy="24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</p:grpSp>
          <p:sp>
            <p:nvSpPr>
              <p:cNvPr id="5141" name="Text Box 64"/>
              <p:cNvSpPr txBox="1">
                <a:spLocks noChangeArrowheads="1"/>
              </p:cNvSpPr>
              <p:nvPr/>
            </p:nvSpPr>
            <p:spPr bwMode="auto">
              <a:xfrm>
                <a:off x="2496" y="278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6</a:t>
                </a:r>
              </a:p>
            </p:txBody>
          </p:sp>
        </p:grpSp>
        <p:cxnSp>
          <p:nvCxnSpPr>
            <p:cNvPr id="5138" name="AutoShape 65"/>
            <p:cNvCxnSpPr>
              <a:cxnSpLocks noChangeShapeType="1"/>
              <a:stCxn id="5129" idx="4"/>
              <a:endCxn id="5142" idx="2"/>
            </p:cNvCxnSpPr>
            <p:nvPr/>
          </p:nvCxnSpPr>
          <p:spPr bwMode="auto">
            <a:xfrm rot="16200000" flipH="1">
              <a:off x="4104" y="1880"/>
              <a:ext cx="304" cy="496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9" name="AutoShape 66"/>
            <p:cNvCxnSpPr>
              <a:cxnSpLocks noChangeShapeType="1"/>
              <a:stCxn id="5133" idx="0"/>
              <a:endCxn id="5129" idx="7"/>
            </p:cNvCxnSpPr>
            <p:nvPr/>
          </p:nvCxnSpPr>
          <p:spPr bwMode="auto">
            <a:xfrm rot="-5400000" flipH="1" flipV="1">
              <a:off x="4379" y="1372"/>
              <a:ext cx="49" cy="553"/>
            </a:xfrm>
            <a:prstGeom prst="curvedConnector3">
              <a:avLst>
                <a:gd name="adj1" fmla="val -277551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fld id="{72C424DB-093F-714C-A6EF-AEE335A62F64}" type="slidenum">
              <a:rPr lang="ar-SA" altLang="en-US"/>
              <a:pPr/>
              <a:t>5</a:t>
            </a:fld>
            <a:endParaRPr lang="en-US" altLang="en-US"/>
          </a:p>
        </p:txBody>
      </p:sp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How can Transition Diagrams be Simplified ? (4)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1295400" y="1219200"/>
            <a:ext cx="4267200" cy="900113"/>
            <a:chOff x="816" y="768"/>
            <a:chExt cx="2688" cy="567"/>
          </a:xfrm>
        </p:grpSpPr>
        <p:grpSp>
          <p:nvGrpSpPr>
            <p:cNvPr id="6206" name="Group 4"/>
            <p:cNvGrpSpPr>
              <a:grpSpLocks/>
            </p:cNvGrpSpPr>
            <p:nvPr/>
          </p:nvGrpSpPr>
          <p:grpSpPr bwMode="auto">
            <a:xfrm>
              <a:off x="3168" y="816"/>
              <a:ext cx="336" cy="336"/>
              <a:chOff x="2448" y="2736"/>
              <a:chExt cx="336" cy="336"/>
            </a:xfrm>
          </p:grpSpPr>
          <p:grpSp>
            <p:nvGrpSpPr>
              <p:cNvPr id="6224" name="Group 5"/>
              <p:cNvGrpSpPr>
                <a:grpSpLocks/>
              </p:cNvGrpSpPr>
              <p:nvPr/>
            </p:nvGrpSpPr>
            <p:grpSpPr bwMode="auto">
              <a:xfrm>
                <a:off x="2448" y="2736"/>
                <a:ext cx="336" cy="336"/>
                <a:chOff x="3552" y="2544"/>
                <a:chExt cx="336" cy="336"/>
              </a:xfrm>
            </p:grpSpPr>
            <p:sp>
              <p:nvSpPr>
                <p:cNvPr id="6226" name="Oval 6"/>
                <p:cNvSpPr>
                  <a:spLocks noChangeArrowheads="1"/>
                </p:cNvSpPr>
                <p:nvPr/>
              </p:nvSpPr>
              <p:spPr bwMode="auto">
                <a:xfrm>
                  <a:off x="3552" y="2544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  <p:sp>
              <p:nvSpPr>
                <p:cNvPr id="6227" name="Oval 7"/>
                <p:cNvSpPr>
                  <a:spLocks noChangeArrowheads="1"/>
                </p:cNvSpPr>
                <p:nvPr/>
              </p:nvSpPr>
              <p:spPr bwMode="auto">
                <a:xfrm>
                  <a:off x="3600" y="2592"/>
                  <a:ext cx="240" cy="24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</p:grpSp>
          <p:sp>
            <p:nvSpPr>
              <p:cNvPr id="6225" name="Text Box 8"/>
              <p:cNvSpPr txBox="1">
                <a:spLocks noChangeArrowheads="1"/>
              </p:cNvSpPr>
              <p:nvPr/>
            </p:nvSpPr>
            <p:spPr bwMode="auto">
              <a:xfrm>
                <a:off x="2496" y="278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6</a:t>
                </a:r>
              </a:p>
            </p:txBody>
          </p:sp>
        </p:grpSp>
        <p:sp>
          <p:nvSpPr>
            <p:cNvPr id="6207" name="Line 9"/>
            <p:cNvSpPr>
              <a:spLocks noChangeShapeType="1"/>
            </p:cNvSpPr>
            <p:nvPr/>
          </p:nvSpPr>
          <p:spPr bwMode="auto">
            <a:xfrm>
              <a:off x="2832" y="96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8" name="Text Box 10"/>
            <p:cNvSpPr txBox="1">
              <a:spLocks noChangeArrowheads="1"/>
            </p:cNvSpPr>
            <p:nvPr/>
          </p:nvSpPr>
          <p:spPr bwMode="auto">
            <a:xfrm>
              <a:off x="2832" y="76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E’</a:t>
              </a:r>
            </a:p>
          </p:txBody>
        </p:sp>
        <p:cxnSp>
          <p:nvCxnSpPr>
            <p:cNvPr id="6209" name="AutoShape 11"/>
            <p:cNvCxnSpPr>
              <a:cxnSpLocks noChangeShapeType="1"/>
              <a:stCxn id="6214" idx="4"/>
              <a:endCxn id="6226" idx="4"/>
            </p:cNvCxnSpPr>
            <p:nvPr/>
          </p:nvCxnSpPr>
          <p:spPr bwMode="auto">
            <a:xfrm rot="16200000" flipH="1">
              <a:off x="2327" y="153"/>
              <a:ext cx="1" cy="2016"/>
            </a:xfrm>
            <a:prstGeom prst="curvedConnector3">
              <a:avLst>
                <a:gd name="adj1" fmla="val 136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210" name="Group 12"/>
            <p:cNvGrpSpPr>
              <a:grpSpLocks/>
            </p:cNvGrpSpPr>
            <p:nvPr/>
          </p:nvGrpSpPr>
          <p:grpSpPr bwMode="auto">
            <a:xfrm>
              <a:off x="816" y="768"/>
              <a:ext cx="2016" cy="567"/>
              <a:chOff x="816" y="768"/>
              <a:chExt cx="2016" cy="567"/>
            </a:xfrm>
          </p:grpSpPr>
          <p:sp>
            <p:nvSpPr>
              <p:cNvPr id="6211" name="Text Box 13"/>
              <p:cNvSpPr txBox="1">
                <a:spLocks noChangeArrowheads="1"/>
              </p:cNvSpPr>
              <p:nvPr/>
            </p:nvSpPr>
            <p:spPr bwMode="auto">
              <a:xfrm>
                <a:off x="816" y="864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E’:</a:t>
                </a:r>
              </a:p>
            </p:txBody>
          </p:sp>
          <p:sp>
            <p:nvSpPr>
              <p:cNvPr id="6212" name="Oval 14"/>
              <p:cNvSpPr>
                <a:spLocks noChangeArrowheads="1"/>
              </p:cNvSpPr>
              <p:nvPr/>
            </p:nvSpPr>
            <p:spPr bwMode="auto">
              <a:xfrm>
                <a:off x="2496" y="816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fa-IR" altLang="en-US"/>
              </a:p>
            </p:txBody>
          </p:sp>
          <p:sp>
            <p:nvSpPr>
              <p:cNvPr id="6213" name="Text Box 15"/>
              <p:cNvSpPr txBox="1">
                <a:spLocks noChangeArrowheads="1"/>
              </p:cNvSpPr>
              <p:nvPr/>
            </p:nvSpPr>
            <p:spPr bwMode="auto">
              <a:xfrm>
                <a:off x="2544" y="86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5</a:t>
                </a:r>
              </a:p>
            </p:txBody>
          </p:sp>
          <p:sp>
            <p:nvSpPr>
              <p:cNvPr id="6214" name="Oval 16"/>
              <p:cNvSpPr>
                <a:spLocks noChangeArrowheads="1"/>
              </p:cNvSpPr>
              <p:nvPr/>
            </p:nvSpPr>
            <p:spPr bwMode="auto">
              <a:xfrm>
                <a:off x="1152" y="816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fa-IR" altLang="en-US"/>
              </a:p>
            </p:txBody>
          </p:sp>
          <p:sp>
            <p:nvSpPr>
              <p:cNvPr id="6215" name="Line 17"/>
              <p:cNvSpPr>
                <a:spLocks noChangeShapeType="1"/>
              </p:cNvSpPr>
              <p:nvPr/>
            </p:nvSpPr>
            <p:spPr bwMode="auto">
              <a:xfrm>
                <a:off x="1488" y="96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6" name="Text Box 18"/>
              <p:cNvSpPr txBox="1">
                <a:spLocks noChangeArrowheads="1"/>
              </p:cNvSpPr>
              <p:nvPr/>
            </p:nvSpPr>
            <p:spPr bwMode="auto">
              <a:xfrm>
                <a:off x="1200" y="86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3</a:t>
                </a:r>
              </a:p>
            </p:txBody>
          </p:sp>
          <p:sp>
            <p:nvSpPr>
              <p:cNvPr id="6217" name="Text Box 19"/>
              <p:cNvSpPr txBox="1">
                <a:spLocks noChangeArrowheads="1"/>
              </p:cNvSpPr>
              <p:nvPr/>
            </p:nvSpPr>
            <p:spPr bwMode="auto">
              <a:xfrm>
                <a:off x="1488" y="768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>
                    <a:solidFill>
                      <a:schemeClr val="accent2"/>
                    </a:solidFill>
                  </a:rPr>
                  <a:t>+</a:t>
                </a:r>
              </a:p>
            </p:txBody>
          </p:sp>
          <p:grpSp>
            <p:nvGrpSpPr>
              <p:cNvPr id="6218" name="Group 20"/>
              <p:cNvGrpSpPr>
                <a:grpSpLocks/>
              </p:cNvGrpSpPr>
              <p:nvPr/>
            </p:nvGrpSpPr>
            <p:grpSpPr bwMode="auto">
              <a:xfrm>
                <a:off x="1824" y="768"/>
                <a:ext cx="672" cy="384"/>
                <a:chOff x="1776" y="2688"/>
                <a:chExt cx="672" cy="384"/>
              </a:xfrm>
            </p:grpSpPr>
            <p:sp>
              <p:nvSpPr>
                <p:cNvPr id="6220" name="Oval 21"/>
                <p:cNvSpPr>
                  <a:spLocks noChangeArrowheads="1"/>
                </p:cNvSpPr>
                <p:nvPr/>
              </p:nvSpPr>
              <p:spPr bwMode="auto">
                <a:xfrm>
                  <a:off x="1776" y="2736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  <p:sp>
              <p:nvSpPr>
                <p:cNvPr id="6221" name="Line 22"/>
                <p:cNvSpPr>
                  <a:spLocks noChangeShapeType="1"/>
                </p:cNvSpPr>
                <p:nvPr/>
              </p:nvSpPr>
              <p:spPr bwMode="auto">
                <a:xfrm>
                  <a:off x="2112" y="2880"/>
                  <a:ext cx="33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2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824" y="2784"/>
                  <a:ext cx="24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 type="none" w="sm" len="sm"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800" b="1"/>
                    <a:t>4</a:t>
                  </a:r>
                </a:p>
              </p:txBody>
            </p:sp>
            <p:sp>
              <p:nvSpPr>
                <p:cNvPr id="622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112" y="268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 type="none" w="sm" len="sm"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800" b="1"/>
                    <a:t>T</a:t>
                  </a:r>
                </a:p>
              </p:txBody>
            </p:sp>
          </p:grpSp>
          <p:sp>
            <p:nvSpPr>
              <p:cNvPr id="6219" name="Text Box 25"/>
              <p:cNvSpPr txBox="1">
                <a:spLocks noChangeArrowheads="1"/>
              </p:cNvSpPr>
              <p:nvPr/>
            </p:nvSpPr>
            <p:spPr bwMode="auto">
              <a:xfrm>
                <a:off x="2208" y="110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>
                    <a:solidFill>
                      <a:schemeClr val="accent2"/>
                    </a:solidFill>
                    <a:sym typeface="Symbol" charset="2"/>
                  </a:rPr>
                  <a:t></a:t>
                </a:r>
                <a:endParaRPr lang="en-US" altLang="en-US" sz="1800" b="1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6148" name="AutoShape 26"/>
          <p:cNvSpPr>
            <a:spLocks noChangeArrowheads="1"/>
          </p:cNvSpPr>
          <p:nvPr/>
        </p:nvSpPr>
        <p:spPr bwMode="auto">
          <a:xfrm>
            <a:off x="1219200" y="1828800"/>
            <a:ext cx="228600" cy="838200"/>
          </a:xfrm>
          <a:prstGeom prst="curvedRightArrow">
            <a:avLst>
              <a:gd name="adj1" fmla="val 73333"/>
              <a:gd name="adj2" fmla="val 146667"/>
              <a:gd name="adj3" fmla="val 33333"/>
            </a:avLst>
          </a:prstGeom>
          <a:noFill/>
          <a:ln w="25400">
            <a:solidFill>
              <a:srgbClr val="FF0000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fa-IR" altLang="en-US"/>
          </a:p>
        </p:txBody>
      </p:sp>
      <p:grpSp>
        <p:nvGrpSpPr>
          <p:cNvPr id="6149" name="Group 27"/>
          <p:cNvGrpSpPr>
            <a:grpSpLocks/>
          </p:cNvGrpSpPr>
          <p:nvPr/>
        </p:nvGrpSpPr>
        <p:grpSpPr bwMode="auto">
          <a:xfrm>
            <a:off x="1295400" y="2133600"/>
            <a:ext cx="3200400" cy="1752600"/>
            <a:chOff x="816" y="1344"/>
            <a:chExt cx="2016" cy="1104"/>
          </a:xfrm>
        </p:grpSpPr>
        <p:sp>
          <p:nvSpPr>
            <p:cNvPr id="6185" name="Text Box 28"/>
            <p:cNvSpPr txBox="1">
              <a:spLocks noChangeArrowheads="1"/>
            </p:cNvSpPr>
            <p:nvPr/>
          </p:nvSpPr>
          <p:spPr bwMode="auto">
            <a:xfrm>
              <a:off x="816" y="1680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E’:</a:t>
              </a:r>
            </a:p>
          </p:txBody>
        </p:sp>
        <p:sp>
          <p:nvSpPr>
            <p:cNvPr id="6186" name="Oval 29"/>
            <p:cNvSpPr>
              <a:spLocks noChangeArrowheads="1"/>
            </p:cNvSpPr>
            <p:nvPr/>
          </p:nvSpPr>
          <p:spPr bwMode="auto">
            <a:xfrm>
              <a:off x="2496" y="163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6187" name="Text Box 30"/>
            <p:cNvSpPr txBox="1">
              <a:spLocks noChangeArrowheads="1"/>
            </p:cNvSpPr>
            <p:nvPr/>
          </p:nvSpPr>
          <p:spPr bwMode="auto">
            <a:xfrm>
              <a:off x="2544" y="168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5</a:t>
              </a:r>
            </a:p>
          </p:txBody>
        </p:sp>
        <p:sp>
          <p:nvSpPr>
            <p:cNvPr id="6188" name="Oval 31"/>
            <p:cNvSpPr>
              <a:spLocks noChangeArrowheads="1"/>
            </p:cNvSpPr>
            <p:nvPr/>
          </p:nvSpPr>
          <p:spPr bwMode="auto">
            <a:xfrm>
              <a:off x="1152" y="163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6189" name="Line 32"/>
            <p:cNvSpPr>
              <a:spLocks noChangeShapeType="1"/>
            </p:cNvSpPr>
            <p:nvPr/>
          </p:nvSpPr>
          <p:spPr bwMode="auto">
            <a:xfrm>
              <a:off x="1488" y="177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0" name="Text Box 33"/>
            <p:cNvSpPr txBox="1">
              <a:spLocks noChangeArrowheads="1"/>
            </p:cNvSpPr>
            <p:nvPr/>
          </p:nvSpPr>
          <p:spPr bwMode="auto">
            <a:xfrm>
              <a:off x="1200" y="168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3</a:t>
              </a:r>
            </a:p>
          </p:txBody>
        </p:sp>
        <p:sp>
          <p:nvSpPr>
            <p:cNvPr id="6191" name="Text Box 34"/>
            <p:cNvSpPr txBox="1">
              <a:spLocks noChangeArrowheads="1"/>
            </p:cNvSpPr>
            <p:nvPr/>
          </p:nvSpPr>
          <p:spPr bwMode="auto">
            <a:xfrm>
              <a:off x="1488" y="1584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2"/>
                  </a:solidFill>
                </a:rPr>
                <a:t>+</a:t>
              </a:r>
            </a:p>
          </p:txBody>
        </p:sp>
        <p:grpSp>
          <p:nvGrpSpPr>
            <p:cNvPr id="6192" name="Group 35"/>
            <p:cNvGrpSpPr>
              <a:grpSpLocks/>
            </p:cNvGrpSpPr>
            <p:nvPr/>
          </p:nvGrpSpPr>
          <p:grpSpPr bwMode="auto">
            <a:xfrm>
              <a:off x="1824" y="1584"/>
              <a:ext cx="672" cy="384"/>
              <a:chOff x="1776" y="2688"/>
              <a:chExt cx="672" cy="384"/>
            </a:xfrm>
          </p:grpSpPr>
          <p:sp>
            <p:nvSpPr>
              <p:cNvPr id="6202" name="Oval 36"/>
              <p:cNvSpPr>
                <a:spLocks noChangeArrowheads="1"/>
              </p:cNvSpPr>
              <p:nvPr/>
            </p:nvSpPr>
            <p:spPr bwMode="auto">
              <a:xfrm>
                <a:off x="1776" y="2736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fa-IR" altLang="en-US"/>
              </a:p>
            </p:txBody>
          </p:sp>
          <p:sp>
            <p:nvSpPr>
              <p:cNvPr id="6203" name="Line 37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4" name="Text Box 38"/>
              <p:cNvSpPr txBox="1">
                <a:spLocks noChangeArrowheads="1"/>
              </p:cNvSpPr>
              <p:nvPr/>
            </p:nvSpPr>
            <p:spPr bwMode="auto">
              <a:xfrm>
                <a:off x="1824" y="278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4</a:t>
                </a:r>
              </a:p>
            </p:txBody>
          </p:sp>
          <p:sp>
            <p:nvSpPr>
              <p:cNvPr id="6205" name="Text Box 39"/>
              <p:cNvSpPr txBox="1">
                <a:spLocks noChangeArrowheads="1"/>
              </p:cNvSpPr>
              <p:nvPr/>
            </p:nvSpPr>
            <p:spPr bwMode="auto">
              <a:xfrm>
                <a:off x="2112" y="268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T</a:t>
                </a:r>
              </a:p>
            </p:txBody>
          </p:sp>
        </p:grpSp>
        <p:sp>
          <p:nvSpPr>
            <p:cNvPr id="6193" name="Text Box 40"/>
            <p:cNvSpPr txBox="1">
              <a:spLocks noChangeArrowheads="1"/>
            </p:cNvSpPr>
            <p:nvPr/>
          </p:nvSpPr>
          <p:spPr bwMode="auto">
            <a:xfrm>
              <a:off x="1440" y="201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2"/>
                  </a:solidFill>
                  <a:sym typeface="Symbol" charset="2"/>
                </a:rPr>
                <a:t></a:t>
              </a:r>
              <a:endParaRPr lang="en-US" altLang="en-US" sz="1800" b="1">
                <a:solidFill>
                  <a:schemeClr val="accent2"/>
                </a:solidFill>
              </a:endParaRPr>
            </a:p>
          </p:txBody>
        </p:sp>
        <p:grpSp>
          <p:nvGrpSpPr>
            <p:cNvPr id="6194" name="Group 41"/>
            <p:cNvGrpSpPr>
              <a:grpSpLocks/>
            </p:cNvGrpSpPr>
            <p:nvPr/>
          </p:nvGrpSpPr>
          <p:grpSpPr bwMode="auto">
            <a:xfrm>
              <a:off x="1824" y="2112"/>
              <a:ext cx="336" cy="336"/>
              <a:chOff x="2448" y="2736"/>
              <a:chExt cx="336" cy="336"/>
            </a:xfrm>
          </p:grpSpPr>
          <p:grpSp>
            <p:nvGrpSpPr>
              <p:cNvPr id="6198" name="Group 42"/>
              <p:cNvGrpSpPr>
                <a:grpSpLocks/>
              </p:cNvGrpSpPr>
              <p:nvPr/>
            </p:nvGrpSpPr>
            <p:grpSpPr bwMode="auto">
              <a:xfrm>
                <a:off x="2448" y="2736"/>
                <a:ext cx="336" cy="336"/>
                <a:chOff x="3552" y="2544"/>
                <a:chExt cx="336" cy="336"/>
              </a:xfrm>
            </p:grpSpPr>
            <p:sp>
              <p:nvSpPr>
                <p:cNvPr id="6200" name="Oval 43"/>
                <p:cNvSpPr>
                  <a:spLocks noChangeArrowheads="1"/>
                </p:cNvSpPr>
                <p:nvPr/>
              </p:nvSpPr>
              <p:spPr bwMode="auto">
                <a:xfrm>
                  <a:off x="3552" y="2544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  <p:sp>
              <p:nvSpPr>
                <p:cNvPr id="6201" name="Oval 44"/>
                <p:cNvSpPr>
                  <a:spLocks noChangeArrowheads="1"/>
                </p:cNvSpPr>
                <p:nvPr/>
              </p:nvSpPr>
              <p:spPr bwMode="auto">
                <a:xfrm>
                  <a:off x="3600" y="2592"/>
                  <a:ext cx="240" cy="24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</p:grpSp>
          <p:sp>
            <p:nvSpPr>
              <p:cNvPr id="6199" name="Text Box 45"/>
              <p:cNvSpPr txBox="1">
                <a:spLocks noChangeArrowheads="1"/>
              </p:cNvSpPr>
              <p:nvPr/>
            </p:nvSpPr>
            <p:spPr bwMode="auto">
              <a:xfrm>
                <a:off x="2496" y="278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6</a:t>
                </a:r>
              </a:p>
            </p:txBody>
          </p:sp>
        </p:grpSp>
        <p:cxnSp>
          <p:nvCxnSpPr>
            <p:cNvPr id="6195" name="AutoShape 46"/>
            <p:cNvCxnSpPr>
              <a:cxnSpLocks noChangeShapeType="1"/>
              <a:stCxn id="6188" idx="4"/>
              <a:endCxn id="6200" idx="2"/>
            </p:cNvCxnSpPr>
            <p:nvPr/>
          </p:nvCxnSpPr>
          <p:spPr bwMode="auto">
            <a:xfrm rot="16200000" flipH="1">
              <a:off x="1416" y="1880"/>
              <a:ext cx="304" cy="496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96" name="AutoShape 47"/>
            <p:cNvCxnSpPr>
              <a:cxnSpLocks noChangeShapeType="1"/>
              <a:stCxn id="6186" idx="0"/>
              <a:endCxn id="6188" idx="7"/>
            </p:cNvCxnSpPr>
            <p:nvPr/>
          </p:nvCxnSpPr>
          <p:spPr bwMode="auto">
            <a:xfrm rot="-5400000" flipH="1" flipV="1">
              <a:off x="2027" y="1036"/>
              <a:ext cx="49" cy="1225"/>
            </a:xfrm>
            <a:prstGeom prst="curvedConnector3">
              <a:avLst>
                <a:gd name="adj1" fmla="val -277551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97" name="Text Box 48"/>
            <p:cNvSpPr txBox="1">
              <a:spLocks noChangeArrowheads="1"/>
            </p:cNvSpPr>
            <p:nvPr/>
          </p:nvSpPr>
          <p:spPr bwMode="auto">
            <a:xfrm>
              <a:off x="2448" y="1344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2"/>
                  </a:solidFill>
                  <a:sym typeface="Symbol" charset="2"/>
                </a:rPr>
                <a:t></a:t>
              </a:r>
              <a:endParaRPr lang="en-US" altLang="en-US" sz="1800" b="1">
                <a:solidFill>
                  <a:schemeClr val="accent2"/>
                </a:solidFill>
              </a:endParaRPr>
            </a:p>
          </p:txBody>
        </p:sp>
      </p:grpSp>
      <p:sp>
        <p:nvSpPr>
          <p:cNvPr id="6150" name="AutoShape 49"/>
          <p:cNvSpPr>
            <a:spLocks noChangeArrowheads="1"/>
          </p:cNvSpPr>
          <p:nvPr/>
        </p:nvSpPr>
        <p:spPr bwMode="auto">
          <a:xfrm>
            <a:off x="5029200" y="2667000"/>
            <a:ext cx="1143000" cy="304800"/>
          </a:xfrm>
          <a:prstGeom prst="rightArrow">
            <a:avLst>
              <a:gd name="adj1" fmla="val 50000"/>
              <a:gd name="adj2" fmla="val 93750"/>
            </a:avLst>
          </a:prstGeom>
          <a:noFill/>
          <a:ln w="25400">
            <a:solidFill>
              <a:srgbClr val="FF0000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fa-IR" altLang="en-US"/>
          </a:p>
        </p:txBody>
      </p:sp>
      <p:grpSp>
        <p:nvGrpSpPr>
          <p:cNvPr id="6151" name="Group 50"/>
          <p:cNvGrpSpPr>
            <a:grpSpLocks/>
          </p:cNvGrpSpPr>
          <p:nvPr/>
        </p:nvGrpSpPr>
        <p:grpSpPr bwMode="auto">
          <a:xfrm>
            <a:off x="6248400" y="1981200"/>
            <a:ext cx="2133600" cy="1828800"/>
            <a:chOff x="3504" y="1296"/>
            <a:chExt cx="1344" cy="1152"/>
          </a:xfrm>
        </p:grpSpPr>
        <p:sp>
          <p:nvSpPr>
            <p:cNvPr id="6169" name="Text Box 51"/>
            <p:cNvSpPr txBox="1">
              <a:spLocks noChangeArrowheads="1"/>
            </p:cNvSpPr>
            <p:nvPr/>
          </p:nvSpPr>
          <p:spPr bwMode="auto">
            <a:xfrm>
              <a:off x="3504" y="1680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E’:</a:t>
              </a:r>
            </a:p>
          </p:txBody>
        </p:sp>
        <p:sp>
          <p:nvSpPr>
            <p:cNvPr id="6170" name="Oval 52"/>
            <p:cNvSpPr>
              <a:spLocks noChangeArrowheads="1"/>
            </p:cNvSpPr>
            <p:nvPr/>
          </p:nvSpPr>
          <p:spPr bwMode="auto">
            <a:xfrm>
              <a:off x="3840" y="163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6171" name="Line 53"/>
            <p:cNvSpPr>
              <a:spLocks noChangeShapeType="1"/>
            </p:cNvSpPr>
            <p:nvPr/>
          </p:nvSpPr>
          <p:spPr bwMode="auto">
            <a:xfrm>
              <a:off x="4176" y="177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Text Box 54"/>
            <p:cNvSpPr txBox="1">
              <a:spLocks noChangeArrowheads="1"/>
            </p:cNvSpPr>
            <p:nvPr/>
          </p:nvSpPr>
          <p:spPr bwMode="auto">
            <a:xfrm>
              <a:off x="3888" y="168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3</a:t>
              </a:r>
            </a:p>
          </p:txBody>
        </p:sp>
        <p:sp>
          <p:nvSpPr>
            <p:cNvPr id="6173" name="Text Box 55"/>
            <p:cNvSpPr txBox="1">
              <a:spLocks noChangeArrowheads="1"/>
            </p:cNvSpPr>
            <p:nvPr/>
          </p:nvSpPr>
          <p:spPr bwMode="auto">
            <a:xfrm>
              <a:off x="4176" y="1584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2"/>
                  </a:solidFill>
                </a:rPr>
                <a:t>+</a:t>
              </a:r>
            </a:p>
          </p:txBody>
        </p:sp>
        <p:sp>
          <p:nvSpPr>
            <p:cNvPr id="6174" name="Oval 56"/>
            <p:cNvSpPr>
              <a:spLocks noChangeArrowheads="1"/>
            </p:cNvSpPr>
            <p:nvPr/>
          </p:nvSpPr>
          <p:spPr bwMode="auto">
            <a:xfrm>
              <a:off x="4512" y="163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6175" name="Text Box 57"/>
            <p:cNvSpPr txBox="1">
              <a:spLocks noChangeArrowheads="1"/>
            </p:cNvSpPr>
            <p:nvPr/>
          </p:nvSpPr>
          <p:spPr bwMode="auto">
            <a:xfrm>
              <a:off x="4560" y="168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4</a:t>
              </a:r>
            </a:p>
          </p:txBody>
        </p:sp>
        <p:sp>
          <p:nvSpPr>
            <p:cNvPr id="6176" name="Text Box 58"/>
            <p:cNvSpPr txBox="1">
              <a:spLocks noChangeArrowheads="1"/>
            </p:cNvSpPr>
            <p:nvPr/>
          </p:nvSpPr>
          <p:spPr bwMode="auto">
            <a:xfrm>
              <a:off x="4320" y="1296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T</a:t>
              </a:r>
            </a:p>
          </p:txBody>
        </p:sp>
        <p:sp>
          <p:nvSpPr>
            <p:cNvPr id="6177" name="Text Box 59"/>
            <p:cNvSpPr txBox="1">
              <a:spLocks noChangeArrowheads="1"/>
            </p:cNvSpPr>
            <p:nvPr/>
          </p:nvSpPr>
          <p:spPr bwMode="auto">
            <a:xfrm>
              <a:off x="4128" y="201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2"/>
                  </a:solidFill>
                  <a:sym typeface="Symbol" charset="2"/>
                </a:rPr>
                <a:t></a:t>
              </a:r>
              <a:endParaRPr lang="en-US" altLang="en-US" sz="1800" b="1">
                <a:solidFill>
                  <a:schemeClr val="accent2"/>
                </a:solidFill>
              </a:endParaRPr>
            </a:p>
          </p:txBody>
        </p:sp>
        <p:grpSp>
          <p:nvGrpSpPr>
            <p:cNvPr id="6178" name="Group 60"/>
            <p:cNvGrpSpPr>
              <a:grpSpLocks/>
            </p:cNvGrpSpPr>
            <p:nvPr/>
          </p:nvGrpSpPr>
          <p:grpSpPr bwMode="auto">
            <a:xfrm>
              <a:off x="4512" y="2112"/>
              <a:ext cx="336" cy="336"/>
              <a:chOff x="2448" y="2736"/>
              <a:chExt cx="336" cy="336"/>
            </a:xfrm>
          </p:grpSpPr>
          <p:grpSp>
            <p:nvGrpSpPr>
              <p:cNvPr id="6181" name="Group 61"/>
              <p:cNvGrpSpPr>
                <a:grpSpLocks/>
              </p:cNvGrpSpPr>
              <p:nvPr/>
            </p:nvGrpSpPr>
            <p:grpSpPr bwMode="auto">
              <a:xfrm>
                <a:off x="2448" y="2736"/>
                <a:ext cx="336" cy="336"/>
                <a:chOff x="3552" y="2544"/>
                <a:chExt cx="336" cy="336"/>
              </a:xfrm>
            </p:grpSpPr>
            <p:sp>
              <p:nvSpPr>
                <p:cNvPr id="6183" name="Oval 62"/>
                <p:cNvSpPr>
                  <a:spLocks noChangeArrowheads="1"/>
                </p:cNvSpPr>
                <p:nvPr/>
              </p:nvSpPr>
              <p:spPr bwMode="auto">
                <a:xfrm>
                  <a:off x="3552" y="2544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  <p:sp>
              <p:nvSpPr>
                <p:cNvPr id="6184" name="Oval 63"/>
                <p:cNvSpPr>
                  <a:spLocks noChangeArrowheads="1"/>
                </p:cNvSpPr>
                <p:nvPr/>
              </p:nvSpPr>
              <p:spPr bwMode="auto">
                <a:xfrm>
                  <a:off x="3600" y="2592"/>
                  <a:ext cx="240" cy="24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</p:grpSp>
          <p:sp>
            <p:nvSpPr>
              <p:cNvPr id="6182" name="Text Box 64"/>
              <p:cNvSpPr txBox="1">
                <a:spLocks noChangeArrowheads="1"/>
              </p:cNvSpPr>
              <p:nvPr/>
            </p:nvSpPr>
            <p:spPr bwMode="auto">
              <a:xfrm>
                <a:off x="2496" y="278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6</a:t>
                </a:r>
              </a:p>
            </p:txBody>
          </p:sp>
        </p:grpSp>
        <p:cxnSp>
          <p:nvCxnSpPr>
            <p:cNvPr id="6179" name="AutoShape 65"/>
            <p:cNvCxnSpPr>
              <a:cxnSpLocks noChangeShapeType="1"/>
              <a:stCxn id="6170" idx="4"/>
              <a:endCxn id="6183" idx="2"/>
            </p:cNvCxnSpPr>
            <p:nvPr/>
          </p:nvCxnSpPr>
          <p:spPr bwMode="auto">
            <a:xfrm rot="16200000" flipH="1">
              <a:off x="4104" y="1880"/>
              <a:ext cx="304" cy="496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80" name="AutoShape 66"/>
            <p:cNvCxnSpPr>
              <a:cxnSpLocks noChangeShapeType="1"/>
              <a:stCxn id="6174" idx="0"/>
              <a:endCxn id="6170" idx="7"/>
            </p:cNvCxnSpPr>
            <p:nvPr/>
          </p:nvCxnSpPr>
          <p:spPr bwMode="auto">
            <a:xfrm rot="-5400000" flipH="1" flipV="1">
              <a:off x="4379" y="1372"/>
              <a:ext cx="49" cy="553"/>
            </a:xfrm>
            <a:prstGeom prst="curvedConnector3">
              <a:avLst>
                <a:gd name="adj1" fmla="val -277551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52" name="Line 67"/>
          <p:cNvSpPr>
            <a:spLocks noChangeShapeType="1"/>
          </p:cNvSpPr>
          <p:nvPr/>
        </p:nvSpPr>
        <p:spPr bwMode="auto">
          <a:xfrm>
            <a:off x="1065213" y="3962400"/>
            <a:ext cx="807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53" name="Group 68"/>
          <p:cNvGrpSpPr>
            <a:grpSpLocks/>
          </p:cNvGrpSpPr>
          <p:nvPr/>
        </p:nvGrpSpPr>
        <p:grpSpPr bwMode="auto">
          <a:xfrm>
            <a:off x="1219200" y="4038600"/>
            <a:ext cx="3200400" cy="609600"/>
            <a:chOff x="768" y="2544"/>
            <a:chExt cx="2016" cy="384"/>
          </a:xfrm>
        </p:grpSpPr>
        <p:grpSp>
          <p:nvGrpSpPr>
            <p:cNvPr id="6154" name="Group 69"/>
            <p:cNvGrpSpPr>
              <a:grpSpLocks/>
            </p:cNvGrpSpPr>
            <p:nvPr/>
          </p:nvGrpSpPr>
          <p:grpSpPr bwMode="auto">
            <a:xfrm>
              <a:off x="2448" y="2592"/>
              <a:ext cx="336" cy="336"/>
              <a:chOff x="3552" y="2544"/>
              <a:chExt cx="336" cy="336"/>
            </a:xfrm>
          </p:grpSpPr>
          <p:sp>
            <p:nvSpPr>
              <p:cNvPr id="6167" name="Oval 70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fa-IR" altLang="en-US"/>
              </a:p>
            </p:txBody>
          </p:sp>
          <p:sp>
            <p:nvSpPr>
              <p:cNvPr id="6168" name="Oval 71"/>
              <p:cNvSpPr>
                <a:spLocks noChangeArrowheads="1"/>
              </p:cNvSpPr>
              <p:nvPr/>
            </p:nvSpPr>
            <p:spPr bwMode="auto">
              <a:xfrm>
                <a:off x="3600" y="259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fa-IR" altLang="en-US"/>
              </a:p>
            </p:txBody>
          </p:sp>
        </p:grpSp>
        <p:sp>
          <p:nvSpPr>
            <p:cNvPr id="6155" name="Oval 72"/>
            <p:cNvSpPr>
              <a:spLocks noChangeArrowheads="1"/>
            </p:cNvSpPr>
            <p:nvPr/>
          </p:nvSpPr>
          <p:spPr bwMode="auto">
            <a:xfrm>
              <a:off x="1776" y="259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6156" name="Line 73"/>
            <p:cNvSpPr>
              <a:spLocks noChangeShapeType="1"/>
            </p:cNvSpPr>
            <p:nvPr/>
          </p:nvSpPr>
          <p:spPr bwMode="auto">
            <a:xfrm>
              <a:off x="2112" y="273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Text Box 74"/>
            <p:cNvSpPr txBox="1">
              <a:spLocks noChangeArrowheads="1"/>
            </p:cNvSpPr>
            <p:nvPr/>
          </p:nvSpPr>
          <p:spPr bwMode="auto">
            <a:xfrm>
              <a:off x="2496" y="264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2</a:t>
              </a:r>
            </a:p>
          </p:txBody>
        </p:sp>
        <p:sp>
          <p:nvSpPr>
            <p:cNvPr id="6158" name="Text Box 75"/>
            <p:cNvSpPr txBox="1">
              <a:spLocks noChangeArrowheads="1"/>
            </p:cNvSpPr>
            <p:nvPr/>
          </p:nvSpPr>
          <p:spPr bwMode="auto">
            <a:xfrm>
              <a:off x="1824" y="264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1</a:t>
              </a:r>
            </a:p>
          </p:txBody>
        </p:sp>
        <p:sp>
          <p:nvSpPr>
            <p:cNvPr id="6159" name="Text Box 76"/>
            <p:cNvSpPr txBox="1">
              <a:spLocks noChangeArrowheads="1"/>
            </p:cNvSpPr>
            <p:nvPr/>
          </p:nvSpPr>
          <p:spPr bwMode="auto">
            <a:xfrm>
              <a:off x="2112" y="254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E’</a:t>
              </a:r>
            </a:p>
          </p:txBody>
        </p:sp>
        <p:grpSp>
          <p:nvGrpSpPr>
            <p:cNvPr id="6160" name="Group 77"/>
            <p:cNvGrpSpPr>
              <a:grpSpLocks/>
            </p:cNvGrpSpPr>
            <p:nvPr/>
          </p:nvGrpSpPr>
          <p:grpSpPr bwMode="auto">
            <a:xfrm>
              <a:off x="768" y="2544"/>
              <a:ext cx="1008" cy="384"/>
              <a:chOff x="768" y="2544"/>
              <a:chExt cx="1008" cy="384"/>
            </a:xfrm>
          </p:grpSpPr>
          <p:sp>
            <p:nvSpPr>
              <p:cNvPr id="6161" name="Line 78"/>
              <p:cNvSpPr>
                <a:spLocks noChangeShapeType="1"/>
              </p:cNvSpPr>
              <p:nvPr/>
            </p:nvSpPr>
            <p:spPr bwMode="auto">
              <a:xfrm>
                <a:off x="1440" y="273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2" name="Text Box 79"/>
              <p:cNvSpPr txBox="1">
                <a:spLocks noChangeArrowheads="1"/>
              </p:cNvSpPr>
              <p:nvPr/>
            </p:nvSpPr>
            <p:spPr bwMode="auto">
              <a:xfrm>
                <a:off x="1440" y="254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T</a:t>
                </a:r>
              </a:p>
            </p:txBody>
          </p:sp>
          <p:grpSp>
            <p:nvGrpSpPr>
              <p:cNvPr id="6163" name="Group 80"/>
              <p:cNvGrpSpPr>
                <a:grpSpLocks/>
              </p:cNvGrpSpPr>
              <p:nvPr/>
            </p:nvGrpSpPr>
            <p:grpSpPr bwMode="auto">
              <a:xfrm>
                <a:off x="768" y="2592"/>
                <a:ext cx="672" cy="336"/>
                <a:chOff x="768" y="2592"/>
                <a:chExt cx="672" cy="336"/>
              </a:xfrm>
            </p:grpSpPr>
            <p:sp>
              <p:nvSpPr>
                <p:cNvPr id="6164" name="Oval 81"/>
                <p:cNvSpPr>
                  <a:spLocks noChangeArrowheads="1"/>
                </p:cNvSpPr>
                <p:nvPr/>
              </p:nvSpPr>
              <p:spPr bwMode="auto">
                <a:xfrm>
                  <a:off x="1104" y="2592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  <p:sp>
              <p:nvSpPr>
                <p:cNvPr id="6165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152" y="2640"/>
                  <a:ext cx="24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 type="none" w="sm" len="sm"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800" b="1"/>
                    <a:t>0</a:t>
                  </a:r>
                </a:p>
              </p:txBody>
            </p:sp>
            <p:sp>
              <p:nvSpPr>
                <p:cNvPr id="6166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768" y="2640"/>
                  <a:ext cx="33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 type="none" w="sm" len="sm"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800" b="1"/>
                    <a:t>E: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fld id="{6F7D9FD5-AAF3-BC4D-BB7B-194F8A8BEAF6}" type="slidenum">
              <a:rPr lang="ar-SA" altLang="en-US"/>
              <a:pPr/>
              <a:t>6</a:t>
            </a:fld>
            <a:endParaRPr lang="en-US" alt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How can Transition Diagrams be Simplified ? (5)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1295400" y="1219200"/>
            <a:ext cx="4267200" cy="900113"/>
            <a:chOff x="816" y="768"/>
            <a:chExt cx="2688" cy="567"/>
          </a:xfrm>
        </p:grpSpPr>
        <p:grpSp>
          <p:nvGrpSpPr>
            <p:cNvPr id="7275" name="Group 4"/>
            <p:cNvGrpSpPr>
              <a:grpSpLocks/>
            </p:cNvGrpSpPr>
            <p:nvPr/>
          </p:nvGrpSpPr>
          <p:grpSpPr bwMode="auto">
            <a:xfrm>
              <a:off x="3168" y="816"/>
              <a:ext cx="336" cy="336"/>
              <a:chOff x="2448" y="2736"/>
              <a:chExt cx="336" cy="336"/>
            </a:xfrm>
          </p:grpSpPr>
          <p:grpSp>
            <p:nvGrpSpPr>
              <p:cNvPr id="7293" name="Group 5"/>
              <p:cNvGrpSpPr>
                <a:grpSpLocks/>
              </p:cNvGrpSpPr>
              <p:nvPr/>
            </p:nvGrpSpPr>
            <p:grpSpPr bwMode="auto">
              <a:xfrm>
                <a:off x="2448" y="2736"/>
                <a:ext cx="336" cy="336"/>
                <a:chOff x="3552" y="2544"/>
                <a:chExt cx="336" cy="336"/>
              </a:xfrm>
            </p:grpSpPr>
            <p:sp>
              <p:nvSpPr>
                <p:cNvPr id="7295" name="Oval 6"/>
                <p:cNvSpPr>
                  <a:spLocks noChangeArrowheads="1"/>
                </p:cNvSpPr>
                <p:nvPr/>
              </p:nvSpPr>
              <p:spPr bwMode="auto">
                <a:xfrm>
                  <a:off x="3552" y="2544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  <p:sp>
              <p:nvSpPr>
                <p:cNvPr id="7296" name="Oval 7"/>
                <p:cNvSpPr>
                  <a:spLocks noChangeArrowheads="1"/>
                </p:cNvSpPr>
                <p:nvPr/>
              </p:nvSpPr>
              <p:spPr bwMode="auto">
                <a:xfrm>
                  <a:off x="3600" y="2592"/>
                  <a:ext cx="240" cy="24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</p:grpSp>
          <p:sp>
            <p:nvSpPr>
              <p:cNvPr id="7294" name="Text Box 8"/>
              <p:cNvSpPr txBox="1">
                <a:spLocks noChangeArrowheads="1"/>
              </p:cNvSpPr>
              <p:nvPr/>
            </p:nvSpPr>
            <p:spPr bwMode="auto">
              <a:xfrm>
                <a:off x="2496" y="278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6</a:t>
                </a:r>
              </a:p>
            </p:txBody>
          </p:sp>
        </p:grpSp>
        <p:sp>
          <p:nvSpPr>
            <p:cNvPr id="7276" name="Line 9"/>
            <p:cNvSpPr>
              <a:spLocks noChangeShapeType="1"/>
            </p:cNvSpPr>
            <p:nvPr/>
          </p:nvSpPr>
          <p:spPr bwMode="auto">
            <a:xfrm>
              <a:off x="2832" y="96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7" name="Text Box 10"/>
            <p:cNvSpPr txBox="1">
              <a:spLocks noChangeArrowheads="1"/>
            </p:cNvSpPr>
            <p:nvPr/>
          </p:nvSpPr>
          <p:spPr bwMode="auto">
            <a:xfrm>
              <a:off x="2832" y="76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E’</a:t>
              </a:r>
            </a:p>
          </p:txBody>
        </p:sp>
        <p:cxnSp>
          <p:nvCxnSpPr>
            <p:cNvPr id="7278" name="AutoShape 11"/>
            <p:cNvCxnSpPr>
              <a:cxnSpLocks noChangeShapeType="1"/>
              <a:stCxn id="7283" idx="4"/>
              <a:endCxn id="7295" idx="4"/>
            </p:cNvCxnSpPr>
            <p:nvPr/>
          </p:nvCxnSpPr>
          <p:spPr bwMode="auto">
            <a:xfrm rot="16200000" flipH="1">
              <a:off x="2327" y="153"/>
              <a:ext cx="1" cy="2016"/>
            </a:xfrm>
            <a:prstGeom prst="curvedConnector3">
              <a:avLst>
                <a:gd name="adj1" fmla="val 136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279" name="Group 12"/>
            <p:cNvGrpSpPr>
              <a:grpSpLocks/>
            </p:cNvGrpSpPr>
            <p:nvPr/>
          </p:nvGrpSpPr>
          <p:grpSpPr bwMode="auto">
            <a:xfrm>
              <a:off x="816" y="768"/>
              <a:ext cx="2016" cy="567"/>
              <a:chOff x="816" y="768"/>
              <a:chExt cx="2016" cy="567"/>
            </a:xfrm>
          </p:grpSpPr>
          <p:sp>
            <p:nvSpPr>
              <p:cNvPr id="7280" name="Text Box 13"/>
              <p:cNvSpPr txBox="1">
                <a:spLocks noChangeArrowheads="1"/>
              </p:cNvSpPr>
              <p:nvPr/>
            </p:nvSpPr>
            <p:spPr bwMode="auto">
              <a:xfrm>
                <a:off x="816" y="864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E’:</a:t>
                </a:r>
              </a:p>
            </p:txBody>
          </p:sp>
          <p:sp>
            <p:nvSpPr>
              <p:cNvPr id="7281" name="Oval 14"/>
              <p:cNvSpPr>
                <a:spLocks noChangeArrowheads="1"/>
              </p:cNvSpPr>
              <p:nvPr/>
            </p:nvSpPr>
            <p:spPr bwMode="auto">
              <a:xfrm>
                <a:off x="2496" y="816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fa-IR" altLang="en-US"/>
              </a:p>
            </p:txBody>
          </p:sp>
          <p:sp>
            <p:nvSpPr>
              <p:cNvPr id="7282" name="Text Box 15"/>
              <p:cNvSpPr txBox="1">
                <a:spLocks noChangeArrowheads="1"/>
              </p:cNvSpPr>
              <p:nvPr/>
            </p:nvSpPr>
            <p:spPr bwMode="auto">
              <a:xfrm>
                <a:off x="2544" y="86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5</a:t>
                </a:r>
              </a:p>
            </p:txBody>
          </p:sp>
          <p:sp>
            <p:nvSpPr>
              <p:cNvPr id="7283" name="Oval 16"/>
              <p:cNvSpPr>
                <a:spLocks noChangeArrowheads="1"/>
              </p:cNvSpPr>
              <p:nvPr/>
            </p:nvSpPr>
            <p:spPr bwMode="auto">
              <a:xfrm>
                <a:off x="1152" y="816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fa-IR" altLang="en-US"/>
              </a:p>
            </p:txBody>
          </p:sp>
          <p:sp>
            <p:nvSpPr>
              <p:cNvPr id="7284" name="Line 17"/>
              <p:cNvSpPr>
                <a:spLocks noChangeShapeType="1"/>
              </p:cNvSpPr>
              <p:nvPr/>
            </p:nvSpPr>
            <p:spPr bwMode="auto">
              <a:xfrm>
                <a:off x="1488" y="96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5" name="Text Box 18"/>
              <p:cNvSpPr txBox="1">
                <a:spLocks noChangeArrowheads="1"/>
              </p:cNvSpPr>
              <p:nvPr/>
            </p:nvSpPr>
            <p:spPr bwMode="auto">
              <a:xfrm>
                <a:off x="1200" y="86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3</a:t>
                </a:r>
              </a:p>
            </p:txBody>
          </p:sp>
          <p:sp>
            <p:nvSpPr>
              <p:cNvPr id="7286" name="Text Box 19"/>
              <p:cNvSpPr txBox="1">
                <a:spLocks noChangeArrowheads="1"/>
              </p:cNvSpPr>
              <p:nvPr/>
            </p:nvSpPr>
            <p:spPr bwMode="auto">
              <a:xfrm>
                <a:off x="1488" y="768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>
                    <a:solidFill>
                      <a:schemeClr val="accent2"/>
                    </a:solidFill>
                  </a:rPr>
                  <a:t>+</a:t>
                </a:r>
              </a:p>
            </p:txBody>
          </p:sp>
          <p:grpSp>
            <p:nvGrpSpPr>
              <p:cNvPr id="7287" name="Group 20"/>
              <p:cNvGrpSpPr>
                <a:grpSpLocks/>
              </p:cNvGrpSpPr>
              <p:nvPr/>
            </p:nvGrpSpPr>
            <p:grpSpPr bwMode="auto">
              <a:xfrm>
                <a:off x="1824" y="768"/>
                <a:ext cx="672" cy="384"/>
                <a:chOff x="1776" y="2688"/>
                <a:chExt cx="672" cy="384"/>
              </a:xfrm>
            </p:grpSpPr>
            <p:sp>
              <p:nvSpPr>
                <p:cNvPr id="7289" name="Oval 21"/>
                <p:cNvSpPr>
                  <a:spLocks noChangeArrowheads="1"/>
                </p:cNvSpPr>
                <p:nvPr/>
              </p:nvSpPr>
              <p:spPr bwMode="auto">
                <a:xfrm>
                  <a:off x="1776" y="2736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  <p:sp>
              <p:nvSpPr>
                <p:cNvPr id="7290" name="Line 22"/>
                <p:cNvSpPr>
                  <a:spLocks noChangeShapeType="1"/>
                </p:cNvSpPr>
                <p:nvPr/>
              </p:nvSpPr>
              <p:spPr bwMode="auto">
                <a:xfrm>
                  <a:off x="2112" y="2880"/>
                  <a:ext cx="33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824" y="2784"/>
                  <a:ext cx="24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 type="none" w="sm" len="sm"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800" b="1"/>
                    <a:t>4</a:t>
                  </a:r>
                </a:p>
              </p:txBody>
            </p:sp>
            <p:sp>
              <p:nvSpPr>
                <p:cNvPr id="7292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112" y="268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 type="none" w="sm" len="sm"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800" b="1"/>
                    <a:t>T</a:t>
                  </a:r>
                </a:p>
              </p:txBody>
            </p:sp>
          </p:grpSp>
          <p:sp>
            <p:nvSpPr>
              <p:cNvPr id="7288" name="Text Box 25"/>
              <p:cNvSpPr txBox="1">
                <a:spLocks noChangeArrowheads="1"/>
              </p:cNvSpPr>
              <p:nvPr/>
            </p:nvSpPr>
            <p:spPr bwMode="auto">
              <a:xfrm>
                <a:off x="2208" y="110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>
                    <a:solidFill>
                      <a:schemeClr val="accent2"/>
                    </a:solidFill>
                    <a:sym typeface="Symbol" charset="2"/>
                  </a:rPr>
                  <a:t></a:t>
                </a:r>
                <a:endParaRPr lang="en-US" altLang="en-US" sz="1800" b="1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7172" name="AutoShape 26"/>
          <p:cNvSpPr>
            <a:spLocks noChangeArrowheads="1"/>
          </p:cNvSpPr>
          <p:nvPr/>
        </p:nvSpPr>
        <p:spPr bwMode="auto">
          <a:xfrm>
            <a:off x="1219200" y="1828800"/>
            <a:ext cx="228600" cy="838200"/>
          </a:xfrm>
          <a:prstGeom prst="curvedRightArrow">
            <a:avLst>
              <a:gd name="adj1" fmla="val 73333"/>
              <a:gd name="adj2" fmla="val 146667"/>
              <a:gd name="adj3" fmla="val 33333"/>
            </a:avLst>
          </a:prstGeom>
          <a:noFill/>
          <a:ln w="25400">
            <a:solidFill>
              <a:srgbClr val="FF0000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fa-IR" altLang="en-US"/>
          </a:p>
        </p:txBody>
      </p:sp>
      <p:grpSp>
        <p:nvGrpSpPr>
          <p:cNvPr id="7173" name="Group 27"/>
          <p:cNvGrpSpPr>
            <a:grpSpLocks/>
          </p:cNvGrpSpPr>
          <p:nvPr/>
        </p:nvGrpSpPr>
        <p:grpSpPr bwMode="auto">
          <a:xfrm>
            <a:off x="1295400" y="2133600"/>
            <a:ext cx="3200400" cy="1752600"/>
            <a:chOff x="816" y="1344"/>
            <a:chExt cx="2016" cy="1104"/>
          </a:xfrm>
        </p:grpSpPr>
        <p:sp>
          <p:nvSpPr>
            <p:cNvPr id="7254" name="Text Box 28"/>
            <p:cNvSpPr txBox="1">
              <a:spLocks noChangeArrowheads="1"/>
            </p:cNvSpPr>
            <p:nvPr/>
          </p:nvSpPr>
          <p:spPr bwMode="auto">
            <a:xfrm>
              <a:off x="816" y="1680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E’:</a:t>
              </a:r>
            </a:p>
          </p:txBody>
        </p:sp>
        <p:sp>
          <p:nvSpPr>
            <p:cNvPr id="7255" name="Oval 29"/>
            <p:cNvSpPr>
              <a:spLocks noChangeArrowheads="1"/>
            </p:cNvSpPr>
            <p:nvPr/>
          </p:nvSpPr>
          <p:spPr bwMode="auto">
            <a:xfrm>
              <a:off x="2496" y="163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7256" name="Text Box 30"/>
            <p:cNvSpPr txBox="1">
              <a:spLocks noChangeArrowheads="1"/>
            </p:cNvSpPr>
            <p:nvPr/>
          </p:nvSpPr>
          <p:spPr bwMode="auto">
            <a:xfrm>
              <a:off x="2544" y="168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5</a:t>
              </a:r>
            </a:p>
          </p:txBody>
        </p:sp>
        <p:sp>
          <p:nvSpPr>
            <p:cNvPr id="7257" name="Oval 31"/>
            <p:cNvSpPr>
              <a:spLocks noChangeArrowheads="1"/>
            </p:cNvSpPr>
            <p:nvPr/>
          </p:nvSpPr>
          <p:spPr bwMode="auto">
            <a:xfrm>
              <a:off x="1152" y="163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7258" name="Line 32"/>
            <p:cNvSpPr>
              <a:spLocks noChangeShapeType="1"/>
            </p:cNvSpPr>
            <p:nvPr/>
          </p:nvSpPr>
          <p:spPr bwMode="auto">
            <a:xfrm>
              <a:off x="1488" y="177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9" name="Text Box 33"/>
            <p:cNvSpPr txBox="1">
              <a:spLocks noChangeArrowheads="1"/>
            </p:cNvSpPr>
            <p:nvPr/>
          </p:nvSpPr>
          <p:spPr bwMode="auto">
            <a:xfrm>
              <a:off x="1200" y="168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3</a:t>
              </a:r>
            </a:p>
          </p:txBody>
        </p:sp>
        <p:sp>
          <p:nvSpPr>
            <p:cNvPr id="7260" name="Text Box 34"/>
            <p:cNvSpPr txBox="1">
              <a:spLocks noChangeArrowheads="1"/>
            </p:cNvSpPr>
            <p:nvPr/>
          </p:nvSpPr>
          <p:spPr bwMode="auto">
            <a:xfrm>
              <a:off x="1488" y="1584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2"/>
                  </a:solidFill>
                </a:rPr>
                <a:t>+</a:t>
              </a:r>
            </a:p>
          </p:txBody>
        </p:sp>
        <p:grpSp>
          <p:nvGrpSpPr>
            <p:cNvPr id="7261" name="Group 35"/>
            <p:cNvGrpSpPr>
              <a:grpSpLocks/>
            </p:cNvGrpSpPr>
            <p:nvPr/>
          </p:nvGrpSpPr>
          <p:grpSpPr bwMode="auto">
            <a:xfrm>
              <a:off x="1824" y="1584"/>
              <a:ext cx="672" cy="384"/>
              <a:chOff x="1776" y="2688"/>
              <a:chExt cx="672" cy="384"/>
            </a:xfrm>
          </p:grpSpPr>
          <p:sp>
            <p:nvSpPr>
              <p:cNvPr id="7271" name="Oval 36"/>
              <p:cNvSpPr>
                <a:spLocks noChangeArrowheads="1"/>
              </p:cNvSpPr>
              <p:nvPr/>
            </p:nvSpPr>
            <p:spPr bwMode="auto">
              <a:xfrm>
                <a:off x="1776" y="2736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fa-IR" altLang="en-US"/>
              </a:p>
            </p:txBody>
          </p:sp>
          <p:sp>
            <p:nvSpPr>
              <p:cNvPr id="7272" name="Line 37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3" name="Text Box 38"/>
              <p:cNvSpPr txBox="1">
                <a:spLocks noChangeArrowheads="1"/>
              </p:cNvSpPr>
              <p:nvPr/>
            </p:nvSpPr>
            <p:spPr bwMode="auto">
              <a:xfrm>
                <a:off x="1824" y="278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4</a:t>
                </a:r>
              </a:p>
            </p:txBody>
          </p:sp>
          <p:sp>
            <p:nvSpPr>
              <p:cNvPr id="7274" name="Text Box 39"/>
              <p:cNvSpPr txBox="1">
                <a:spLocks noChangeArrowheads="1"/>
              </p:cNvSpPr>
              <p:nvPr/>
            </p:nvSpPr>
            <p:spPr bwMode="auto">
              <a:xfrm>
                <a:off x="2112" y="268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T</a:t>
                </a:r>
              </a:p>
            </p:txBody>
          </p:sp>
        </p:grpSp>
        <p:sp>
          <p:nvSpPr>
            <p:cNvPr id="7262" name="Text Box 40"/>
            <p:cNvSpPr txBox="1">
              <a:spLocks noChangeArrowheads="1"/>
            </p:cNvSpPr>
            <p:nvPr/>
          </p:nvSpPr>
          <p:spPr bwMode="auto">
            <a:xfrm>
              <a:off x="1440" y="201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2"/>
                  </a:solidFill>
                  <a:sym typeface="Symbol" charset="2"/>
                </a:rPr>
                <a:t></a:t>
              </a:r>
              <a:endParaRPr lang="en-US" altLang="en-US" sz="1800" b="1">
                <a:solidFill>
                  <a:schemeClr val="accent2"/>
                </a:solidFill>
              </a:endParaRPr>
            </a:p>
          </p:txBody>
        </p:sp>
        <p:grpSp>
          <p:nvGrpSpPr>
            <p:cNvPr id="7263" name="Group 41"/>
            <p:cNvGrpSpPr>
              <a:grpSpLocks/>
            </p:cNvGrpSpPr>
            <p:nvPr/>
          </p:nvGrpSpPr>
          <p:grpSpPr bwMode="auto">
            <a:xfrm>
              <a:off x="1824" y="2112"/>
              <a:ext cx="336" cy="336"/>
              <a:chOff x="2448" y="2736"/>
              <a:chExt cx="336" cy="336"/>
            </a:xfrm>
          </p:grpSpPr>
          <p:grpSp>
            <p:nvGrpSpPr>
              <p:cNvPr id="7267" name="Group 42"/>
              <p:cNvGrpSpPr>
                <a:grpSpLocks/>
              </p:cNvGrpSpPr>
              <p:nvPr/>
            </p:nvGrpSpPr>
            <p:grpSpPr bwMode="auto">
              <a:xfrm>
                <a:off x="2448" y="2736"/>
                <a:ext cx="336" cy="336"/>
                <a:chOff x="3552" y="2544"/>
                <a:chExt cx="336" cy="336"/>
              </a:xfrm>
            </p:grpSpPr>
            <p:sp>
              <p:nvSpPr>
                <p:cNvPr id="7269" name="Oval 43"/>
                <p:cNvSpPr>
                  <a:spLocks noChangeArrowheads="1"/>
                </p:cNvSpPr>
                <p:nvPr/>
              </p:nvSpPr>
              <p:spPr bwMode="auto">
                <a:xfrm>
                  <a:off x="3552" y="2544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  <p:sp>
              <p:nvSpPr>
                <p:cNvPr id="7270" name="Oval 44"/>
                <p:cNvSpPr>
                  <a:spLocks noChangeArrowheads="1"/>
                </p:cNvSpPr>
                <p:nvPr/>
              </p:nvSpPr>
              <p:spPr bwMode="auto">
                <a:xfrm>
                  <a:off x="3600" y="2592"/>
                  <a:ext cx="240" cy="24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</p:grpSp>
          <p:sp>
            <p:nvSpPr>
              <p:cNvPr id="7268" name="Text Box 45"/>
              <p:cNvSpPr txBox="1">
                <a:spLocks noChangeArrowheads="1"/>
              </p:cNvSpPr>
              <p:nvPr/>
            </p:nvSpPr>
            <p:spPr bwMode="auto">
              <a:xfrm>
                <a:off x="2496" y="278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6</a:t>
                </a:r>
              </a:p>
            </p:txBody>
          </p:sp>
        </p:grpSp>
        <p:cxnSp>
          <p:nvCxnSpPr>
            <p:cNvPr id="7264" name="AutoShape 46"/>
            <p:cNvCxnSpPr>
              <a:cxnSpLocks noChangeShapeType="1"/>
              <a:stCxn id="7257" idx="4"/>
              <a:endCxn id="7269" idx="2"/>
            </p:cNvCxnSpPr>
            <p:nvPr/>
          </p:nvCxnSpPr>
          <p:spPr bwMode="auto">
            <a:xfrm rot="16200000" flipH="1">
              <a:off x="1416" y="1880"/>
              <a:ext cx="304" cy="496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5" name="AutoShape 47"/>
            <p:cNvCxnSpPr>
              <a:cxnSpLocks noChangeShapeType="1"/>
              <a:stCxn id="7255" idx="0"/>
              <a:endCxn id="7257" idx="7"/>
            </p:cNvCxnSpPr>
            <p:nvPr/>
          </p:nvCxnSpPr>
          <p:spPr bwMode="auto">
            <a:xfrm rot="-5400000" flipH="1" flipV="1">
              <a:off x="2027" y="1036"/>
              <a:ext cx="49" cy="1225"/>
            </a:xfrm>
            <a:prstGeom prst="curvedConnector3">
              <a:avLst>
                <a:gd name="adj1" fmla="val -277551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66" name="Text Box 48"/>
            <p:cNvSpPr txBox="1">
              <a:spLocks noChangeArrowheads="1"/>
            </p:cNvSpPr>
            <p:nvPr/>
          </p:nvSpPr>
          <p:spPr bwMode="auto">
            <a:xfrm>
              <a:off x="2448" y="1344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2"/>
                  </a:solidFill>
                  <a:sym typeface="Symbol" charset="2"/>
                </a:rPr>
                <a:t></a:t>
              </a:r>
              <a:endParaRPr lang="en-US" altLang="en-US" sz="1800" b="1">
                <a:solidFill>
                  <a:schemeClr val="accent2"/>
                </a:solidFill>
              </a:endParaRPr>
            </a:p>
          </p:txBody>
        </p:sp>
      </p:grpSp>
      <p:sp>
        <p:nvSpPr>
          <p:cNvPr id="7174" name="AutoShape 49"/>
          <p:cNvSpPr>
            <a:spLocks noChangeArrowheads="1"/>
          </p:cNvSpPr>
          <p:nvPr/>
        </p:nvSpPr>
        <p:spPr bwMode="auto">
          <a:xfrm>
            <a:off x="5029200" y="2667000"/>
            <a:ext cx="1143000" cy="304800"/>
          </a:xfrm>
          <a:prstGeom prst="rightArrow">
            <a:avLst>
              <a:gd name="adj1" fmla="val 50000"/>
              <a:gd name="adj2" fmla="val 93750"/>
            </a:avLst>
          </a:prstGeom>
          <a:noFill/>
          <a:ln w="25400">
            <a:solidFill>
              <a:srgbClr val="FF0000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fa-IR" altLang="en-US"/>
          </a:p>
        </p:txBody>
      </p:sp>
      <p:grpSp>
        <p:nvGrpSpPr>
          <p:cNvPr id="7175" name="Group 50"/>
          <p:cNvGrpSpPr>
            <a:grpSpLocks/>
          </p:cNvGrpSpPr>
          <p:nvPr/>
        </p:nvGrpSpPr>
        <p:grpSpPr bwMode="auto">
          <a:xfrm>
            <a:off x="6248400" y="1981200"/>
            <a:ext cx="2133600" cy="1828800"/>
            <a:chOff x="3504" y="1296"/>
            <a:chExt cx="1344" cy="1152"/>
          </a:xfrm>
        </p:grpSpPr>
        <p:sp>
          <p:nvSpPr>
            <p:cNvPr id="7238" name="Text Box 51"/>
            <p:cNvSpPr txBox="1">
              <a:spLocks noChangeArrowheads="1"/>
            </p:cNvSpPr>
            <p:nvPr/>
          </p:nvSpPr>
          <p:spPr bwMode="auto">
            <a:xfrm>
              <a:off x="3504" y="1680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E’:</a:t>
              </a:r>
            </a:p>
          </p:txBody>
        </p:sp>
        <p:sp>
          <p:nvSpPr>
            <p:cNvPr id="7239" name="Oval 52"/>
            <p:cNvSpPr>
              <a:spLocks noChangeArrowheads="1"/>
            </p:cNvSpPr>
            <p:nvPr/>
          </p:nvSpPr>
          <p:spPr bwMode="auto">
            <a:xfrm>
              <a:off x="3840" y="163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7240" name="Line 53"/>
            <p:cNvSpPr>
              <a:spLocks noChangeShapeType="1"/>
            </p:cNvSpPr>
            <p:nvPr/>
          </p:nvSpPr>
          <p:spPr bwMode="auto">
            <a:xfrm>
              <a:off x="4176" y="177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1" name="Text Box 54"/>
            <p:cNvSpPr txBox="1">
              <a:spLocks noChangeArrowheads="1"/>
            </p:cNvSpPr>
            <p:nvPr/>
          </p:nvSpPr>
          <p:spPr bwMode="auto">
            <a:xfrm>
              <a:off x="3888" y="168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3</a:t>
              </a:r>
            </a:p>
          </p:txBody>
        </p:sp>
        <p:sp>
          <p:nvSpPr>
            <p:cNvPr id="7242" name="Text Box 55"/>
            <p:cNvSpPr txBox="1">
              <a:spLocks noChangeArrowheads="1"/>
            </p:cNvSpPr>
            <p:nvPr/>
          </p:nvSpPr>
          <p:spPr bwMode="auto">
            <a:xfrm>
              <a:off x="4176" y="1584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2"/>
                  </a:solidFill>
                </a:rPr>
                <a:t>+</a:t>
              </a:r>
            </a:p>
          </p:txBody>
        </p:sp>
        <p:sp>
          <p:nvSpPr>
            <p:cNvPr id="7243" name="Oval 56"/>
            <p:cNvSpPr>
              <a:spLocks noChangeArrowheads="1"/>
            </p:cNvSpPr>
            <p:nvPr/>
          </p:nvSpPr>
          <p:spPr bwMode="auto">
            <a:xfrm>
              <a:off x="4512" y="163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7244" name="Text Box 57"/>
            <p:cNvSpPr txBox="1">
              <a:spLocks noChangeArrowheads="1"/>
            </p:cNvSpPr>
            <p:nvPr/>
          </p:nvSpPr>
          <p:spPr bwMode="auto">
            <a:xfrm>
              <a:off x="4560" y="168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4</a:t>
              </a:r>
            </a:p>
          </p:txBody>
        </p:sp>
        <p:sp>
          <p:nvSpPr>
            <p:cNvPr id="7245" name="Text Box 58"/>
            <p:cNvSpPr txBox="1">
              <a:spLocks noChangeArrowheads="1"/>
            </p:cNvSpPr>
            <p:nvPr/>
          </p:nvSpPr>
          <p:spPr bwMode="auto">
            <a:xfrm>
              <a:off x="4320" y="1296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T</a:t>
              </a:r>
            </a:p>
          </p:txBody>
        </p:sp>
        <p:sp>
          <p:nvSpPr>
            <p:cNvPr id="7246" name="Text Box 59"/>
            <p:cNvSpPr txBox="1">
              <a:spLocks noChangeArrowheads="1"/>
            </p:cNvSpPr>
            <p:nvPr/>
          </p:nvSpPr>
          <p:spPr bwMode="auto">
            <a:xfrm>
              <a:off x="4128" y="201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2"/>
                  </a:solidFill>
                  <a:sym typeface="Symbol" charset="2"/>
                </a:rPr>
                <a:t></a:t>
              </a:r>
              <a:endParaRPr lang="en-US" altLang="en-US" sz="1800" b="1">
                <a:solidFill>
                  <a:schemeClr val="accent2"/>
                </a:solidFill>
              </a:endParaRPr>
            </a:p>
          </p:txBody>
        </p:sp>
        <p:grpSp>
          <p:nvGrpSpPr>
            <p:cNvPr id="7247" name="Group 60"/>
            <p:cNvGrpSpPr>
              <a:grpSpLocks/>
            </p:cNvGrpSpPr>
            <p:nvPr/>
          </p:nvGrpSpPr>
          <p:grpSpPr bwMode="auto">
            <a:xfrm>
              <a:off x="4512" y="2112"/>
              <a:ext cx="336" cy="336"/>
              <a:chOff x="2448" y="2736"/>
              <a:chExt cx="336" cy="336"/>
            </a:xfrm>
          </p:grpSpPr>
          <p:grpSp>
            <p:nvGrpSpPr>
              <p:cNvPr id="7250" name="Group 61"/>
              <p:cNvGrpSpPr>
                <a:grpSpLocks/>
              </p:cNvGrpSpPr>
              <p:nvPr/>
            </p:nvGrpSpPr>
            <p:grpSpPr bwMode="auto">
              <a:xfrm>
                <a:off x="2448" y="2736"/>
                <a:ext cx="336" cy="336"/>
                <a:chOff x="3552" y="2544"/>
                <a:chExt cx="336" cy="336"/>
              </a:xfrm>
            </p:grpSpPr>
            <p:sp>
              <p:nvSpPr>
                <p:cNvPr id="7252" name="Oval 62"/>
                <p:cNvSpPr>
                  <a:spLocks noChangeArrowheads="1"/>
                </p:cNvSpPr>
                <p:nvPr/>
              </p:nvSpPr>
              <p:spPr bwMode="auto">
                <a:xfrm>
                  <a:off x="3552" y="2544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  <p:sp>
              <p:nvSpPr>
                <p:cNvPr id="7253" name="Oval 63"/>
                <p:cNvSpPr>
                  <a:spLocks noChangeArrowheads="1"/>
                </p:cNvSpPr>
                <p:nvPr/>
              </p:nvSpPr>
              <p:spPr bwMode="auto">
                <a:xfrm>
                  <a:off x="3600" y="2592"/>
                  <a:ext cx="240" cy="24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</p:grpSp>
          <p:sp>
            <p:nvSpPr>
              <p:cNvPr id="7251" name="Text Box 64"/>
              <p:cNvSpPr txBox="1">
                <a:spLocks noChangeArrowheads="1"/>
              </p:cNvSpPr>
              <p:nvPr/>
            </p:nvSpPr>
            <p:spPr bwMode="auto">
              <a:xfrm>
                <a:off x="2496" y="278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6</a:t>
                </a:r>
              </a:p>
            </p:txBody>
          </p:sp>
        </p:grpSp>
        <p:cxnSp>
          <p:nvCxnSpPr>
            <p:cNvPr id="7248" name="AutoShape 65"/>
            <p:cNvCxnSpPr>
              <a:cxnSpLocks noChangeShapeType="1"/>
              <a:stCxn id="7239" idx="4"/>
              <a:endCxn id="7252" idx="2"/>
            </p:cNvCxnSpPr>
            <p:nvPr/>
          </p:nvCxnSpPr>
          <p:spPr bwMode="auto">
            <a:xfrm rot="16200000" flipH="1">
              <a:off x="4104" y="1880"/>
              <a:ext cx="304" cy="496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49" name="AutoShape 66"/>
            <p:cNvCxnSpPr>
              <a:cxnSpLocks noChangeShapeType="1"/>
              <a:stCxn id="7243" idx="0"/>
              <a:endCxn id="7239" idx="7"/>
            </p:cNvCxnSpPr>
            <p:nvPr/>
          </p:nvCxnSpPr>
          <p:spPr bwMode="auto">
            <a:xfrm rot="-5400000" flipH="1" flipV="1">
              <a:off x="4379" y="1372"/>
              <a:ext cx="49" cy="553"/>
            </a:xfrm>
            <a:prstGeom prst="curvedConnector3">
              <a:avLst>
                <a:gd name="adj1" fmla="val -277551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176" name="Line 67"/>
          <p:cNvSpPr>
            <a:spLocks noChangeShapeType="1"/>
          </p:cNvSpPr>
          <p:nvPr/>
        </p:nvSpPr>
        <p:spPr bwMode="auto">
          <a:xfrm>
            <a:off x="1065213" y="3962400"/>
            <a:ext cx="807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77" name="Group 68"/>
          <p:cNvGrpSpPr>
            <a:grpSpLocks/>
          </p:cNvGrpSpPr>
          <p:nvPr/>
        </p:nvGrpSpPr>
        <p:grpSpPr bwMode="auto">
          <a:xfrm>
            <a:off x="1219200" y="4038600"/>
            <a:ext cx="3200400" cy="609600"/>
            <a:chOff x="768" y="2544"/>
            <a:chExt cx="2016" cy="384"/>
          </a:xfrm>
        </p:grpSpPr>
        <p:grpSp>
          <p:nvGrpSpPr>
            <p:cNvPr id="7223" name="Group 69"/>
            <p:cNvGrpSpPr>
              <a:grpSpLocks/>
            </p:cNvGrpSpPr>
            <p:nvPr/>
          </p:nvGrpSpPr>
          <p:grpSpPr bwMode="auto">
            <a:xfrm>
              <a:off x="2448" y="2592"/>
              <a:ext cx="336" cy="336"/>
              <a:chOff x="3552" y="2544"/>
              <a:chExt cx="336" cy="336"/>
            </a:xfrm>
          </p:grpSpPr>
          <p:sp>
            <p:nvSpPr>
              <p:cNvPr id="7236" name="Oval 70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fa-IR" altLang="en-US"/>
              </a:p>
            </p:txBody>
          </p:sp>
          <p:sp>
            <p:nvSpPr>
              <p:cNvPr id="7237" name="Oval 71"/>
              <p:cNvSpPr>
                <a:spLocks noChangeArrowheads="1"/>
              </p:cNvSpPr>
              <p:nvPr/>
            </p:nvSpPr>
            <p:spPr bwMode="auto">
              <a:xfrm>
                <a:off x="3600" y="259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fa-IR" altLang="en-US"/>
              </a:p>
            </p:txBody>
          </p:sp>
        </p:grpSp>
        <p:sp>
          <p:nvSpPr>
            <p:cNvPr id="7224" name="Oval 72"/>
            <p:cNvSpPr>
              <a:spLocks noChangeArrowheads="1"/>
            </p:cNvSpPr>
            <p:nvPr/>
          </p:nvSpPr>
          <p:spPr bwMode="auto">
            <a:xfrm>
              <a:off x="1776" y="259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7225" name="Line 73"/>
            <p:cNvSpPr>
              <a:spLocks noChangeShapeType="1"/>
            </p:cNvSpPr>
            <p:nvPr/>
          </p:nvSpPr>
          <p:spPr bwMode="auto">
            <a:xfrm>
              <a:off x="2112" y="273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6" name="Text Box 74"/>
            <p:cNvSpPr txBox="1">
              <a:spLocks noChangeArrowheads="1"/>
            </p:cNvSpPr>
            <p:nvPr/>
          </p:nvSpPr>
          <p:spPr bwMode="auto">
            <a:xfrm>
              <a:off x="2496" y="264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2</a:t>
              </a:r>
            </a:p>
          </p:txBody>
        </p:sp>
        <p:sp>
          <p:nvSpPr>
            <p:cNvPr id="7227" name="Text Box 75"/>
            <p:cNvSpPr txBox="1">
              <a:spLocks noChangeArrowheads="1"/>
            </p:cNvSpPr>
            <p:nvPr/>
          </p:nvSpPr>
          <p:spPr bwMode="auto">
            <a:xfrm>
              <a:off x="1824" y="264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1</a:t>
              </a:r>
            </a:p>
          </p:txBody>
        </p:sp>
        <p:sp>
          <p:nvSpPr>
            <p:cNvPr id="7228" name="Text Box 76"/>
            <p:cNvSpPr txBox="1">
              <a:spLocks noChangeArrowheads="1"/>
            </p:cNvSpPr>
            <p:nvPr/>
          </p:nvSpPr>
          <p:spPr bwMode="auto">
            <a:xfrm>
              <a:off x="2112" y="254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E’</a:t>
              </a:r>
            </a:p>
          </p:txBody>
        </p:sp>
        <p:grpSp>
          <p:nvGrpSpPr>
            <p:cNvPr id="7229" name="Group 77"/>
            <p:cNvGrpSpPr>
              <a:grpSpLocks/>
            </p:cNvGrpSpPr>
            <p:nvPr/>
          </p:nvGrpSpPr>
          <p:grpSpPr bwMode="auto">
            <a:xfrm>
              <a:off x="768" y="2544"/>
              <a:ext cx="1008" cy="384"/>
              <a:chOff x="768" y="2544"/>
              <a:chExt cx="1008" cy="384"/>
            </a:xfrm>
          </p:grpSpPr>
          <p:sp>
            <p:nvSpPr>
              <p:cNvPr id="7230" name="Line 78"/>
              <p:cNvSpPr>
                <a:spLocks noChangeShapeType="1"/>
              </p:cNvSpPr>
              <p:nvPr/>
            </p:nvSpPr>
            <p:spPr bwMode="auto">
              <a:xfrm>
                <a:off x="1440" y="273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31" name="Text Box 79"/>
              <p:cNvSpPr txBox="1">
                <a:spLocks noChangeArrowheads="1"/>
              </p:cNvSpPr>
              <p:nvPr/>
            </p:nvSpPr>
            <p:spPr bwMode="auto">
              <a:xfrm>
                <a:off x="1440" y="254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T</a:t>
                </a:r>
              </a:p>
            </p:txBody>
          </p:sp>
          <p:grpSp>
            <p:nvGrpSpPr>
              <p:cNvPr id="7232" name="Group 80"/>
              <p:cNvGrpSpPr>
                <a:grpSpLocks/>
              </p:cNvGrpSpPr>
              <p:nvPr/>
            </p:nvGrpSpPr>
            <p:grpSpPr bwMode="auto">
              <a:xfrm>
                <a:off x="768" y="2592"/>
                <a:ext cx="672" cy="336"/>
                <a:chOff x="768" y="2592"/>
                <a:chExt cx="672" cy="336"/>
              </a:xfrm>
            </p:grpSpPr>
            <p:sp>
              <p:nvSpPr>
                <p:cNvPr id="7233" name="Oval 81"/>
                <p:cNvSpPr>
                  <a:spLocks noChangeArrowheads="1"/>
                </p:cNvSpPr>
                <p:nvPr/>
              </p:nvSpPr>
              <p:spPr bwMode="auto">
                <a:xfrm>
                  <a:off x="1104" y="2592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  <p:sp>
              <p:nvSpPr>
                <p:cNvPr id="7234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152" y="2640"/>
                  <a:ext cx="24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 type="none" w="sm" len="sm"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800" b="1"/>
                    <a:t>0</a:t>
                  </a:r>
                </a:p>
              </p:txBody>
            </p:sp>
            <p:sp>
              <p:nvSpPr>
                <p:cNvPr id="723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768" y="2640"/>
                  <a:ext cx="33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 type="none" w="sm" len="sm"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800" b="1"/>
                    <a:t>E:</a:t>
                  </a:r>
                </a:p>
              </p:txBody>
            </p:sp>
          </p:grpSp>
        </p:grpSp>
      </p:grpSp>
      <p:sp>
        <p:nvSpPr>
          <p:cNvPr id="7178" name="AutoShape 84"/>
          <p:cNvSpPr>
            <a:spLocks noChangeArrowheads="1"/>
          </p:cNvSpPr>
          <p:nvPr/>
        </p:nvSpPr>
        <p:spPr bwMode="auto">
          <a:xfrm>
            <a:off x="1143000" y="4572000"/>
            <a:ext cx="228600" cy="838200"/>
          </a:xfrm>
          <a:prstGeom prst="curvedRightArrow">
            <a:avLst>
              <a:gd name="adj1" fmla="val 73333"/>
              <a:gd name="adj2" fmla="val 146667"/>
              <a:gd name="adj3" fmla="val 33333"/>
            </a:avLst>
          </a:prstGeom>
          <a:noFill/>
          <a:ln w="25400">
            <a:solidFill>
              <a:srgbClr val="FF0000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fa-IR" altLang="en-US"/>
          </a:p>
        </p:txBody>
      </p:sp>
      <p:grpSp>
        <p:nvGrpSpPr>
          <p:cNvPr id="7179" name="Group 85"/>
          <p:cNvGrpSpPr>
            <a:grpSpLocks/>
          </p:cNvGrpSpPr>
          <p:nvPr/>
        </p:nvGrpSpPr>
        <p:grpSpPr bwMode="auto">
          <a:xfrm>
            <a:off x="5181600" y="4724400"/>
            <a:ext cx="3200400" cy="1828800"/>
            <a:chOff x="864" y="3072"/>
            <a:chExt cx="2016" cy="1152"/>
          </a:xfrm>
        </p:grpSpPr>
        <p:grpSp>
          <p:nvGrpSpPr>
            <p:cNvPr id="7206" name="Group 86"/>
            <p:cNvGrpSpPr>
              <a:grpSpLocks/>
            </p:cNvGrpSpPr>
            <p:nvPr/>
          </p:nvGrpSpPr>
          <p:grpSpPr bwMode="auto">
            <a:xfrm>
              <a:off x="864" y="3360"/>
              <a:ext cx="1008" cy="384"/>
              <a:chOff x="768" y="2544"/>
              <a:chExt cx="1008" cy="384"/>
            </a:xfrm>
          </p:grpSpPr>
          <p:sp>
            <p:nvSpPr>
              <p:cNvPr id="7217" name="Line 87"/>
              <p:cNvSpPr>
                <a:spLocks noChangeShapeType="1"/>
              </p:cNvSpPr>
              <p:nvPr/>
            </p:nvSpPr>
            <p:spPr bwMode="auto">
              <a:xfrm>
                <a:off x="1440" y="273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8" name="Text Box 88"/>
              <p:cNvSpPr txBox="1">
                <a:spLocks noChangeArrowheads="1"/>
              </p:cNvSpPr>
              <p:nvPr/>
            </p:nvSpPr>
            <p:spPr bwMode="auto">
              <a:xfrm>
                <a:off x="1440" y="254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T</a:t>
                </a:r>
              </a:p>
            </p:txBody>
          </p:sp>
          <p:grpSp>
            <p:nvGrpSpPr>
              <p:cNvPr id="7219" name="Group 89"/>
              <p:cNvGrpSpPr>
                <a:grpSpLocks/>
              </p:cNvGrpSpPr>
              <p:nvPr/>
            </p:nvGrpSpPr>
            <p:grpSpPr bwMode="auto">
              <a:xfrm>
                <a:off x="768" y="2592"/>
                <a:ext cx="672" cy="336"/>
                <a:chOff x="768" y="2592"/>
                <a:chExt cx="672" cy="336"/>
              </a:xfrm>
            </p:grpSpPr>
            <p:sp>
              <p:nvSpPr>
                <p:cNvPr id="7220" name="Oval 90"/>
                <p:cNvSpPr>
                  <a:spLocks noChangeArrowheads="1"/>
                </p:cNvSpPr>
                <p:nvPr/>
              </p:nvSpPr>
              <p:spPr bwMode="auto">
                <a:xfrm>
                  <a:off x="1104" y="2592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  <p:sp>
              <p:nvSpPr>
                <p:cNvPr id="7221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1152" y="2640"/>
                  <a:ext cx="24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 type="none" w="sm" len="sm"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800" b="1"/>
                    <a:t>0</a:t>
                  </a:r>
                </a:p>
              </p:txBody>
            </p:sp>
            <p:sp>
              <p:nvSpPr>
                <p:cNvPr id="7222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768" y="2640"/>
                  <a:ext cx="33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 type="none" w="sm" len="sm"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800" b="1"/>
                    <a:t>E:</a:t>
                  </a:r>
                </a:p>
              </p:txBody>
            </p:sp>
          </p:grpSp>
        </p:grpSp>
        <p:sp>
          <p:nvSpPr>
            <p:cNvPr id="7207" name="Oval 93"/>
            <p:cNvSpPr>
              <a:spLocks noChangeArrowheads="1"/>
            </p:cNvSpPr>
            <p:nvPr/>
          </p:nvSpPr>
          <p:spPr bwMode="auto">
            <a:xfrm>
              <a:off x="1872" y="340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7208" name="Text Box 95"/>
            <p:cNvSpPr txBox="1">
              <a:spLocks noChangeArrowheads="1"/>
            </p:cNvSpPr>
            <p:nvPr/>
          </p:nvSpPr>
          <p:spPr bwMode="auto">
            <a:xfrm>
              <a:off x="1920" y="345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3</a:t>
              </a:r>
            </a:p>
          </p:txBody>
        </p:sp>
        <p:sp>
          <p:nvSpPr>
            <p:cNvPr id="7209" name="Text Box 96"/>
            <p:cNvSpPr txBox="1">
              <a:spLocks noChangeArrowheads="1"/>
            </p:cNvSpPr>
            <p:nvPr/>
          </p:nvSpPr>
          <p:spPr bwMode="auto">
            <a:xfrm>
              <a:off x="1632" y="307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2"/>
                  </a:solidFill>
                </a:rPr>
                <a:t>+</a:t>
              </a:r>
            </a:p>
          </p:txBody>
        </p:sp>
        <p:sp>
          <p:nvSpPr>
            <p:cNvPr id="7210" name="Text Box 100"/>
            <p:cNvSpPr txBox="1">
              <a:spLocks noChangeArrowheads="1"/>
            </p:cNvSpPr>
            <p:nvPr/>
          </p:nvSpPr>
          <p:spPr bwMode="auto">
            <a:xfrm>
              <a:off x="2160" y="379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2"/>
                  </a:solidFill>
                  <a:sym typeface="Symbol" charset="2"/>
                </a:rPr>
                <a:t></a:t>
              </a:r>
              <a:endParaRPr lang="en-US" altLang="en-US" sz="1800" b="1">
                <a:solidFill>
                  <a:schemeClr val="accent2"/>
                </a:solidFill>
              </a:endParaRPr>
            </a:p>
          </p:txBody>
        </p:sp>
        <p:grpSp>
          <p:nvGrpSpPr>
            <p:cNvPr id="7211" name="Group 101"/>
            <p:cNvGrpSpPr>
              <a:grpSpLocks/>
            </p:cNvGrpSpPr>
            <p:nvPr/>
          </p:nvGrpSpPr>
          <p:grpSpPr bwMode="auto">
            <a:xfrm>
              <a:off x="2544" y="3888"/>
              <a:ext cx="336" cy="336"/>
              <a:chOff x="2448" y="2736"/>
              <a:chExt cx="336" cy="336"/>
            </a:xfrm>
          </p:grpSpPr>
          <p:grpSp>
            <p:nvGrpSpPr>
              <p:cNvPr id="7213" name="Group 102"/>
              <p:cNvGrpSpPr>
                <a:grpSpLocks/>
              </p:cNvGrpSpPr>
              <p:nvPr/>
            </p:nvGrpSpPr>
            <p:grpSpPr bwMode="auto">
              <a:xfrm>
                <a:off x="2448" y="2736"/>
                <a:ext cx="336" cy="336"/>
                <a:chOff x="3552" y="2544"/>
                <a:chExt cx="336" cy="336"/>
              </a:xfrm>
            </p:grpSpPr>
            <p:sp>
              <p:nvSpPr>
                <p:cNvPr id="7215" name="Oval 103"/>
                <p:cNvSpPr>
                  <a:spLocks noChangeArrowheads="1"/>
                </p:cNvSpPr>
                <p:nvPr/>
              </p:nvSpPr>
              <p:spPr bwMode="auto">
                <a:xfrm>
                  <a:off x="3552" y="2544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  <p:sp>
              <p:nvSpPr>
                <p:cNvPr id="7216" name="Oval 104"/>
                <p:cNvSpPr>
                  <a:spLocks noChangeArrowheads="1"/>
                </p:cNvSpPr>
                <p:nvPr/>
              </p:nvSpPr>
              <p:spPr bwMode="auto">
                <a:xfrm>
                  <a:off x="3600" y="2592"/>
                  <a:ext cx="240" cy="24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</p:grpSp>
          <p:sp>
            <p:nvSpPr>
              <p:cNvPr id="7214" name="Text Box 105"/>
              <p:cNvSpPr txBox="1">
                <a:spLocks noChangeArrowheads="1"/>
              </p:cNvSpPr>
              <p:nvPr/>
            </p:nvSpPr>
            <p:spPr bwMode="auto">
              <a:xfrm>
                <a:off x="2496" y="278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6</a:t>
                </a:r>
              </a:p>
            </p:txBody>
          </p:sp>
        </p:grpSp>
        <p:cxnSp>
          <p:nvCxnSpPr>
            <p:cNvPr id="7212" name="AutoShape 106"/>
            <p:cNvCxnSpPr>
              <a:cxnSpLocks noChangeShapeType="1"/>
              <a:stCxn id="7207" idx="4"/>
              <a:endCxn id="7215" idx="2"/>
            </p:cNvCxnSpPr>
            <p:nvPr/>
          </p:nvCxnSpPr>
          <p:spPr bwMode="auto">
            <a:xfrm rot="16200000" flipH="1">
              <a:off x="2136" y="3648"/>
              <a:ext cx="312" cy="504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180" name="Line 108"/>
          <p:cNvSpPr>
            <a:spLocks noChangeShapeType="1"/>
          </p:cNvSpPr>
          <p:nvPr/>
        </p:nvSpPr>
        <p:spPr bwMode="auto">
          <a:xfrm flipV="1">
            <a:off x="4495800" y="3276600"/>
            <a:ext cx="2286000" cy="1905000"/>
          </a:xfrm>
          <a:prstGeom prst="line">
            <a:avLst/>
          </a:prstGeom>
          <a:noFill/>
          <a:ln w="25400">
            <a:solidFill>
              <a:srgbClr val="CC99FF"/>
            </a:solidFill>
            <a:prstDash val="lg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81" name="Group 85"/>
          <p:cNvGrpSpPr>
            <a:grpSpLocks/>
          </p:cNvGrpSpPr>
          <p:nvPr/>
        </p:nvGrpSpPr>
        <p:grpSpPr bwMode="auto">
          <a:xfrm>
            <a:off x="1219200" y="5029200"/>
            <a:ext cx="3200400" cy="1828800"/>
            <a:chOff x="864" y="3072"/>
            <a:chExt cx="2016" cy="1152"/>
          </a:xfrm>
        </p:grpSpPr>
        <p:grpSp>
          <p:nvGrpSpPr>
            <p:cNvPr id="7184" name="Group 86"/>
            <p:cNvGrpSpPr>
              <a:grpSpLocks/>
            </p:cNvGrpSpPr>
            <p:nvPr/>
          </p:nvGrpSpPr>
          <p:grpSpPr bwMode="auto">
            <a:xfrm>
              <a:off x="864" y="3360"/>
              <a:ext cx="1008" cy="384"/>
              <a:chOff x="768" y="2544"/>
              <a:chExt cx="1008" cy="384"/>
            </a:xfrm>
          </p:grpSpPr>
          <p:sp>
            <p:nvSpPr>
              <p:cNvPr id="7200" name="Line 87"/>
              <p:cNvSpPr>
                <a:spLocks noChangeShapeType="1"/>
              </p:cNvSpPr>
              <p:nvPr/>
            </p:nvSpPr>
            <p:spPr bwMode="auto">
              <a:xfrm>
                <a:off x="1440" y="273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1" name="Text Box 88"/>
              <p:cNvSpPr txBox="1">
                <a:spLocks noChangeArrowheads="1"/>
              </p:cNvSpPr>
              <p:nvPr/>
            </p:nvSpPr>
            <p:spPr bwMode="auto">
              <a:xfrm>
                <a:off x="1440" y="254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T</a:t>
                </a:r>
              </a:p>
            </p:txBody>
          </p:sp>
          <p:grpSp>
            <p:nvGrpSpPr>
              <p:cNvPr id="7202" name="Group 89"/>
              <p:cNvGrpSpPr>
                <a:grpSpLocks/>
              </p:cNvGrpSpPr>
              <p:nvPr/>
            </p:nvGrpSpPr>
            <p:grpSpPr bwMode="auto">
              <a:xfrm>
                <a:off x="768" y="2592"/>
                <a:ext cx="672" cy="336"/>
                <a:chOff x="768" y="2592"/>
                <a:chExt cx="672" cy="336"/>
              </a:xfrm>
            </p:grpSpPr>
            <p:sp>
              <p:nvSpPr>
                <p:cNvPr id="7203" name="Oval 90"/>
                <p:cNvSpPr>
                  <a:spLocks noChangeArrowheads="1"/>
                </p:cNvSpPr>
                <p:nvPr/>
              </p:nvSpPr>
              <p:spPr bwMode="auto">
                <a:xfrm>
                  <a:off x="1104" y="2592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  <p:sp>
              <p:nvSpPr>
                <p:cNvPr id="7204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1152" y="2640"/>
                  <a:ext cx="24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 type="none" w="sm" len="sm"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800" b="1"/>
                    <a:t>0</a:t>
                  </a:r>
                </a:p>
              </p:txBody>
            </p:sp>
            <p:sp>
              <p:nvSpPr>
                <p:cNvPr id="7205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768" y="2640"/>
                  <a:ext cx="33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 type="none" w="sm" len="sm"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800" b="1"/>
                    <a:t>E:</a:t>
                  </a:r>
                </a:p>
              </p:txBody>
            </p:sp>
          </p:grpSp>
        </p:grpSp>
        <p:sp>
          <p:nvSpPr>
            <p:cNvPr id="7185" name="Oval 93"/>
            <p:cNvSpPr>
              <a:spLocks noChangeArrowheads="1"/>
            </p:cNvSpPr>
            <p:nvPr/>
          </p:nvSpPr>
          <p:spPr bwMode="auto">
            <a:xfrm>
              <a:off x="1872" y="340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7186" name="Line 94"/>
            <p:cNvSpPr>
              <a:spLocks noChangeShapeType="1"/>
            </p:cNvSpPr>
            <p:nvPr/>
          </p:nvSpPr>
          <p:spPr bwMode="auto">
            <a:xfrm>
              <a:off x="2208" y="355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Text Box 95"/>
            <p:cNvSpPr txBox="1">
              <a:spLocks noChangeArrowheads="1"/>
            </p:cNvSpPr>
            <p:nvPr/>
          </p:nvSpPr>
          <p:spPr bwMode="auto">
            <a:xfrm>
              <a:off x="1920" y="345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3</a:t>
              </a:r>
            </a:p>
          </p:txBody>
        </p:sp>
        <p:sp>
          <p:nvSpPr>
            <p:cNvPr id="7188" name="Text Box 96"/>
            <p:cNvSpPr txBox="1">
              <a:spLocks noChangeArrowheads="1"/>
            </p:cNvSpPr>
            <p:nvPr/>
          </p:nvSpPr>
          <p:spPr bwMode="auto">
            <a:xfrm>
              <a:off x="2208" y="336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2"/>
                  </a:solidFill>
                </a:rPr>
                <a:t>+</a:t>
              </a:r>
            </a:p>
          </p:txBody>
        </p:sp>
        <p:sp>
          <p:nvSpPr>
            <p:cNvPr id="7189" name="Oval 97"/>
            <p:cNvSpPr>
              <a:spLocks noChangeArrowheads="1"/>
            </p:cNvSpPr>
            <p:nvPr/>
          </p:nvSpPr>
          <p:spPr bwMode="auto">
            <a:xfrm>
              <a:off x="2544" y="340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7190" name="Text Box 98"/>
            <p:cNvSpPr txBox="1">
              <a:spLocks noChangeArrowheads="1"/>
            </p:cNvSpPr>
            <p:nvPr/>
          </p:nvSpPr>
          <p:spPr bwMode="auto">
            <a:xfrm>
              <a:off x="2592" y="345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4</a:t>
              </a:r>
            </a:p>
          </p:txBody>
        </p:sp>
        <p:sp>
          <p:nvSpPr>
            <p:cNvPr id="7191" name="Text Box 99"/>
            <p:cNvSpPr txBox="1">
              <a:spLocks noChangeArrowheads="1"/>
            </p:cNvSpPr>
            <p:nvPr/>
          </p:nvSpPr>
          <p:spPr bwMode="auto">
            <a:xfrm>
              <a:off x="2352" y="3072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T</a:t>
              </a:r>
            </a:p>
          </p:txBody>
        </p:sp>
        <p:sp>
          <p:nvSpPr>
            <p:cNvPr id="7192" name="Text Box 100"/>
            <p:cNvSpPr txBox="1">
              <a:spLocks noChangeArrowheads="1"/>
            </p:cNvSpPr>
            <p:nvPr/>
          </p:nvSpPr>
          <p:spPr bwMode="auto">
            <a:xfrm>
              <a:off x="2160" y="379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2"/>
                  </a:solidFill>
                  <a:sym typeface="Symbol" charset="2"/>
                </a:rPr>
                <a:t></a:t>
              </a:r>
              <a:endParaRPr lang="en-US" altLang="en-US" sz="1800" b="1">
                <a:solidFill>
                  <a:schemeClr val="accent2"/>
                </a:solidFill>
              </a:endParaRPr>
            </a:p>
          </p:txBody>
        </p:sp>
        <p:grpSp>
          <p:nvGrpSpPr>
            <p:cNvPr id="7193" name="Group 101"/>
            <p:cNvGrpSpPr>
              <a:grpSpLocks/>
            </p:cNvGrpSpPr>
            <p:nvPr/>
          </p:nvGrpSpPr>
          <p:grpSpPr bwMode="auto">
            <a:xfrm>
              <a:off x="2544" y="3888"/>
              <a:ext cx="336" cy="336"/>
              <a:chOff x="2448" y="2736"/>
              <a:chExt cx="336" cy="336"/>
            </a:xfrm>
          </p:grpSpPr>
          <p:grpSp>
            <p:nvGrpSpPr>
              <p:cNvPr id="7196" name="Group 102"/>
              <p:cNvGrpSpPr>
                <a:grpSpLocks/>
              </p:cNvGrpSpPr>
              <p:nvPr/>
            </p:nvGrpSpPr>
            <p:grpSpPr bwMode="auto">
              <a:xfrm>
                <a:off x="2448" y="2736"/>
                <a:ext cx="336" cy="336"/>
                <a:chOff x="3552" y="2544"/>
                <a:chExt cx="336" cy="336"/>
              </a:xfrm>
            </p:grpSpPr>
            <p:sp>
              <p:nvSpPr>
                <p:cNvPr id="7198" name="Oval 103"/>
                <p:cNvSpPr>
                  <a:spLocks noChangeArrowheads="1"/>
                </p:cNvSpPr>
                <p:nvPr/>
              </p:nvSpPr>
              <p:spPr bwMode="auto">
                <a:xfrm>
                  <a:off x="3552" y="2544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  <p:sp>
              <p:nvSpPr>
                <p:cNvPr id="7199" name="Oval 104"/>
                <p:cNvSpPr>
                  <a:spLocks noChangeArrowheads="1"/>
                </p:cNvSpPr>
                <p:nvPr/>
              </p:nvSpPr>
              <p:spPr bwMode="auto">
                <a:xfrm>
                  <a:off x="3600" y="2592"/>
                  <a:ext cx="240" cy="24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</p:grpSp>
          <p:sp>
            <p:nvSpPr>
              <p:cNvPr id="7197" name="Text Box 105"/>
              <p:cNvSpPr txBox="1">
                <a:spLocks noChangeArrowheads="1"/>
              </p:cNvSpPr>
              <p:nvPr/>
            </p:nvSpPr>
            <p:spPr bwMode="auto">
              <a:xfrm>
                <a:off x="2496" y="278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6</a:t>
                </a:r>
              </a:p>
            </p:txBody>
          </p:sp>
        </p:grpSp>
        <p:cxnSp>
          <p:nvCxnSpPr>
            <p:cNvPr id="7194" name="AutoShape 106"/>
            <p:cNvCxnSpPr>
              <a:cxnSpLocks noChangeShapeType="1"/>
              <a:stCxn id="7185" idx="4"/>
              <a:endCxn id="7198" idx="2"/>
            </p:cNvCxnSpPr>
            <p:nvPr/>
          </p:nvCxnSpPr>
          <p:spPr bwMode="auto">
            <a:xfrm rot="16200000" flipH="1">
              <a:off x="2136" y="3656"/>
              <a:ext cx="304" cy="496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5" name="AutoShape 107"/>
            <p:cNvCxnSpPr>
              <a:cxnSpLocks noChangeShapeType="1"/>
              <a:stCxn id="7189" idx="0"/>
              <a:endCxn id="7185" idx="7"/>
            </p:cNvCxnSpPr>
            <p:nvPr/>
          </p:nvCxnSpPr>
          <p:spPr bwMode="auto">
            <a:xfrm rot="-5400000" flipH="1" flipV="1">
              <a:off x="2411" y="3148"/>
              <a:ext cx="49" cy="553"/>
            </a:xfrm>
            <a:prstGeom prst="curvedConnector3">
              <a:avLst>
                <a:gd name="adj1" fmla="val -277551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7182" name="AutoShape 107"/>
          <p:cNvCxnSpPr>
            <a:cxnSpLocks noChangeShapeType="1"/>
          </p:cNvCxnSpPr>
          <p:nvPr/>
        </p:nvCxnSpPr>
        <p:spPr bwMode="auto">
          <a:xfrm rot="-5400000" flipH="1" flipV="1">
            <a:off x="6496050" y="4857750"/>
            <a:ext cx="77788" cy="877888"/>
          </a:xfrm>
          <a:prstGeom prst="curvedConnector3">
            <a:avLst>
              <a:gd name="adj1" fmla="val -277551"/>
            </a:avLst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3" name="Line 108"/>
          <p:cNvSpPr>
            <a:spLocks noChangeShapeType="1"/>
          </p:cNvSpPr>
          <p:nvPr/>
        </p:nvSpPr>
        <p:spPr bwMode="auto">
          <a:xfrm flipV="1">
            <a:off x="4495800" y="6019800"/>
            <a:ext cx="1295400" cy="76200"/>
          </a:xfrm>
          <a:prstGeom prst="line">
            <a:avLst/>
          </a:prstGeom>
          <a:noFill/>
          <a:ln w="25400">
            <a:solidFill>
              <a:srgbClr val="CC99FF"/>
            </a:solidFill>
            <a:prstDash val="lg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fld id="{13F928F4-B7D9-F848-890D-BEA3CBFDB71A}" type="slidenum">
              <a:rPr lang="ar-SA" altLang="en-US"/>
              <a:pPr/>
              <a:t>7</a:t>
            </a:fld>
            <a:endParaRPr lang="en-US" altLang="en-US"/>
          </a:p>
        </p:txBody>
      </p:sp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</a:t>
            </a:r>
            <a:r>
              <a:rPr lang="en-US" altLang="en-US" b="1">
                <a:effectLst/>
              </a:rPr>
              <a:t>Similar steps for T and T’</a:t>
            </a:r>
            <a:br>
              <a:rPr lang="en-US" altLang="en-US" b="1">
                <a:effectLst/>
              </a:rPr>
            </a:br>
            <a:endParaRPr lang="en-US" altLang="en-US" b="1">
              <a:effectLst/>
            </a:endParaRPr>
          </a:p>
        </p:txBody>
      </p:sp>
      <p:grpSp>
        <p:nvGrpSpPr>
          <p:cNvPr id="8195" name="Group 4"/>
          <p:cNvGrpSpPr>
            <a:grpSpLocks/>
          </p:cNvGrpSpPr>
          <p:nvPr/>
        </p:nvGrpSpPr>
        <p:grpSpPr bwMode="auto">
          <a:xfrm>
            <a:off x="1676400" y="990600"/>
            <a:ext cx="4267200" cy="900113"/>
            <a:chOff x="768" y="3504"/>
            <a:chExt cx="2688" cy="567"/>
          </a:xfrm>
        </p:grpSpPr>
        <p:sp>
          <p:nvSpPr>
            <p:cNvPr id="8245" name="Oval 5"/>
            <p:cNvSpPr>
              <a:spLocks noChangeArrowheads="1"/>
            </p:cNvSpPr>
            <p:nvPr/>
          </p:nvSpPr>
          <p:spPr bwMode="auto">
            <a:xfrm>
              <a:off x="1104" y="355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8246" name="Line 6"/>
            <p:cNvSpPr>
              <a:spLocks noChangeShapeType="1"/>
            </p:cNvSpPr>
            <p:nvPr/>
          </p:nvSpPr>
          <p:spPr bwMode="auto">
            <a:xfrm>
              <a:off x="1440" y="369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7" name="Text Box 7"/>
            <p:cNvSpPr txBox="1">
              <a:spLocks noChangeArrowheads="1"/>
            </p:cNvSpPr>
            <p:nvPr/>
          </p:nvSpPr>
          <p:spPr bwMode="auto">
            <a:xfrm>
              <a:off x="1152" y="360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10</a:t>
              </a:r>
            </a:p>
          </p:txBody>
        </p:sp>
        <p:grpSp>
          <p:nvGrpSpPr>
            <p:cNvPr id="8248" name="Group 8"/>
            <p:cNvGrpSpPr>
              <a:grpSpLocks/>
            </p:cNvGrpSpPr>
            <p:nvPr/>
          </p:nvGrpSpPr>
          <p:grpSpPr bwMode="auto">
            <a:xfrm>
              <a:off x="3120" y="3552"/>
              <a:ext cx="336" cy="336"/>
              <a:chOff x="3552" y="2544"/>
              <a:chExt cx="336" cy="336"/>
            </a:xfrm>
          </p:grpSpPr>
          <p:sp>
            <p:nvSpPr>
              <p:cNvPr id="8262" name="Oval 9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fa-IR" altLang="en-US"/>
              </a:p>
            </p:txBody>
          </p:sp>
          <p:sp>
            <p:nvSpPr>
              <p:cNvPr id="8263" name="Oval 10"/>
              <p:cNvSpPr>
                <a:spLocks noChangeArrowheads="1"/>
              </p:cNvSpPr>
              <p:nvPr/>
            </p:nvSpPr>
            <p:spPr bwMode="auto">
              <a:xfrm>
                <a:off x="3600" y="259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fa-IR" altLang="en-US"/>
              </a:p>
            </p:txBody>
          </p:sp>
        </p:grpSp>
        <p:sp>
          <p:nvSpPr>
            <p:cNvPr id="8249" name="Text Box 11"/>
            <p:cNvSpPr txBox="1">
              <a:spLocks noChangeArrowheads="1"/>
            </p:cNvSpPr>
            <p:nvPr/>
          </p:nvSpPr>
          <p:spPr bwMode="auto">
            <a:xfrm>
              <a:off x="3168" y="360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13</a:t>
              </a:r>
            </a:p>
          </p:txBody>
        </p:sp>
        <p:sp>
          <p:nvSpPr>
            <p:cNvPr id="8250" name="Text Box 12"/>
            <p:cNvSpPr txBox="1">
              <a:spLocks noChangeArrowheads="1"/>
            </p:cNvSpPr>
            <p:nvPr/>
          </p:nvSpPr>
          <p:spPr bwMode="auto">
            <a:xfrm>
              <a:off x="1440" y="3504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2"/>
                  </a:solidFill>
                </a:rPr>
                <a:t>*</a:t>
              </a:r>
            </a:p>
          </p:txBody>
        </p:sp>
        <p:sp>
          <p:nvSpPr>
            <p:cNvPr id="8251" name="Oval 13"/>
            <p:cNvSpPr>
              <a:spLocks noChangeArrowheads="1"/>
            </p:cNvSpPr>
            <p:nvPr/>
          </p:nvSpPr>
          <p:spPr bwMode="auto">
            <a:xfrm>
              <a:off x="1776" y="355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8252" name="Line 14"/>
            <p:cNvSpPr>
              <a:spLocks noChangeShapeType="1"/>
            </p:cNvSpPr>
            <p:nvPr/>
          </p:nvSpPr>
          <p:spPr bwMode="auto">
            <a:xfrm>
              <a:off x="2112" y="369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3" name="Text Box 15"/>
            <p:cNvSpPr txBox="1">
              <a:spLocks noChangeArrowheads="1"/>
            </p:cNvSpPr>
            <p:nvPr/>
          </p:nvSpPr>
          <p:spPr bwMode="auto">
            <a:xfrm>
              <a:off x="1824" y="360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11</a:t>
              </a:r>
            </a:p>
          </p:txBody>
        </p:sp>
        <p:sp>
          <p:nvSpPr>
            <p:cNvPr id="8254" name="Text Box 16"/>
            <p:cNvSpPr txBox="1">
              <a:spLocks noChangeArrowheads="1"/>
            </p:cNvSpPr>
            <p:nvPr/>
          </p:nvSpPr>
          <p:spPr bwMode="auto">
            <a:xfrm>
              <a:off x="2112" y="350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F</a:t>
              </a:r>
            </a:p>
          </p:txBody>
        </p:sp>
        <p:sp>
          <p:nvSpPr>
            <p:cNvPr id="8255" name="Text Box 17"/>
            <p:cNvSpPr txBox="1">
              <a:spLocks noChangeArrowheads="1"/>
            </p:cNvSpPr>
            <p:nvPr/>
          </p:nvSpPr>
          <p:spPr bwMode="auto">
            <a:xfrm>
              <a:off x="768" y="3600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T’:</a:t>
              </a:r>
            </a:p>
          </p:txBody>
        </p:sp>
        <p:sp>
          <p:nvSpPr>
            <p:cNvPr id="8256" name="Oval 18"/>
            <p:cNvSpPr>
              <a:spLocks noChangeArrowheads="1"/>
            </p:cNvSpPr>
            <p:nvPr/>
          </p:nvSpPr>
          <p:spPr bwMode="auto">
            <a:xfrm>
              <a:off x="2448" y="355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8257" name="Line 19"/>
            <p:cNvSpPr>
              <a:spLocks noChangeShapeType="1"/>
            </p:cNvSpPr>
            <p:nvPr/>
          </p:nvSpPr>
          <p:spPr bwMode="auto">
            <a:xfrm>
              <a:off x="2784" y="369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8" name="Text Box 20"/>
            <p:cNvSpPr txBox="1">
              <a:spLocks noChangeArrowheads="1"/>
            </p:cNvSpPr>
            <p:nvPr/>
          </p:nvSpPr>
          <p:spPr bwMode="auto">
            <a:xfrm>
              <a:off x="2496" y="360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12</a:t>
              </a:r>
            </a:p>
          </p:txBody>
        </p:sp>
        <p:sp>
          <p:nvSpPr>
            <p:cNvPr id="8259" name="Text Box 21"/>
            <p:cNvSpPr txBox="1">
              <a:spLocks noChangeArrowheads="1"/>
            </p:cNvSpPr>
            <p:nvPr/>
          </p:nvSpPr>
          <p:spPr bwMode="auto">
            <a:xfrm>
              <a:off x="2784" y="350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T’</a:t>
              </a:r>
            </a:p>
          </p:txBody>
        </p:sp>
        <p:cxnSp>
          <p:nvCxnSpPr>
            <p:cNvPr id="8260" name="AutoShape 22"/>
            <p:cNvCxnSpPr>
              <a:cxnSpLocks noChangeShapeType="1"/>
              <a:stCxn id="8245" idx="4"/>
              <a:endCxn id="8262" idx="4"/>
            </p:cNvCxnSpPr>
            <p:nvPr/>
          </p:nvCxnSpPr>
          <p:spPr bwMode="auto">
            <a:xfrm rot="16200000" flipH="1">
              <a:off x="2279" y="2889"/>
              <a:ext cx="1" cy="2016"/>
            </a:xfrm>
            <a:prstGeom prst="curvedConnector3">
              <a:avLst>
                <a:gd name="adj1" fmla="val 136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61" name="Text Box 23"/>
            <p:cNvSpPr txBox="1">
              <a:spLocks noChangeArrowheads="1"/>
            </p:cNvSpPr>
            <p:nvPr/>
          </p:nvSpPr>
          <p:spPr bwMode="auto">
            <a:xfrm>
              <a:off x="2160" y="384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2"/>
                  </a:solidFill>
                  <a:sym typeface="Symbol" charset="2"/>
                </a:rPr>
                <a:t></a:t>
              </a:r>
              <a:endParaRPr lang="en-US" altLang="en-US" sz="18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8196" name="Group 24"/>
          <p:cNvGrpSpPr>
            <a:grpSpLocks/>
          </p:cNvGrpSpPr>
          <p:nvPr/>
        </p:nvGrpSpPr>
        <p:grpSpPr bwMode="auto">
          <a:xfrm>
            <a:off x="1676400" y="5029200"/>
            <a:ext cx="3124200" cy="1066800"/>
            <a:chOff x="1152" y="1440"/>
            <a:chExt cx="1968" cy="672"/>
          </a:xfrm>
        </p:grpSpPr>
        <p:sp>
          <p:nvSpPr>
            <p:cNvPr id="8228" name="Text Box 25"/>
            <p:cNvSpPr txBox="1">
              <a:spLocks noChangeArrowheads="1"/>
            </p:cNvSpPr>
            <p:nvPr/>
          </p:nvSpPr>
          <p:spPr bwMode="auto">
            <a:xfrm>
              <a:off x="1920" y="144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2"/>
                  </a:solidFill>
                </a:rPr>
                <a:t>*</a:t>
              </a:r>
            </a:p>
          </p:txBody>
        </p:sp>
        <p:grpSp>
          <p:nvGrpSpPr>
            <p:cNvPr id="8229" name="Group 26"/>
            <p:cNvGrpSpPr>
              <a:grpSpLocks/>
            </p:cNvGrpSpPr>
            <p:nvPr/>
          </p:nvGrpSpPr>
          <p:grpSpPr bwMode="auto">
            <a:xfrm>
              <a:off x="1152" y="1728"/>
              <a:ext cx="1008" cy="384"/>
              <a:chOff x="768" y="2544"/>
              <a:chExt cx="1008" cy="384"/>
            </a:xfrm>
          </p:grpSpPr>
          <p:sp>
            <p:nvSpPr>
              <p:cNvPr id="8239" name="Line 27"/>
              <p:cNvSpPr>
                <a:spLocks noChangeShapeType="1"/>
              </p:cNvSpPr>
              <p:nvPr/>
            </p:nvSpPr>
            <p:spPr bwMode="auto">
              <a:xfrm>
                <a:off x="1440" y="273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0" name="Text Box 28"/>
              <p:cNvSpPr txBox="1">
                <a:spLocks noChangeArrowheads="1"/>
              </p:cNvSpPr>
              <p:nvPr/>
            </p:nvSpPr>
            <p:spPr bwMode="auto">
              <a:xfrm>
                <a:off x="1440" y="254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F</a:t>
                </a:r>
              </a:p>
            </p:txBody>
          </p:sp>
          <p:grpSp>
            <p:nvGrpSpPr>
              <p:cNvPr id="8241" name="Group 29"/>
              <p:cNvGrpSpPr>
                <a:grpSpLocks/>
              </p:cNvGrpSpPr>
              <p:nvPr/>
            </p:nvGrpSpPr>
            <p:grpSpPr bwMode="auto">
              <a:xfrm>
                <a:off x="768" y="2592"/>
                <a:ext cx="672" cy="336"/>
                <a:chOff x="768" y="2592"/>
                <a:chExt cx="672" cy="336"/>
              </a:xfrm>
            </p:grpSpPr>
            <p:sp>
              <p:nvSpPr>
                <p:cNvPr id="8242" name="Oval 30"/>
                <p:cNvSpPr>
                  <a:spLocks noChangeArrowheads="1"/>
                </p:cNvSpPr>
                <p:nvPr/>
              </p:nvSpPr>
              <p:spPr bwMode="auto">
                <a:xfrm>
                  <a:off x="1104" y="2592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  <p:sp>
              <p:nvSpPr>
                <p:cNvPr id="824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152" y="2640"/>
                  <a:ext cx="24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 type="none" w="sm" len="sm"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800" b="1"/>
                    <a:t>7</a:t>
                  </a:r>
                </a:p>
              </p:txBody>
            </p:sp>
            <p:sp>
              <p:nvSpPr>
                <p:cNvPr id="824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768" y="2640"/>
                  <a:ext cx="33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 type="none" w="sm" len="sm"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800" b="1"/>
                    <a:t>T:</a:t>
                  </a:r>
                </a:p>
              </p:txBody>
            </p:sp>
          </p:grpSp>
        </p:grpSp>
        <p:sp>
          <p:nvSpPr>
            <p:cNvPr id="8230" name="Oval 33"/>
            <p:cNvSpPr>
              <a:spLocks noChangeArrowheads="1"/>
            </p:cNvSpPr>
            <p:nvPr/>
          </p:nvSpPr>
          <p:spPr bwMode="auto">
            <a:xfrm>
              <a:off x="2160" y="177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8231" name="Text Box 34"/>
            <p:cNvSpPr txBox="1">
              <a:spLocks noChangeArrowheads="1"/>
            </p:cNvSpPr>
            <p:nvPr/>
          </p:nvSpPr>
          <p:spPr bwMode="auto">
            <a:xfrm>
              <a:off x="2208" y="182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8</a:t>
              </a:r>
            </a:p>
          </p:txBody>
        </p:sp>
        <p:sp>
          <p:nvSpPr>
            <p:cNvPr id="8232" name="Text Box 35"/>
            <p:cNvSpPr txBox="1">
              <a:spLocks noChangeArrowheads="1"/>
            </p:cNvSpPr>
            <p:nvPr/>
          </p:nvSpPr>
          <p:spPr bwMode="auto">
            <a:xfrm>
              <a:off x="2496" y="1728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2"/>
                  </a:solidFill>
                  <a:sym typeface="Symbol" charset="2"/>
                </a:rPr>
                <a:t></a:t>
              </a:r>
              <a:endParaRPr lang="en-US" altLang="en-US" sz="1800" b="1">
                <a:solidFill>
                  <a:schemeClr val="accent2"/>
                </a:solidFill>
              </a:endParaRPr>
            </a:p>
          </p:txBody>
        </p:sp>
        <p:grpSp>
          <p:nvGrpSpPr>
            <p:cNvPr id="8233" name="Group 36"/>
            <p:cNvGrpSpPr>
              <a:grpSpLocks/>
            </p:cNvGrpSpPr>
            <p:nvPr/>
          </p:nvGrpSpPr>
          <p:grpSpPr bwMode="auto">
            <a:xfrm>
              <a:off x="2784" y="1776"/>
              <a:ext cx="336" cy="336"/>
              <a:chOff x="3552" y="2544"/>
              <a:chExt cx="336" cy="336"/>
            </a:xfrm>
          </p:grpSpPr>
          <p:sp>
            <p:nvSpPr>
              <p:cNvPr id="8237" name="Oval 37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fa-IR" altLang="en-US"/>
              </a:p>
            </p:txBody>
          </p:sp>
          <p:sp>
            <p:nvSpPr>
              <p:cNvPr id="8238" name="Oval 38"/>
              <p:cNvSpPr>
                <a:spLocks noChangeArrowheads="1"/>
              </p:cNvSpPr>
              <p:nvPr/>
            </p:nvSpPr>
            <p:spPr bwMode="auto">
              <a:xfrm>
                <a:off x="3600" y="259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fa-IR" altLang="en-US"/>
              </a:p>
            </p:txBody>
          </p:sp>
        </p:grpSp>
        <p:sp>
          <p:nvSpPr>
            <p:cNvPr id="8234" name="Text Box 39"/>
            <p:cNvSpPr txBox="1">
              <a:spLocks noChangeArrowheads="1"/>
            </p:cNvSpPr>
            <p:nvPr/>
          </p:nvSpPr>
          <p:spPr bwMode="auto">
            <a:xfrm>
              <a:off x="2832" y="182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13</a:t>
              </a:r>
            </a:p>
          </p:txBody>
        </p:sp>
        <p:cxnSp>
          <p:nvCxnSpPr>
            <p:cNvPr id="8235" name="AutoShape 40"/>
            <p:cNvCxnSpPr>
              <a:cxnSpLocks noChangeShapeType="1"/>
              <a:stCxn id="8230" idx="6"/>
              <a:endCxn id="8237" idx="2"/>
            </p:cNvCxnSpPr>
            <p:nvPr/>
          </p:nvCxnSpPr>
          <p:spPr bwMode="auto">
            <a:xfrm>
              <a:off x="2504" y="1944"/>
              <a:ext cx="27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6" name="AutoShape 41"/>
            <p:cNvCxnSpPr>
              <a:cxnSpLocks noChangeShapeType="1"/>
              <a:stCxn id="8230" idx="0"/>
              <a:endCxn id="8242" idx="7"/>
            </p:cNvCxnSpPr>
            <p:nvPr/>
          </p:nvCxnSpPr>
          <p:spPr bwMode="auto">
            <a:xfrm rot="-5400000" flipH="1" flipV="1">
              <a:off x="2027" y="1516"/>
              <a:ext cx="49" cy="553"/>
            </a:xfrm>
            <a:prstGeom prst="curvedConnector3">
              <a:avLst>
                <a:gd name="adj1" fmla="val -277551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197" name="Group 60"/>
          <p:cNvGrpSpPr>
            <a:grpSpLocks/>
          </p:cNvGrpSpPr>
          <p:nvPr/>
        </p:nvGrpSpPr>
        <p:grpSpPr bwMode="auto">
          <a:xfrm>
            <a:off x="1676400" y="4038600"/>
            <a:ext cx="3200400" cy="609600"/>
            <a:chOff x="768" y="2112"/>
            <a:chExt cx="2016" cy="384"/>
          </a:xfrm>
        </p:grpSpPr>
        <p:grpSp>
          <p:nvGrpSpPr>
            <p:cNvPr id="8215" name="Group 61"/>
            <p:cNvGrpSpPr>
              <a:grpSpLocks/>
            </p:cNvGrpSpPr>
            <p:nvPr/>
          </p:nvGrpSpPr>
          <p:grpSpPr bwMode="auto">
            <a:xfrm>
              <a:off x="2448" y="2160"/>
              <a:ext cx="336" cy="336"/>
              <a:chOff x="3552" y="2544"/>
              <a:chExt cx="336" cy="336"/>
            </a:xfrm>
          </p:grpSpPr>
          <p:sp>
            <p:nvSpPr>
              <p:cNvPr id="8226" name="Oval 62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fa-IR" altLang="en-US"/>
              </a:p>
            </p:txBody>
          </p:sp>
          <p:sp>
            <p:nvSpPr>
              <p:cNvPr id="8227" name="Oval 63"/>
              <p:cNvSpPr>
                <a:spLocks noChangeArrowheads="1"/>
              </p:cNvSpPr>
              <p:nvPr/>
            </p:nvSpPr>
            <p:spPr bwMode="auto">
              <a:xfrm>
                <a:off x="3600" y="259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fa-IR" altLang="en-US"/>
              </a:p>
            </p:txBody>
          </p:sp>
        </p:grpSp>
        <p:sp>
          <p:nvSpPr>
            <p:cNvPr id="8216" name="Oval 64"/>
            <p:cNvSpPr>
              <a:spLocks noChangeArrowheads="1"/>
            </p:cNvSpPr>
            <p:nvPr/>
          </p:nvSpPr>
          <p:spPr bwMode="auto">
            <a:xfrm>
              <a:off x="1776" y="216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8217" name="Oval 65"/>
            <p:cNvSpPr>
              <a:spLocks noChangeArrowheads="1"/>
            </p:cNvSpPr>
            <p:nvPr/>
          </p:nvSpPr>
          <p:spPr bwMode="auto">
            <a:xfrm>
              <a:off x="1104" y="216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8218" name="Line 66"/>
            <p:cNvSpPr>
              <a:spLocks noChangeShapeType="1"/>
            </p:cNvSpPr>
            <p:nvPr/>
          </p:nvSpPr>
          <p:spPr bwMode="auto">
            <a:xfrm>
              <a:off x="1440" y="2304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9" name="Line 67"/>
            <p:cNvSpPr>
              <a:spLocks noChangeShapeType="1"/>
            </p:cNvSpPr>
            <p:nvPr/>
          </p:nvSpPr>
          <p:spPr bwMode="auto">
            <a:xfrm>
              <a:off x="2112" y="2304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0" name="Text Box 68"/>
            <p:cNvSpPr txBox="1">
              <a:spLocks noChangeArrowheads="1"/>
            </p:cNvSpPr>
            <p:nvPr/>
          </p:nvSpPr>
          <p:spPr bwMode="auto">
            <a:xfrm>
              <a:off x="1152" y="2208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7</a:t>
              </a:r>
            </a:p>
          </p:txBody>
        </p:sp>
        <p:sp>
          <p:nvSpPr>
            <p:cNvPr id="8221" name="Text Box 69"/>
            <p:cNvSpPr txBox="1">
              <a:spLocks noChangeArrowheads="1"/>
            </p:cNvSpPr>
            <p:nvPr/>
          </p:nvSpPr>
          <p:spPr bwMode="auto">
            <a:xfrm>
              <a:off x="2496" y="2208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9</a:t>
              </a:r>
            </a:p>
          </p:txBody>
        </p:sp>
        <p:sp>
          <p:nvSpPr>
            <p:cNvPr id="8222" name="Text Box 70"/>
            <p:cNvSpPr txBox="1">
              <a:spLocks noChangeArrowheads="1"/>
            </p:cNvSpPr>
            <p:nvPr/>
          </p:nvSpPr>
          <p:spPr bwMode="auto">
            <a:xfrm>
              <a:off x="1824" y="2208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8</a:t>
              </a:r>
            </a:p>
          </p:txBody>
        </p:sp>
        <p:sp>
          <p:nvSpPr>
            <p:cNvPr id="8223" name="Text Box 71"/>
            <p:cNvSpPr txBox="1">
              <a:spLocks noChangeArrowheads="1"/>
            </p:cNvSpPr>
            <p:nvPr/>
          </p:nvSpPr>
          <p:spPr bwMode="auto">
            <a:xfrm>
              <a:off x="1440" y="211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F</a:t>
              </a:r>
            </a:p>
          </p:txBody>
        </p:sp>
        <p:sp>
          <p:nvSpPr>
            <p:cNvPr id="8224" name="Text Box 72"/>
            <p:cNvSpPr txBox="1">
              <a:spLocks noChangeArrowheads="1"/>
            </p:cNvSpPr>
            <p:nvPr/>
          </p:nvSpPr>
          <p:spPr bwMode="auto">
            <a:xfrm>
              <a:off x="2112" y="2112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T’</a:t>
              </a:r>
            </a:p>
          </p:txBody>
        </p:sp>
        <p:sp>
          <p:nvSpPr>
            <p:cNvPr id="8225" name="Text Box 73"/>
            <p:cNvSpPr txBox="1">
              <a:spLocks noChangeArrowheads="1"/>
            </p:cNvSpPr>
            <p:nvPr/>
          </p:nvSpPr>
          <p:spPr bwMode="auto">
            <a:xfrm>
              <a:off x="768" y="2208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T:</a:t>
              </a:r>
            </a:p>
          </p:txBody>
        </p:sp>
      </p:grpSp>
      <p:grpSp>
        <p:nvGrpSpPr>
          <p:cNvPr id="8198" name="Group 50"/>
          <p:cNvGrpSpPr>
            <a:grpSpLocks/>
          </p:cNvGrpSpPr>
          <p:nvPr/>
        </p:nvGrpSpPr>
        <p:grpSpPr bwMode="auto">
          <a:xfrm>
            <a:off x="1676400" y="1981200"/>
            <a:ext cx="2133600" cy="1828800"/>
            <a:chOff x="3504" y="1296"/>
            <a:chExt cx="1344" cy="1152"/>
          </a:xfrm>
        </p:grpSpPr>
        <p:sp>
          <p:nvSpPr>
            <p:cNvPr id="8199" name="Text Box 51"/>
            <p:cNvSpPr txBox="1">
              <a:spLocks noChangeArrowheads="1"/>
            </p:cNvSpPr>
            <p:nvPr/>
          </p:nvSpPr>
          <p:spPr bwMode="auto">
            <a:xfrm>
              <a:off x="3504" y="1680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T’:</a:t>
              </a:r>
            </a:p>
          </p:txBody>
        </p:sp>
        <p:sp>
          <p:nvSpPr>
            <p:cNvPr id="8200" name="Oval 52"/>
            <p:cNvSpPr>
              <a:spLocks noChangeArrowheads="1"/>
            </p:cNvSpPr>
            <p:nvPr/>
          </p:nvSpPr>
          <p:spPr bwMode="auto">
            <a:xfrm>
              <a:off x="3840" y="163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8201" name="Line 53"/>
            <p:cNvSpPr>
              <a:spLocks noChangeShapeType="1"/>
            </p:cNvSpPr>
            <p:nvPr/>
          </p:nvSpPr>
          <p:spPr bwMode="auto">
            <a:xfrm>
              <a:off x="4176" y="177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Text Box 54"/>
            <p:cNvSpPr txBox="1">
              <a:spLocks noChangeArrowheads="1"/>
            </p:cNvSpPr>
            <p:nvPr/>
          </p:nvSpPr>
          <p:spPr bwMode="auto">
            <a:xfrm>
              <a:off x="3840" y="1680"/>
              <a:ext cx="2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10</a:t>
              </a:r>
            </a:p>
          </p:txBody>
        </p:sp>
        <p:sp>
          <p:nvSpPr>
            <p:cNvPr id="8203" name="Text Box 55"/>
            <p:cNvSpPr txBox="1">
              <a:spLocks noChangeArrowheads="1"/>
            </p:cNvSpPr>
            <p:nvPr/>
          </p:nvSpPr>
          <p:spPr bwMode="auto">
            <a:xfrm>
              <a:off x="4176" y="1584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2"/>
                  </a:solidFill>
                </a:rPr>
                <a:t>*</a:t>
              </a:r>
            </a:p>
          </p:txBody>
        </p:sp>
        <p:sp>
          <p:nvSpPr>
            <p:cNvPr id="8204" name="Oval 56"/>
            <p:cNvSpPr>
              <a:spLocks noChangeArrowheads="1"/>
            </p:cNvSpPr>
            <p:nvPr/>
          </p:nvSpPr>
          <p:spPr bwMode="auto">
            <a:xfrm>
              <a:off x="4512" y="163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8205" name="Text Box 57"/>
            <p:cNvSpPr txBox="1">
              <a:spLocks noChangeArrowheads="1"/>
            </p:cNvSpPr>
            <p:nvPr/>
          </p:nvSpPr>
          <p:spPr bwMode="auto">
            <a:xfrm>
              <a:off x="4512" y="1680"/>
              <a:ext cx="2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11</a:t>
              </a:r>
            </a:p>
          </p:txBody>
        </p:sp>
        <p:sp>
          <p:nvSpPr>
            <p:cNvPr id="8206" name="Text Box 58"/>
            <p:cNvSpPr txBox="1">
              <a:spLocks noChangeArrowheads="1"/>
            </p:cNvSpPr>
            <p:nvPr/>
          </p:nvSpPr>
          <p:spPr bwMode="auto">
            <a:xfrm>
              <a:off x="4320" y="1296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F</a:t>
              </a:r>
            </a:p>
          </p:txBody>
        </p:sp>
        <p:sp>
          <p:nvSpPr>
            <p:cNvPr id="8207" name="Text Box 59"/>
            <p:cNvSpPr txBox="1">
              <a:spLocks noChangeArrowheads="1"/>
            </p:cNvSpPr>
            <p:nvPr/>
          </p:nvSpPr>
          <p:spPr bwMode="auto">
            <a:xfrm>
              <a:off x="4128" y="201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2"/>
                  </a:solidFill>
                  <a:sym typeface="Symbol" charset="2"/>
                </a:rPr>
                <a:t></a:t>
              </a:r>
              <a:endParaRPr lang="en-US" altLang="en-US" sz="1800" b="1">
                <a:solidFill>
                  <a:schemeClr val="accent2"/>
                </a:solidFill>
              </a:endParaRPr>
            </a:p>
          </p:txBody>
        </p:sp>
        <p:grpSp>
          <p:nvGrpSpPr>
            <p:cNvPr id="8208" name="Group 60"/>
            <p:cNvGrpSpPr>
              <a:grpSpLocks/>
            </p:cNvGrpSpPr>
            <p:nvPr/>
          </p:nvGrpSpPr>
          <p:grpSpPr bwMode="auto">
            <a:xfrm>
              <a:off x="4512" y="2112"/>
              <a:ext cx="336" cy="336"/>
              <a:chOff x="2448" y="2736"/>
              <a:chExt cx="336" cy="336"/>
            </a:xfrm>
          </p:grpSpPr>
          <p:grpSp>
            <p:nvGrpSpPr>
              <p:cNvPr id="8211" name="Group 61"/>
              <p:cNvGrpSpPr>
                <a:grpSpLocks/>
              </p:cNvGrpSpPr>
              <p:nvPr/>
            </p:nvGrpSpPr>
            <p:grpSpPr bwMode="auto">
              <a:xfrm>
                <a:off x="2448" y="2736"/>
                <a:ext cx="336" cy="336"/>
                <a:chOff x="3552" y="2544"/>
                <a:chExt cx="336" cy="336"/>
              </a:xfrm>
            </p:grpSpPr>
            <p:sp>
              <p:nvSpPr>
                <p:cNvPr id="8213" name="Oval 62"/>
                <p:cNvSpPr>
                  <a:spLocks noChangeArrowheads="1"/>
                </p:cNvSpPr>
                <p:nvPr/>
              </p:nvSpPr>
              <p:spPr bwMode="auto">
                <a:xfrm>
                  <a:off x="3552" y="2544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  <p:sp>
              <p:nvSpPr>
                <p:cNvPr id="8214" name="Oval 63"/>
                <p:cNvSpPr>
                  <a:spLocks noChangeArrowheads="1"/>
                </p:cNvSpPr>
                <p:nvPr/>
              </p:nvSpPr>
              <p:spPr bwMode="auto">
                <a:xfrm>
                  <a:off x="3600" y="2592"/>
                  <a:ext cx="240" cy="24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</p:grpSp>
          <p:sp>
            <p:nvSpPr>
              <p:cNvPr id="8212" name="Text Box 64"/>
              <p:cNvSpPr txBox="1">
                <a:spLocks noChangeArrowheads="1"/>
              </p:cNvSpPr>
              <p:nvPr/>
            </p:nvSpPr>
            <p:spPr bwMode="auto">
              <a:xfrm>
                <a:off x="2448" y="2784"/>
                <a:ext cx="28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13</a:t>
                </a:r>
              </a:p>
            </p:txBody>
          </p:sp>
        </p:grpSp>
        <p:cxnSp>
          <p:nvCxnSpPr>
            <p:cNvPr id="8209" name="AutoShape 65"/>
            <p:cNvCxnSpPr>
              <a:cxnSpLocks noChangeShapeType="1"/>
              <a:stCxn id="8200" idx="4"/>
              <a:endCxn id="8213" idx="2"/>
            </p:cNvCxnSpPr>
            <p:nvPr/>
          </p:nvCxnSpPr>
          <p:spPr bwMode="auto">
            <a:xfrm rot="16200000" flipH="1">
              <a:off x="4104" y="1880"/>
              <a:ext cx="304" cy="496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0" name="AutoShape 66"/>
            <p:cNvCxnSpPr>
              <a:cxnSpLocks noChangeShapeType="1"/>
              <a:stCxn id="8204" idx="0"/>
              <a:endCxn id="8200" idx="7"/>
            </p:cNvCxnSpPr>
            <p:nvPr/>
          </p:nvCxnSpPr>
          <p:spPr bwMode="auto">
            <a:xfrm rot="-5400000" flipH="1" flipV="1">
              <a:off x="4379" y="1372"/>
              <a:ext cx="49" cy="553"/>
            </a:xfrm>
            <a:prstGeom prst="curvedConnector3">
              <a:avLst>
                <a:gd name="adj1" fmla="val -277551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fld id="{068E28C3-6B6C-0449-BBB4-2EC10496C0F3}" type="slidenum">
              <a:rPr lang="ar-SA" altLang="en-US"/>
              <a:pPr/>
              <a:t>8</a:t>
            </a:fld>
            <a:endParaRPr lang="en-US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chemeClr val="tx1"/>
                </a:solidFill>
                <a:effectLst/>
              </a:rPr>
              <a:t>Simplified Transition diagrams</a:t>
            </a:r>
            <a:br>
              <a:rPr lang="en-US" altLang="en-US" b="1">
                <a:solidFill>
                  <a:schemeClr val="tx1"/>
                </a:solidFill>
                <a:effectLst/>
              </a:rPr>
            </a:br>
            <a:endParaRPr lang="en-US" altLang="en-US" b="1">
              <a:solidFill>
                <a:schemeClr val="tx1"/>
              </a:solidFill>
              <a:effectLst/>
            </a:endParaRPr>
          </a:p>
        </p:txBody>
      </p:sp>
      <p:grpSp>
        <p:nvGrpSpPr>
          <p:cNvPr id="9219" name="Group 4"/>
          <p:cNvGrpSpPr>
            <a:grpSpLocks/>
          </p:cNvGrpSpPr>
          <p:nvPr/>
        </p:nvGrpSpPr>
        <p:grpSpPr bwMode="auto">
          <a:xfrm>
            <a:off x="1752600" y="3124200"/>
            <a:ext cx="3124200" cy="1066800"/>
            <a:chOff x="1152" y="1440"/>
            <a:chExt cx="1968" cy="672"/>
          </a:xfrm>
        </p:grpSpPr>
        <p:sp>
          <p:nvSpPr>
            <p:cNvPr id="9259" name="Text Box 5"/>
            <p:cNvSpPr txBox="1">
              <a:spLocks noChangeArrowheads="1"/>
            </p:cNvSpPr>
            <p:nvPr/>
          </p:nvSpPr>
          <p:spPr bwMode="auto">
            <a:xfrm>
              <a:off x="1920" y="144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2"/>
                  </a:solidFill>
                </a:rPr>
                <a:t>*</a:t>
              </a:r>
            </a:p>
          </p:txBody>
        </p:sp>
        <p:grpSp>
          <p:nvGrpSpPr>
            <p:cNvPr id="9260" name="Group 6"/>
            <p:cNvGrpSpPr>
              <a:grpSpLocks/>
            </p:cNvGrpSpPr>
            <p:nvPr/>
          </p:nvGrpSpPr>
          <p:grpSpPr bwMode="auto">
            <a:xfrm>
              <a:off x="1152" y="1728"/>
              <a:ext cx="1008" cy="384"/>
              <a:chOff x="768" y="2544"/>
              <a:chExt cx="1008" cy="384"/>
            </a:xfrm>
          </p:grpSpPr>
          <p:sp>
            <p:nvSpPr>
              <p:cNvPr id="9270" name="Line 7"/>
              <p:cNvSpPr>
                <a:spLocks noChangeShapeType="1"/>
              </p:cNvSpPr>
              <p:nvPr/>
            </p:nvSpPr>
            <p:spPr bwMode="auto">
              <a:xfrm>
                <a:off x="1440" y="273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71" name="Text Box 8"/>
              <p:cNvSpPr txBox="1">
                <a:spLocks noChangeArrowheads="1"/>
              </p:cNvSpPr>
              <p:nvPr/>
            </p:nvSpPr>
            <p:spPr bwMode="auto">
              <a:xfrm>
                <a:off x="1440" y="254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F</a:t>
                </a:r>
              </a:p>
            </p:txBody>
          </p:sp>
          <p:grpSp>
            <p:nvGrpSpPr>
              <p:cNvPr id="9272" name="Group 9"/>
              <p:cNvGrpSpPr>
                <a:grpSpLocks/>
              </p:cNvGrpSpPr>
              <p:nvPr/>
            </p:nvGrpSpPr>
            <p:grpSpPr bwMode="auto">
              <a:xfrm>
                <a:off x="768" y="2592"/>
                <a:ext cx="672" cy="336"/>
                <a:chOff x="768" y="2592"/>
                <a:chExt cx="672" cy="336"/>
              </a:xfrm>
            </p:grpSpPr>
            <p:sp>
              <p:nvSpPr>
                <p:cNvPr id="9273" name="Oval 10"/>
                <p:cNvSpPr>
                  <a:spLocks noChangeArrowheads="1"/>
                </p:cNvSpPr>
                <p:nvPr/>
              </p:nvSpPr>
              <p:spPr bwMode="auto">
                <a:xfrm>
                  <a:off x="1104" y="2592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  <p:sp>
              <p:nvSpPr>
                <p:cNvPr id="927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152" y="2640"/>
                  <a:ext cx="24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 type="none" w="sm" len="sm"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800" b="1"/>
                    <a:t>7</a:t>
                  </a:r>
                </a:p>
              </p:txBody>
            </p:sp>
            <p:sp>
              <p:nvSpPr>
                <p:cNvPr id="927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768" y="2640"/>
                  <a:ext cx="33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 type="none" w="sm" len="sm"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800" b="1"/>
                    <a:t>T:</a:t>
                  </a:r>
                </a:p>
              </p:txBody>
            </p:sp>
          </p:grpSp>
        </p:grpSp>
        <p:sp>
          <p:nvSpPr>
            <p:cNvPr id="9261" name="Oval 13"/>
            <p:cNvSpPr>
              <a:spLocks noChangeArrowheads="1"/>
            </p:cNvSpPr>
            <p:nvPr/>
          </p:nvSpPr>
          <p:spPr bwMode="auto">
            <a:xfrm>
              <a:off x="2160" y="177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9262" name="Text Box 14"/>
            <p:cNvSpPr txBox="1">
              <a:spLocks noChangeArrowheads="1"/>
            </p:cNvSpPr>
            <p:nvPr/>
          </p:nvSpPr>
          <p:spPr bwMode="auto">
            <a:xfrm>
              <a:off x="2208" y="182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8</a:t>
              </a:r>
            </a:p>
          </p:txBody>
        </p:sp>
        <p:sp>
          <p:nvSpPr>
            <p:cNvPr id="9263" name="Text Box 15"/>
            <p:cNvSpPr txBox="1">
              <a:spLocks noChangeArrowheads="1"/>
            </p:cNvSpPr>
            <p:nvPr/>
          </p:nvSpPr>
          <p:spPr bwMode="auto">
            <a:xfrm>
              <a:off x="2496" y="1728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2"/>
                  </a:solidFill>
                  <a:sym typeface="Symbol" charset="2"/>
                </a:rPr>
                <a:t></a:t>
              </a:r>
              <a:endParaRPr lang="en-US" altLang="en-US" sz="1800" b="1">
                <a:solidFill>
                  <a:schemeClr val="accent2"/>
                </a:solidFill>
              </a:endParaRPr>
            </a:p>
          </p:txBody>
        </p:sp>
        <p:grpSp>
          <p:nvGrpSpPr>
            <p:cNvPr id="9264" name="Group 16"/>
            <p:cNvGrpSpPr>
              <a:grpSpLocks/>
            </p:cNvGrpSpPr>
            <p:nvPr/>
          </p:nvGrpSpPr>
          <p:grpSpPr bwMode="auto">
            <a:xfrm>
              <a:off x="2784" y="1776"/>
              <a:ext cx="336" cy="336"/>
              <a:chOff x="3552" y="2544"/>
              <a:chExt cx="336" cy="336"/>
            </a:xfrm>
          </p:grpSpPr>
          <p:sp>
            <p:nvSpPr>
              <p:cNvPr id="9268" name="Oval 17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fa-IR" altLang="en-US"/>
              </a:p>
            </p:txBody>
          </p:sp>
          <p:sp>
            <p:nvSpPr>
              <p:cNvPr id="9269" name="Oval 18"/>
              <p:cNvSpPr>
                <a:spLocks noChangeArrowheads="1"/>
              </p:cNvSpPr>
              <p:nvPr/>
            </p:nvSpPr>
            <p:spPr bwMode="auto">
              <a:xfrm>
                <a:off x="3600" y="259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fa-IR" altLang="en-US"/>
              </a:p>
            </p:txBody>
          </p:sp>
        </p:grpSp>
        <p:sp>
          <p:nvSpPr>
            <p:cNvPr id="9265" name="Text Box 19"/>
            <p:cNvSpPr txBox="1">
              <a:spLocks noChangeArrowheads="1"/>
            </p:cNvSpPr>
            <p:nvPr/>
          </p:nvSpPr>
          <p:spPr bwMode="auto">
            <a:xfrm>
              <a:off x="2832" y="182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13</a:t>
              </a:r>
            </a:p>
          </p:txBody>
        </p:sp>
        <p:cxnSp>
          <p:nvCxnSpPr>
            <p:cNvPr id="9266" name="AutoShape 20"/>
            <p:cNvCxnSpPr>
              <a:cxnSpLocks noChangeShapeType="1"/>
              <a:stCxn id="9261" idx="6"/>
              <a:endCxn id="9268" idx="2"/>
            </p:cNvCxnSpPr>
            <p:nvPr/>
          </p:nvCxnSpPr>
          <p:spPr bwMode="auto">
            <a:xfrm>
              <a:off x="2504" y="1944"/>
              <a:ext cx="27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67" name="AutoShape 21"/>
            <p:cNvCxnSpPr>
              <a:cxnSpLocks noChangeShapeType="1"/>
              <a:stCxn id="9261" idx="0"/>
              <a:endCxn id="9273" idx="7"/>
            </p:cNvCxnSpPr>
            <p:nvPr/>
          </p:nvCxnSpPr>
          <p:spPr bwMode="auto">
            <a:xfrm rot="-5400000" flipH="1" flipV="1">
              <a:off x="2027" y="1516"/>
              <a:ext cx="49" cy="553"/>
            </a:xfrm>
            <a:prstGeom prst="curvedConnector3">
              <a:avLst>
                <a:gd name="adj1" fmla="val -277551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220" name="Group 38"/>
          <p:cNvGrpSpPr>
            <a:grpSpLocks/>
          </p:cNvGrpSpPr>
          <p:nvPr/>
        </p:nvGrpSpPr>
        <p:grpSpPr bwMode="auto">
          <a:xfrm>
            <a:off x="1752600" y="5181600"/>
            <a:ext cx="4267200" cy="900113"/>
            <a:chOff x="768" y="3504"/>
            <a:chExt cx="2688" cy="567"/>
          </a:xfrm>
        </p:grpSpPr>
        <p:sp>
          <p:nvSpPr>
            <p:cNvPr id="9240" name="Oval 39"/>
            <p:cNvSpPr>
              <a:spLocks noChangeArrowheads="1"/>
            </p:cNvSpPr>
            <p:nvPr/>
          </p:nvSpPr>
          <p:spPr bwMode="auto">
            <a:xfrm>
              <a:off x="1104" y="355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9241" name="Line 40"/>
            <p:cNvSpPr>
              <a:spLocks noChangeShapeType="1"/>
            </p:cNvSpPr>
            <p:nvPr/>
          </p:nvSpPr>
          <p:spPr bwMode="auto">
            <a:xfrm>
              <a:off x="1440" y="369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Text Box 41"/>
            <p:cNvSpPr txBox="1">
              <a:spLocks noChangeArrowheads="1"/>
            </p:cNvSpPr>
            <p:nvPr/>
          </p:nvSpPr>
          <p:spPr bwMode="auto">
            <a:xfrm>
              <a:off x="1152" y="360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14</a:t>
              </a:r>
            </a:p>
          </p:txBody>
        </p:sp>
        <p:grpSp>
          <p:nvGrpSpPr>
            <p:cNvPr id="9243" name="Group 42"/>
            <p:cNvGrpSpPr>
              <a:grpSpLocks/>
            </p:cNvGrpSpPr>
            <p:nvPr/>
          </p:nvGrpSpPr>
          <p:grpSpPr bwMode="auto">
            <a:xfrm>
              <a:off x="3120" y="3552"/>
              <a:ext cx="336" cy="336"/>
              <a:chOff x="3552" y="2544"/>
              <a:chExt cx="336" cy="336"/>
            </a:xfrm>
          </p:grpSpPr>
          <p:sp>
            <p:nvSpPr>
              <p:cNvPr id="9257" name="Oval 43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fa-IR" altLang="en-US"/>
              </a:p>
            </p:txBody>
          </p:sp>
          <p:sp>
            <p:nvSpPr>
              <p:cNvPr id="9258" name="Oval 44"/>
              <p:cNvSpPr>
                <a:spLocks noChangeArrowheads="1"/>
              </p:cNvSpPr>
              <p:nvPr/>
            </p:nvSpPr>
            <p:spPr bwMode="auto">
              <a:xfrm>
                <a:off x="3600" y="259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fa-IR" altLang="en-US"/>
              </a:p>
            </p:txBody>
          </p:sp>
        </p:grpSp>
        <p:sp>
          <p:nvSpPr>
            <p:cNvPr id="9244" name="Text Box 45"/>
            <p:cNvSpPr txBox="1">
              <a:spLocks noChangeArrowheads="1"/>
            </p:cNvSpPr>
            <p:nvPr/>
          </p:nvSpPr>
          <p:spPr bwMode="auto">
            <a:xfrm>
              <a:off x="3168" y="360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17</a:t>
              </a:r>
            </a:p>
          </p:txBody>
        </p:sp>
        <p:sp>
          <p:nvSpPr>
            <p:cNvPr id="9245" name="Text Box 46"/>
            <p:cNvSpPr txBox="1">
              <a:spLocks noChangeArrowheads="1"/>
            </p:cNvSpPr>
            <p:nvPr/>
          </p:nvSpPr>
          <p:spPr bwMode="auto">
            <a:xfrm>
              <a:off x="1440" y="3504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2"/>
                  </a:solidFill>
                </a:rPr>
                <a:t>(</a:t>
              </a:r>
            </a:p>
          </p:txBody>
        </p:sp>
        <p:sp>
          <p:nvSpPr>
            <p:cNvPr id="9246" name="Oval 47"/>
            <p:cNvSpPr>
              <a:spLocks noChangeArrowheads="1"/>
            </p:cNvSpPr>
            <p:nvPr/>
          </p:nvSpPr>
          <p:spPr bwMode="auto">
            <a:xfrm>
              <a:off x="1776" y="355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9247" name="Line 48"/>
            <p:cNvSpPr>
              <a:spLocks noChangeShapeType="1"/>
            </p:cNvSpPr>
            <p:nvPr/>
          </p:nvSpPr>
          <p:spPr bwMode="auto">
            <a:xfrm>
              <a:off x="2112" y="369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8" name="Text Box 49"/>
            <p:cNvSpPr txBox="1">
              <a:spLocks noChangeArrowheads="1"/>
            </p:cNvSpPr>
            <p:nvPr/>
          </p:nvSpPr>
          <p:spPr bwMode="auto">
            <a:xfrm>
              <a:off x="1824" y="360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15</a:t>
              </a:r>
            </a:p>
          </p:txBody>
        </p:sp>
        <p:sp>
          <p:nvSpPr>
            <p:cNvPr id="9249" name="Text Box 50"/>
            <p:cNvSpPr txBox="1">
              <a:spLocks noChangeArrowheads="1"/>
            </p:cNvSpPr>
            <p:nvPr/>
          </p:nvSpPr>
          <p:spPr bwMode="auto">
            <a:xfrm>
              <a:off x="2112" y="350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E</a:t>
              </a:r>
            </a:p>
          </p:txBody>
        </p:sp>
        <p:sp>
          <p:nvSpPr>
            <p:cNvPr id="9250" name="Text Box 51"/>
            <p:cNvSpPr txBox="1">
              <a:spLocks noChangeArrowheads="1"/>
            </p:cNvSpPr>
            <p:nvPr/>
          </p:nvSpPr>
          <p:spPr bwMode="auto">
            <a:xfrm>
              <a:off x="768" y="3600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F:</a:t>
              </a:r>
            </a:p>
          </p:txBody>
        </p:sp>
        <p:sp>
          <p:nvSpPr>
            <p:cNvPr id="9251" name="Oval 52"/>
            <p:cNvSpPr>
              <a:spLocks noChangeArrowheads="1"/>
            </p:cNvSpPr>
            <p:nvPr/>
          </p:nvSpPr>
          <p:spPr bwMode="auto">
            <a:xfrm>
              <a:off x="2448" y="355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9252" name="Line 53"/>
            <p:cNvSpPr>
              <a:spLocks noChangeShapeType="1"/>
            </p:cNvSpPr>
            <p:nvPr/>
          </p:nvSpPr>
          <p:spPr bwMode="auto">
            <a:xfrm>
              <a:off x="2784" y="369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3" name="Text Box 54"/>
            <p:cNvSpPr txBox="1">
              <a:spLocks noChangeArrowheads="1"/>
            </p:cNvSpPr>
            <p:nvPr/>
          </p:nvSpPr>
          <p:spPr bwMode="auto">
            <a:xfrm>
              <a:off x="2496" y="360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16</a:t>
              </a:r>
            </a:p>
          </p:txBody>
        </p:sp>
        <p:sp>
          <p:nvSpPr>
            <p:cNvPr id="9254" name="Text Box 55"/>
            <p:cNvSpPr txBox="1">
              <a:spLocks noChangeArrowheads="1"/>
            </p:cNvSpPr>
            <p:nvPr/>
          </p:nvSpPr>
          <p:spPr bwMode="auto">
            <a:xfrm>
              <a:off x="2784" y="350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2"/>
                  </a:solidFill>
                </a:rPr>
                <a:t>)</a:t>
              </a:r>
            </a:p>
          </p:txBody>
        </p:sp>
        <p:cxnSp>
          <p:nvCxnSpPr>
            <p:cNvPr id="9255" name="AutoShape 56"/>
            <p:cNvCxnSpPr>
              <a:cxnSpLocks noChangeShapeType="1"/>
              <a:stCxn id="9240" idx="4"/>
              <a:endCxn id="9257" idx="4"/>
            </p:cNvCxnSpPr>
            <p:nvPr/>
          </p:nvCxnSpPr>
          <p:spPr bwMode="auto">
            <a:xfrm rot="16200000" flipH="1">
              <a:off x="2279" y="2889"/>
              <a:ext cx="1" cy="2016"/>
            </a:xfrm>
            <a:prstGeom prst="curvedConnector3">
              <a:avLst>
                <a:gd name="adj1" fmla="val 136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56" name="Text Box 57"/>
            <p:cNvSpPr txBox="1">
              <a:spLocks noChangeArrowheads="1"/>
            </p:cNvSpPr>
            <p:nvPr/>
          </p:nvSpPr>
          <p:spPr bwMode="auto">
            <a:xfrm>
              <a:off x="2160" y="384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2"/>
                  </a:solidFill>
                  <a:sym typeface="Symbol" charset="2"/>
                </a:rPr>
                <a:t>id</a:t>
              </a:r>
              <a:endParaRPr lang="en-US" altLang="en-US" sz="1800" b="1">
                <a:solidFill>
                  <a:schemeClr val="accent2"/>
                </a:solidFill>
              </a:endParaRPr>
            </a:p>
          </p:txBody>
        </p:sp>
      </p:grpSp>
      <p:cxnSp>
        <p:nvCxnSpPr>
          <p:cNvPr id="9221" name="AutoShape 21"/>
          <p:cNvCxnSpPr>
            <a:cxnSpLocks noChangeShapeType="1"/>
          </p:cNvCxnSpPr>
          <p:nvPr/>
        </p:nvCxnSpPr>
        <p:spPr bwMode="auto">
          <a:xfrm rot="-5400000" flipH="1" flipV="1">
            <a:off x="3143250" y="1276350"/>
            <a:ext cx="77788" cy="877888"/>
          </a:xfrm>
          <a:prstGeom prst="curvedConnector3">
            <a:avLst>
              <a:gd name="adj1" fmla="val -277551"/>
            </a:avLst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222" name="Group 85"/>
          <p:cNvGrpSpPr>
            <a:grpSpLocks/>
          </p:cNvGrpSpPr>
          <p:nvPr/>
        </p:nvGrpSpPr>
        <p:grpSpPr bwMode="auto">
          <a:xfrm>
            <a:off x="1828800" y="1219200"/>
            <a:ext cx="3200400" cy="1752600"/>
            <a:chOff x="864" y="3072"/>
            <a:chExt cx="2016" cy="1152"/>
          </a:xfrm>
        </p:grpSpPr>
        <p:grpSp>
          <p:nvGrpSpPr>
            <p:cNvPr id="9223" name="Group 86"/>
            <p:cNvGrpSpPr>
              <a:grpSpLocks/>
            </p:cNvGrpSpPr>
            <p:nvPr/>
          </p:nvGrpSpPr>
          <p:grpSpPr bwMode="auto">
            <a:xfrm>
              <a:off x="864" y="3360"/>
              <a:ext cx="1008" cy="384"/>
              <a:chOff x="768" y="2544"/>
              <a:chExt cx="1008" cy="384"/>
            </a:xfrm>
          </p:grpSpPr>
          <p:sp>
            <p:nvSpPr>
              <p:cNvPr id="9234" name="Line 87"/>
              <p:cNvSpPr>
                <a:spLocks noChangeShapeType="1"/>
              </p:cNvSpPr>
              <p:nvPr/>
            </p:nvSpPr>
            <p:spPr bwMode="auto">
              <a:xfrm>
                <a:off x="1440" y="273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5" name="Text Box 88"/>
              <p:cNvSpPr txBox="1">
                <a:spLocks noChangeArrowheads="1"/>
              </p:cNvSpPr>
              <p:nvPr/>
            </p:nvSpPr>
            <p:spPr bwMode="auto">
              <a:xfrm>
                <a:off x="1440" y="254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T</a:t>
                </a:r>
              </a:p>
            </p:txBody>
          </p:sp>
          <p:grpSp>
            <p:nvGrpSpPr>
              <p:cNvPr id="9236" name="Group 89"/>
              <p:cNvGrpSpPr>
                <a:grpSpLocks/>
              </p:cNvGrpSpPr>
              <p:nvPr/>
            </p:nvGrpSpPr>
            <p:grpSpPr bwMode="auto">
              <a:xfrm>
                <a:off x="768" y="2592"/>
                <a:ext cx="672" cy="336"/>
                <a:chOff x="768" y="2592"/>
                <a:chExt cx="672" cy="336"/>
              </a:xfrm>
            </p:grpSpPr>
            <p:sp>
              <p:nvSpPr>
                <p:cNvPr id="9237" name="Oval 90"/>
                <p:cNvSpPr>
                  <a:spLocks noChangeArrowheads="1"/>
                </p:cNvSpPr>
                <p:nvPr/>
              </p:nvSpPr>
              <p:spPr bwMode="auto">
                <a:xfrm>
                  <a:off x="1104" y="2592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  <p:sp>
              <p:nvSpPr>
                <p:cNvPr id="9238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1152" y="2640"/>
                  <a:ext cx="24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 type="none" w="sm" len="sm"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800" b="1"/>
                    <a:t>0</a:t>
                  </a:r>
                </a:p>
              </p:txBody>
            </p:sp>
            <p:sp>
              <p:nvSpPr>
                <p:cNvPr id="9239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768" y="2640"/>
                  <a:ext cx="33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 type="none" w="sm" len="sm"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800" b="1"/>
                    <a:t>E:</a:t>
                  </a:r>
                </a:p>
              </p:txBody>
            </p:sp>
          </p:grpSp>
        </p:grpSp>
        <p:sp>
          <p:nvSpPr>
            <p:cNvPr id="9224" name="Oval 93"/>
            <p:cNvSpPr>
              <a:spLocks noChangeArrowheads="1"/>
            </p:cNvSpPr>
            <p:nvPr/>
          </p:nvSpPr>
          <p:spPr bwMode="auto">
            <a:xfrm>
              <a:off x="1872" y="3373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9225" name="Text Box 95"/>
            <p:cNvSpPr txBox="1">
              <a:spLocks noChangeArrowheads="1"/>
            </p:cNvSpPr>
            <p:nvPr/>
          </p:nvSpPr>
          <p:spPr bwMode="auto">
            <a:xfrm>
              <a:off x="1920" y="345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/>
                <a:t>3</a:t>
              </a:r>
            </a:p>
          </p:txBody>
        </p:sp>
        <p:sp>
          <p:nvSpPr>
            <p:cNvPr id="9226" name="Text Box 96"/>
            <p:cNvSpPr txBox="1">
              <a:spLocks noChangeArrowheads="1"/>
            </p:cNvSpPr>
            <p:nvPr/>
          </p:nvSpPr>
          <p:spPr bwMode="auto">
            <a:xfrm>
              <a:off x="1392" y="307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2"/>
                  </a:solidFill>
                </a:rPr>
                <a:t>+</a:t>
              </a:r>
            </a:p>
          </p:txBody>
        </p:sp>
        <p:sp>
          <p:nvSpPr>
            <p:cNvPr id="9227" name="Text Box 100"/>
            <p:cNvSpPr txBox="1">
              <a:spLocks noChangeArrowheads="1"/>
            </p:cNvSpPr>
            <p:nvPr/>
          </p:nvSpPr>
          <p:spPr bwMode="auto">
            <a:xfrm>
              <a:off x="2160" y="379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accent2"/>
                  </a:solidFill>
                  <a:sym typeface="Symbol" charset="2"/>
                </a:rPr>
                <a:t></a:t>
              </a:r>
              <a:endParaRPr lang="en-US" altLang="en-US" sz="1800" b="1">
                <a:solidFill>
                  <a:schemeClr val="accent2"/>
                </a:solidFill>
              </a:endParaRPr>
            </a:p>
          </p:txBody>
        </p:sp>
        <p:grpSp>
          <p:nvGrpSpPr>
            <p:cNvPr id="9228" name="Group 101"/>
            <p:cNvGrpSpPr>
              <a:grpSpLocks/>
            </p:cNvGrpSpPr>
            <p:nvPr/>
          </p:nvGrpSpPr>
          <p:grpSpPr bwMode="auto">
            <a:xfrm>
              <a:off x="2544" y="3888"/>
              <a:ext cx="336" cy="336"/>
              <a:chOff x="2448" y="2736"/>
              <a:chExt cx="336" cy="336"/>
            </a:xfrm>
          </p:grpSpPr>
          <p:grpSp>
            <p:nvGrpSpPr>
              <p:cNvPr id="9230" name="Group 102"/>
              <p:cNvGrpSpPr>
                <a:grpSpLocks/>
              </p:cNvGrpSpPr>
              <p:nvPr/>
            </p:nvGrpSpPr>
            <p:grpSpPr bwMode="auto">
              <a:xfrm>
                <a:off x="2448" y="2736"/>
                <a:ext cx="336" cy="336"/>
                <a:chOff x="3552" y="2544"/>
                <a:chExt cx="336" cy="336"/>
              </a:xfrm>
            </p:grpSpPr>
            <p:sp>
              <p:nvSpPr>
                <p:cNvPr id="9232" name="Oval 103"/>
                <p:cNvSpPr>
                  <a:spLocks noChangeArrowheads="1"/>
                </p:cNvSpPr>
                <p:nvPr/>
              </p:nvSpPr>
              <p:spPr bwMode="auto">
                <a:xfrm>
                  <a:off x="3552" y="2544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  <p:sp>
              <p:nvSpPr>
                <p:cNvPr id="9233" name="Oval 104"/>
                <p:cNvSpPr>
                  <a:spLocks noChangeArrowheads="1"/>
                </p:cNvSpPr>
                <p:nvPr/>
              </p:nvSpPr>
              <p:spPr bwMode="auto">
                <a:xfrm>
                  <a:off x="3600" y="2592"/>
                  <a:ext cx="240" cy="24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fa-IR" altLang="en-US"/>
                </a:p>
              </p:txBody>
            </p:sp>
          </p:grpSp>
          <p:sp>
            <p:nvSpPr>
              <p:cNvPr id="9231" name="Text Box 105"/>
              <p:cNvSpPr txBox="1">
                <a:spLocks noChangeArrowheads="1"/>
              </p:cNvSpPr>
              <p:nvPr/>
            </p:nvSpPr>
            <p:spPr bwMode="auto">
              <a:xfrm>
                <a:off x="2496" y="278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b="1"/>
                  <a:t>6</a:t>
                </a:r>
              </a:p>
            </p:txBody>
          </p:sp>
        </p:grpSp>
        <p:cxnSp>
          <p:nvCxnSpPr>
            <p:cNvPr id="9229" name="AutoShape 106"/>
            <p:cNvCxnSpPr>
              <a:cxnSpLocks noChangeShapeType="1"/>
              <a:stCxn id="9224" idx="4"/>
              <a:endCxn id="9232" idx="2"/>
            </p:cNvCxnSpPr>
            <p:nvPr/>
          </p:nvCxnSpPr>
          <p:spPr bwMode="auto">
            <a:xfrm rot="16200000" flipH="1">
              <a:off x="2118" y="3630"/>
              <a:ext cx="347" cy="504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6176</TotalTime>
  <Words>251</Words>
  <Application>Microsoft Macintosh PowerPoint</Application>
  <PresentationFormat>On-screen Show (4:3)</PresentationFormat>
  <Paragraphs>241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Times New Roman</vt:lpstr>
      <vt:lpstr>Arial</vt:lpstr>
      <vt:lpstr>Wingdings</vt:lpstr>
      <vt:lpstr>Symbol</vt:lpstr>
      <vt:lpstr>Blank Presentation</vt:lpstr>
      <vt:lpstr>Transition Diagrams</vt:lpstr>
      <vt:lpstr>How can Transition Diagrams be Simplified ?</vt:lpstr>
      <vt:lpstr>How can Transition Diagrams be Simplified ? (2)</vt:lpstr>
      <vt:lpstr>How can Transition Diagrams be Simplified ? (3)</vt:lpstr>
      <vt:lpstr>How can Transition Diagrams be Simplified ? (4)</vt:lpstr>
      <vt:lpstr>How can Transition Diagrams be Simplified ? (5)</vt:lpstr>
      <vt:lpstr> Similar steps for T and T’ </vt:lpstr>
      <vt:lpstr>Simplified Transition diagrams 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Reza Sani</cp:lastModifiedBy>
  <cp:revision>750</cp:revision>
  <cp:lastPrinted>2000-07-18T20:55:40Z</cp:lastPrinted>
  <dcterms:created xsi:type="dcterms:W3CDTF">1997-11-12T07:36:58Z</dcterms:created>
  <dcterms:modified xsi:type="dcterms:W3CDTF">2015-01-31T17:09:09Z</dcterms:modified>
</cp:coreProperties>
</file>