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0" d="100"/>
          <a:sy n="70" d="100"/>
        </p:scale>
        <p:origin x="269"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390C-39FE-4F61-ACBE-4CF0CE431AC3}" type="datetimeFigureOut">
              <a:rPr lang="en-IN" smtClean="0"/>
              <a:t>12-10-2023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71857-D6D8-4091-94C7-435558F60544}" type="slidenum">
              <a:rPr lang="en-IN" smtClean="0"/>
              <a:t>‹#›</a:t>
            </a:fld>
            <a:endParaRPr lang="en-IN"/>
          </a:p>
        </p:txBody>
      </p:sp>
    </p:spTree>
    <p:extLst>
      <p:ext uri="{BB962C8B-B14F-4D97-AF65-F5344CB8AC3E}">
        <p14:creationId xmlns:p14="http://schemas.microsoft.com/office/powerpoint/2010/main" val="19612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Current Year Casualties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Current Year Accidents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Current Year Fatal Casualties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CurrYear Serious Casualties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CurrYear Slight Casualties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CurrYear v/s PrevYear Casualties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CurrYear Casualties by Light Conditions</a:t>
            </a:r>
            <a:endParaRPr dirty="0"/>
          </a:p>
          <a:p>
            <a:r>
              <a:rPr b="0" dirty="0"/>
              <a:t>No alt text provided</a:t>
            </a:r>
            <a:endParaRPr dirty="0"/>
          </a:p>
          <a:p>
            <a:endParaRPr dirty="0"/>
          </a:p>
          <a:p>
            <a:r>
              <a:rPr b="1" dirty="0"/>
              <a:t>CurrYear Casualties by Road Type</a:t>
            </a:r>
            <a:endParaRPr dirty="0"/>
          </a:p>
          <a:p>
            <a:r>
              <a:rPr b="0" dirty="0"/>
              <a:t>No alt text provided</a:t>
            </a:r>
            <a:endParaRPr dirty="0"/>
          </a:p>
          <a:p>
            <a:endParaRPr dirty="0"/>
          </a:p>
          <a:p>
            <a:r>
              <a:rPr b="1" dirty="0"/>
              <a:t>Casualties by Location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9086232-6a51-4d23-9c0a-3227d2b879b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urrent Year Casualties ,card ,Current Year Accidents ,card ,Current Year Fatal Casualties ,card ,CurrYear Serious Casualties ,card ,CurrYear Slight Casualties ,textbox ,image ,multiRowCard ,image ,image ,image ,image ,image ,textbox ,CurrYear v/s PrevYear Casualties ,image ,image ,donutChart ,donutChart ,textbox ,CurrYear Casualties by Light Conditions ,CurrYear Casualties by Road Type ,Casualties by Location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183</Words>
  <Application>Microsoft Office PowerPoint</Application>
  <PresentationFormat>Widescreen</PresentationFormat>
  <Paragraphs>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Abhishek Mehra</cp:lastModifiedBy>
  <cp:revision>5</cp:revision>
  <dcterms:created xsi:type="dcterms:W3CDTF">2016-09-04T11:54:55Z</dcterms:created>
  <dcterms:modified xsi:type="dcterms:W3CDTF">2023-10-12T15:01:52Z</dcterms:modified>
</cp:coreProperties>
</file>