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927"/>
    <a:srgbClr val="83B330"/>
    <a:srgbClr val="699841"/>
    <a:srgbClr val="95C532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4" d="100"/>
          <a:sy n="84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A24F-5094-4513-B354-5C1384E598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42B-985B-4FD5-A0D7-52E6FB0E9D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10" y="694690"/>
            <a:ext cx="8689975" cy="17119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Hotel management system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85" y="2820035"/>
            <a:ext cx="6195695" cy="498475"/>
          </a:xfrm>
        </p:spPr>
        <p:txBody>
          <a:bodyPr>
            <a:normAutofit lnSpcReduction="10000"/>
          </a:bodyPr>
          <a:lstStyle/>
          <a:p>
            <a:endParaRPr lang="en-US" altLang="en-GB" sz="2800" b="1" dirty="0" smtClean="0">
              <a:solidFill>
                <a:srgbClr val="508927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36845" y="3415665"/>
          <a:ext cx="4147820" cy="307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7820"/>
              </a:tblGrid>
              <a:tr h="307784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Footlight MT Light" panose="0204060206030A020304" pitchFamily="18" charset="0"/>
                        </a:rPr>
                        <a:t> </a:t>
                      </a:r>
                      <a:r>
                        <a:rPr lang="en-GB" sz="2800" dirty="0" smtClean="0">
                          <a:latin typeface="+mj-lt"/>
                          <a:cs typeface="+mj-lt"/>
                        </a:rPr>
                        <a:t>Supervisor</a:t>
                      </a:r>
                      <a:endParaRPr lang="en-GB" sz="2800" dirty="0" smtClean="0">
                        <a:latin typeface="+mj-lt"/>
                        <a:cs typeface="+mj-lt"/>
                      </a:endParaRPr>
                    </a:p>
                    <a:p>
                      <a:endParaRPr lang="en-GB" sz="2800" dirty="0" smtClean="0">
                        <a:latin typeface="+mj-lt"/>
                        <a:cs typeface="+mj-lt"/>
                      </a:endParaRPr>
                    </a:p>
                    <a:p>
                      <a:r>
                        <a:rPr lang="en-US" altLang="en-GB" sz="2800" dirty="0" smtClean="0">
                          <a:latin typeface="+mj-lt"/>
                          <a:cs typeface="+mj-lt"/>
                        </a:rPr>
                        <a:t>Md.Mosaddik Hasan</a:t>
                      </a:r>
                      <a:endParaRPr lang="en-GB" sz="2800" dirty="0" smtClean="0">
                        <a:latin typeface="+mj-lt"/>
                        <a:cs typeface="+mj-lt"/>
                      </a:endParaRPr>
                    </a:p>
                    <a:p>
                      <a:r>
                        <a:rPr lang="en-US" altLang="en-GB" sz="2800" dirty="0" smtClean="0">
                          <a:latin typeface="+mj-lt"/>
                          <a:cs typeface="+mj-lt"/>
                        </a:rPr>
                        <a:t>Associate Professor</a:t>
                      </a:r>
                      <a:r>
                        <a:rPr lang="en-GB" sz="2800" dirty="0" smtClean="0">
                          <a:latin typeface="+mj-lt"/>
                          <a:cs typeface="+mj-lt"/>
                        </a:rPr>
                        <a:t> Department of  CSE, </a:t>
                      </a:r>
                      <a:r>
                        <a:rPr lang="en-US" altLang="en-GB" sz="2800" dirty="0" smtClean="0">
                          <a:latin typeface="+mj-lt"/>
                          <a:cs typeface="+mj-lt"/>
                        </a:rPr>
                        <a:t>   </a:t>
                      </a:r>
                      <a:r>
                        <a:rPr lang="en-GB" sz="2800" dirty="0" smtClean="0">
                          <a:latin typeface="+mj-lt"/>
                          <a:cs typeface="+mj-lt"/>
                        </a:rPr>
                        <a:t>MBSTU</a:t>
                      </a:r>
                      <a:endParaRPr lang="en-GB" sz="2000" dirty="0" smtClean="0">
                        <a:latin typeface="+mj-lt"/>
                        <a:cs typeface="+mj-lt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69925" y="3535680"/>
            <a:ext cx="4064000" cy="2747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Project by</a:t>
            </a:r>
            <a:endParaRPr lang="en-US" sz="2800"/>
          </a:p>
          <a:p>
            <a:endParaRPr lang="en-US" sz="2800"/>
          </a:p>
          <a:p>
            <a:r>
              <a:rPr lang="en-US" sz="2800"/>
              <a:t>Name:  Md.Niloy </a:t>
            </a:r>
            <a:endParaRPr lang="en-US" sz="2800"/>
          </a:p>
          <a:p>
            <a:r>
              <a:rPr lang="en-US" sz="2800"/>
              <a:t>Id     :  CE19006</a:t>
            </a:r>
            <a:endParaRPr lang="en-US" sz="2800"/>
          </a:p>
          <a:p>
            <a:r>
              <a:rPr lang="en-US" sz="2800"/>
              <a:t>Session:2018-19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345" y="392430"/>
            <a:ext cx="7766685" cy="485775"/>
          </a:xfrm>
        </p:spPr>
        <p:txBody>
          <a:bodyPr/>
          <a:lstStyle/>
          <a:p>
            <a:pPr algn="ctr"/>
            <a:r>
              <a:rPr lang="en-US" sz="2800" dirty="0"/>
              <a:t>Main Menu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1" y="2082560"/>
            <a:ext cx="7766936" cy="109689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Hotel_main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169670"/>
            <a:ext cx="8030845" cy="51244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345" y="420370"/>
            <a:ext cx="7766685" cy="571500"/>
          </a:xfrm>
        </p:spPr>
        <p:txBody>
          <a:bodyPr/>
          <a:lstStyle/>
          <a:p>
            <a:pPr algn="ctr"/>
            <a:r>
              <a:rPr lang="en-US" sz="2800" dirty="0"/>
              <a:t>Check in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345" y="1684655"/>
            <a:ext cx="7766685" cy="36029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hotel_check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9870"/>
            <a:ext cx="8383270" cy="49574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1" y="704662"/>
            <a:ext cx="7766936" cy="586419"/>
          </a:xfrm>
        </p:spPr>
        <p:txBody>
          <a:bodyPr/>
          <a:lstStyle/>
          <a:p>
            <a:pPr algn="ctr"/>
            <a:r>
              <a:rPr lang="en-US" sz="2800" dirty="0"/>
              <a:t>view all record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345" y="2082800"/>
            <a:ext cx="7766685" cy="35648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hotel_allrec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860550"/>
            <a:ext cx="8333740" cy="4674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1" y="704662"/>
            <a:ext cx="7766936" cy="586419"/>
          </a:xfrm>
        </p:spPr>
        <p:txBody>
          <a:bodyPr/>
          <a:lstStyle/>
          <a:p>
            <a:pPr algn="ctr"/>
            <a:r>
              <a:rPr lang="en-US" sz="2800" dirty="0"/>
              <a:t>Available room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1" y="2082560"/>
            <a:ext cx="7766936" cy="10968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hotel_availablero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888490"/>
            <a:ext cx="9097645" cy="428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 out</a:t>
            </a:r>
            <a:endParaRPr lang="en-US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3261995" y="2413635"/>
            <a:ext cx="406400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5" name="Content Placeholder 4" descr="hotel_checko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1821815"/>
            <a:ext cx="8596630" cy="4359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2150"/>
            <a:ext cx="8596668" cy="768439"/>
          </a:xfrm>
        </p:spPr>
        <p:txBody>
          <a:bodyPr/>
          <a:lstStyle/>
          <a:p>
            <a:pPr algn="ctr"/>
            <a:r>
              <a:rPr lang="en-GB" dirty="0" smtClean="0"/>
              <a:t>		</a:t>
            </a:r>
            <a:r>
              <a:rPr lang="en-GB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495550"/>
            <a:ext cx="8596630" cy="3757930"/>
          </a:xfrm>
        </p:spPr>
        <p:txBody>
          <a:bodyPr>
            <a:normAutofit/>
          </a:bodyPr>
          <a:lstStyle/>
          <a:p>
            <a:pPr lvl="2"/>
            <a:r>
              <a:rPr lang="en-US" altLang="en-GB" sz="32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This project has limited features</a:t>
            </a:r>
            <a:r>
              <a:rPr lang="en-US" altLang="en-GB" sz="2800" dirty="0" smtClean="0">
                <a:solidFill>
                  <a:schemeClr val="tx1"/>
                </a:solidFill>
              </a:rPr>
              <a:t>.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2"/>
            <a:r>
              <a:rPr lang="en-GB" sz="2800" dirty="0">
                <a:solidFill>
                  <a:schemeClr val="tx1"/>
                </a:solidFill>
              </a:rPr>
              <a:t>  This project can’t be used as web </a:t>
            </a:r>
            <a:r>
              <a:rPr lang="en-US" altLang="en-GB" sz="2800" dirty="0">
                <a:solidFill>
                  <a:schemeClr val="tx1"/>
                </a:solidFill>
              </a:rPr>
              <a:t>          </a:t>
            </a:r>
            <a:r>
              <a:rPr lang="en-GB" sz="2800" dirty="0">
                <a:solidFill>
                  <a:schemeClr val="tx1"/>
                </a:solidFill>
              </a:rPr>
              <a:t>application or apps.</a:t>
            </a:r>
            <a:endParaRPr lang="en-GB" sz="2800" dirty="0">
              <a:solidFill>
                <a:schemeClr val="tx1"/>
              </a:solidFill>
            </a:endParaRPr>
          </a:p>
          <a:p>
            <a:pPr lvl="2"/>
            <a:r>
              <a:rPr lang="en-US" altLang="en-GB" sz="2800" dirty="0">
                <a:solidFill>
                  <a:schemeClr val="tx1"/>
                </a:solidFill>
              </a:rPr>
              <a:t>  </a:t>
            </a:r>
            <a:r>
              <a:rPr lang="en-GB" sz="2800" dirty="0">
                <a:solidFill>
                  <a:schemeClr val="tx1"/>
                </a:solidFill>
              </a:rPr>
              <a:t>Design pattern is not good enough.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2150"/>
            <a:ext cx="8596668" cy="768439"/>
          </a:xfrm>
        </p:spPr>
        <p:txBody>
          <a:bodyPr/>
          <a:lstStyle/>
          <a:p>
            <a:pPr algn="ctr"/>
            <a:r>
              <a:rPr lang="en-GB" dirty="0" smtClean="0"/>
              <a:t>		</a:t>
            </a:r>
            <a:r>
              <a:rPr lang="en-GB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52159"/>
            <a:ext cx="8596668" cy="1961035"/>
          </a:xfrm>
        </p:spPr>
        <p:txBody>
          <a:bodyPr>
            <a:normAutofit lnSpcReduction="20000"/>
          </a:bodyPr>
          <a:lstStyle/>
          <a:p>
            <a:pPr lvl="2"/>
            <a:endParaRPr lang="en-GB" sz="20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800" dirty="0">
                <a:solidFill>
                  <a:schemeClr val="tx1"/>
                </a:solidFill>
              </a:rPr>
              <a:t>1.</a:t>
            </a:r>
            <a:r>
              <a:rPr lang="en-GB" sz="2800" dirty="0" smtClean="0">
                <a:solidFill>
                  <a:schemeClr val="tx1"/>
                </a:solidFill>
              </a:rPr>
              <a:t> The purpose of this project is  </a:t>
            </a:r>
            <a:r>
              <a:rPr lang="en-US" altLang="en-GB" sz="2800" dirty="0" smtClean="0">
                <a:solidFill>
                  <a:schemeClr val="tx1"/>
                </a:solidFill>
              </a:rPr>
              <a:t>booking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US" altLang="en-GB" sz="2800" dirty="0" smtClean="0">
                <a:solidFill>
                  <a:schemeClr val="tx1"/>
                </a:solidFill>
              </a:rPr>
              <a:t>hotel rooms and operating hotel management systems.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82" y="2834185"/>
            <a:ext cx="8596668" cy="1320800"/>
          </a:xfrm>
        </p:spPr>
        <p:txBody>
          <a:bodyPr/>
          <a:lstStyle/>
          <a:p>
            <a:pPr algn="ctr"/>
            <a:r>
              <a:rPr lang="en-GB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9149"/>
            <a:ext cx="8596668" cy="768439"/>
          </a:xfrm>
        </p:spPr>
        <p:txBody>
          <a:bodyPr/>
          <a:lstStyle/>
          <a:p>
            <a:r>
              <a:rPr lang="en-GB" dirty="0" smtClean="0"/>
              <a:t>		</a:t>
            </a:r>
            <a:r>
              <a:rPr lang="en-GB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Introduction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Developing Tools </a:t>
            </a:r>
            <a:endParaRPr lang="en-US" sz="28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alt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</a:t>
            </a:r>
            <a:endParaRPr lang="en-GB" sz="28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alt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Context Diagram</a:t>
            </a:r>
            <a:endParaRPr lang="en-GB" sz="28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alt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View</a:t>
            </a:r>
            <a:endParaRPr lang="en-GB" sz="28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alt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Limitations</a:t>
            </a:r>
            <a:endParaRPr lang="en-GB" sz="28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alt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Purpose</a:t>
            </a:r>
            <a:endParaRPr lang="en-GB" sz="28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2"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9909" y="437882"/>
            <a:ext cx="8596668" cy="960001"/>
          </a:xfrm>
        </p:spPr>
        <p:txBody>
          <a:bodyPr/>
          <a:lstStyle/>
          <a:p>
            <a:pPr algn="ctr"/>
            <a:r>
              <a:rPr lang="en-GB" b="1" dirty="0" smtClean="0"/>
              <a:t>Introduction 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9003" y="1913037"/>
            <a:ext cx="8596668" cy="860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today's fast-paced world, the hospitality industry plays a crucial role in providing comfortable and memorable experiences to travelers and guests.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 my project guests can easily book rooms according to their choise.Admin can view,edit,search and delete the records of guests.Strong security maintains here.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1" y="1395211"/>
            <a:ext cx="8596668" cy="768439"/>
          </a:xfrm>
        </p:spPr>
        <p:txBody>
          <a:bodyPr/>
          <a:lstStyle/>
          <a:p>
            <a:pPr algn="ctr"/>
            <a:r>
              <a:rPr lang="en-GB" dirty="0" smtClean="0"/>
              <a:t>		</a:t>
            </a:r>
            <a:r>
              <a:rPr lang="en-GB" b="1" dirty="0" smtClean="0"/>
              <a:t>Developing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523" y="2971959"/>
            <a:ext cx="8596668" cy="1638678"/>
          </a:xfrm>
        </p:spPr>
        <p:txBody>
          <a:bodyPr>
            <a:normAutofit/>
          </a:bodyPr>
          <a:lstStyle/>
          <a:p>
            <a:pPr lvl="2"/>
            <a:r>
              <a:rPr lang="en-GB" sz="2400" dirty="0" smtClean="0">
                <a:solidFill>
                  <a:schemeClr val="tx1"/>
                </a:solidFill>
              </a:rPr>
              <a:t>  Operating System : Windows 7, 8, 10</a:t>
            </a:r>
            <a:endParaRPr lang="en-GB" sz="2400" dirty="0" smtClean="0">
              <a:solidFill>
                <a:schemeClr val="tx1"/>
              </a:solidFill>
            </a:endParaRP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Language : </a:t>
            </a:r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endParaRPr lang="en-US" sz="24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GB" sz="24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Platform : Code Blocks</a:t>
            </a:r>
            <a:endParaRPr lang="en-GB" sz="24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1" y="1008845"/>
            <a:ext cx="8596668" cy="768439"/>
          </a:xfrm>
        </p:spPr>
        <p:txBody>
          <a:bodyPr/>
          <a:lstStyle/>
          <a:p>
            <a:pPr algn="ctr"/>
            <a:r>
              <a:rPr lang="en-GB" dirty="0" smtClean="0"/>
              <a:t>		</a:t>
            </a:r>
            <a:r>
              <a:rPr lang="en-GB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61" y="2343954"/>
            <a:ext cx="8596668" cy="1638678"/>
          </a:xfrm>
        </p:spPr>
        <p:txBody>
          <a:bodyPr>
            <a:normAutofit fontScale="25000"/>
          </a:bodyPr>
          <a:lstStyle/>
          <a:p>
            <a:pPr lvl="2"/>
            <a:r>
              <a:rPr lang="en-GB" sz="9600" dirty="0" smtClean="0">
                <a:solidFill>
                  <a:schemeClr val="tx1"/>
                </a:solidFill>
              </a:rPr>
              <a:t> Booking guests room. </a:t>
            </a:r>
            <a:endParaRPr lang="en-GB" sz="9600" dirty="0" smtClean="0">
              <a:solidFill>
                <a:schemeClr val="tx1"/>
              </a:solidFill>
            </a:endParaRPr>
          </a:p>
          <a:p>
            <a:pPr lvl="2"/>
            <a:r>
              <a:rPr lang="en-US" sz="96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 Ensuring safety of guests information.</a:t>
            </a:r>
            <a:endParaRPr lang="en-US" sz="96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sz="96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 Viewing guests information</a:t>
            </a:r>
            <a:endParaRPr lang="en-US" sz="96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sz="96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 Editing guest record </a:t>
            </a:r>
            <a:endParaRPr lang="en-US" sz="96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sz="96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 Searching guest record</a:t>
            </a:r>
            <a:endParaRPr lang="en-US" sz="96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2"/>
            <a:r>
              <a:rPr lang="en-US" sz="9600" dirty="0" smtClean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Checking out</a:t>
            </a:r>
            <a:endParaRPr lang="en-US" sz="9600" dirty="0" smtClean="0">
              <a:solidFill>
                <a:schemeClr val="tx1"/>
              </a:solidFill>
              <a:latin typeface="Trebuchet MS" panose="020B0603020202020204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738630" y="579120"/>
            <a:ext cx="7767955" cy="1058545"/>
          </a:xfrm>
        </p:spPr>
        <p:txBody>
          <a:bodyPr/>
          <a:lstStyle/>
          <a:p>
            <a:pPr algn="ctr"/>
            <a:r>
              <a:rPr lang="en-GB" b="1" dirty="0" smtClean="0"/>
              <a:t>Context Diagram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516890" y="1896745"/>
            <a:ext cx="1448435" cy="13817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Guest</a:t>
            </a:r>
            <a:endParaRPr lang="en-US" sz="2400"/>
          </a:p>
        </p:txBody>
      </p:sp>
      <p:sp>
        <p:nvSpPr>
          <p:cNvPr id="3" name="Oval 2"/>
          <p:cNvSpPr/>
          <p:nvPr/>
        </p:nvSpPr>
        <p:spPr>
          <a:xfrm>
            <a:off x="516890" y="3764280"/>
            <a:ext cx="1550035" cy="120904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Admin</a:t>
            </a:r>
            <a:endParaRPr lang="en-US" sz="2400"/>
          </a:p>
        </p:txBody>
      </p:sp>
      <p:sp>
        <p:nvSpPr>
          <p:cNvPr id="5" name="Rectangles 4"/>
          <p:cNvSpPr/>
          <p:nvPr/>
        </p:nvSpPr>
        <p:spPr>
          <a:xfrm>
            <a:off x="3710305" y="3985260"/>
            <a:ext cx="149161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Login</a:t>
            </a:r>
            <a:endParaRPr lang="en-US" sz="2400"/>
          </a:p>
        </p:txBody>
      </p:sp>
      <p:sp>
        <p:nvSpPr>
          <p:cNvPr id="11" name="Rectangles 10"/>
          <p:cNvSpPr/>
          <p:nvPr/>
        </p:nvSpPr>
        <p:spPr>
          <a:xfrm>
            <a:off x="7926705" y="1300480"/>
            <a:ext cx="1601470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Check in</a:t>
            </a:r>
            <a:endParaRPr lang="en-US" sz="2400"/>
          </a:p>
        </p:txBody>
      </p:sp>
      <p:sp>
        <p:nvSpPr>
          <p:cNvPr id="12" name="Rectangles 11"/>
          <p:cNvSpPr/>
          <p:nvPr/>
        </p:nvSpPr>
        <p:spPr>
          <a:xfrm>
            <a:off x="7927340" y="2495550"/>
            <a:ext cx="166306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View record</a:t>
            </a:r>
            <a:endParaRPr lang="en-US" sz="2400"/>
          </a:p>
        </p:txBody>
      </p:sp>
      <p:sp>
        <p:nvSpPr>
          <p:cNvPr id="13" name="Rectangles 12"/>
          <p:cNvSpPr/>
          <p:nvPr/>
        </p:nvSpPr>
        <p:spPr>
          <a:xfrm>
            <a:off x="7926705" y="3594735"/>
            <a:ext cx="163131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Edit record</a:t>
            </a:r>
            <a:endParaRPr lang="en-US" sz="2400"/>
          </a:p>
        </p:txBody>
      </p:sp>
      <p:sp>
        <p:nvSpPr>
          <p:cNvPr id="14" name="Rectangles 13"/>
          <p:cNvSpPr/>
          <p:nvPr/>
        </p:nvSpPr>
        <p:spPr>
          <a:xfrm>
            <a:off x="7927340" y="4741545"/>
            <a:ext cx="1686560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Search record</a:t>
            </a:r>
            <a:endParaRPr lang="en-US" sz="2400"/>
          </a:p>
        </p:txBody>
      </p:sp>
      <p:sp>
        <p:nvSpPr>
          <p:cNvPr id="15" name="Rectangles 14"/>
          <p:cNvSpPr/>
          <p:nvPr/>
        </p:nvSpPr>
        <p:spPr>
          <a:xfrm>
            <a:off x="7914640" y="5790565"/>
            <a:ext cx="1717040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Check out</a:t>
            </a:r>
            <a:endParaRPr lang="en-US" sz="2400"/>
          </a:p>
        </p:txBody>
      </p:sp>
      <p:cxnSp>
        <p:nvCxnSpPr>
          <p:cNvPr id="17" name="Straight Arrow Connector 16"/>
          <p:cNvCxnSpPr>
            <a:stCxn id="2" idx="6"/>
            <a:endCxn id="11" idx="1"/>
          </p:cNvCxnSpPr>
          <p:nvPr/>
        </p:nvCxnSpPr>
        <p:spPr>
          <a:xfrm flipV="1">
            <a:off x="1965325" y="1757680"/>
            <a:ext cx="5961380" cy="829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6"/>
            <a:endCxn id="5" idx="1"/>
          </p:cNvCxnSpPr>
          <p:nvPr/>
        </p:nvCxnSpPr>
        <p:spPr>
          <a:xfrm>
            <a:off x="2066925" y="4368800"/>
            <a:ext cx="1643380" cy="73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5201920" y="1798320"/>
            <a:ext cx="2700020" cy="2644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1"/>
          </p:cNvCxnSpPr>
          <p:nvPr/>
        </p:nvCxnSpPr>
        <p:spPr>
          <a:xfrm flipV="1">
            <a:off x="5259705" y="4051935"/>
            <a:ext cx="2667000" cy="36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 flipV="1">
            <a:off x="5234940" y="2952750"/>
            <a:ext cx="2692400" cy="1475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>
            <a:off x="5210175" y="4403725"/>
            <a:ext cx="2717165" cy="795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4444365" y="2228215"/>
            <a:ext cx="3470275" cy="4019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1858645" y="5459730"/>
            <a:ext cx="1648460" cy="11245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Exit</a:t>
            </a:r>
            <a:endParaRPr lang="en-US" sz="240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H="1">
            <a:off x="1858645" y="4354830"/>
            <a:ext cx="377825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 flipH="1">
            <a:off x="2682875" y="2473960"/>
            <a:ext cx="32385" cy="298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8" y="2515674"/>
            <a:ext cx="8596668" cy="1320800"/>
          </a:xfrm>
        </p:spPr>
        <p:txBody>
          <a:bodyPr/>
          <a:lstStyle/>
          <a:p>
            <a:pPr algn="ctr"/>
            <a:r>
              <a:rPr lang="en-GB" b="1" dirty="0" smtClean="0">
                <a:latin typeface="Arial Black" panose="020B0A04020102020204" pitchFamily="34" charset="0"/>
              </a:rPr>
              <a:t>Project View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726546" y="3464417"/>
            <a:ext cx="425003" cy="47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1" y="704662"/>
            <a:ext cx="7766936" cy="586419"/>
          </a:xfrm>
        </p:spPr>
        <p:txBody>
          <a:bodyPr/>
          <a:lstStyle/>
          <a:p>
            <a:r>
              <a:rPr lang="en-US" sz="2800" dirty="0">
                <a:sym typeface="+mn-ea"/>
              </a:rPr>
              <a:t>Front page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1" y="2082560"/>
            <a:ext cx="7766936" cy="1096899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hotel_front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1647825"/>
            <a:ext cx="8840470" cy="496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1" y="704662"/>
            <a:ext cx="7766936" cy="586419"/>
          </a:xfrm>
        </p:spPr>
        <p:txBody>
          <a:bodyPr/>
          <a:lstStyle/>
          <a:p>
            <a:pPr algn="ctr"/>
            <a:r>
              <a:rPr lang="en-US" sz="2800" dirty="0"/>
              <a:t>Login page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1" y="2082560"/>
            <a:ext cx="7766936" cy="10968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hotel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1788160"/>
            <a:ext cx="8665845" cy="445325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1274</Words>
  <Application>WPS Presentation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Algerian</vt:lpstr>
      <vt:lpstr>Footlight MT Light</vt:lpstr>
      <vt:lpstr>Trebuchet MS</vt:lpstr>
      <vt:lpstr>Times New Roman</vt:lpstr>
      <vt:lpstr>Arial Black</vt:lpstr>
      <vt:lpstr>Microsoft YaHei</vt:lpstr>
      <vt:lpstr>Arial Unicode MS</vt:lpstr>
      <vt:lpstr>Calibri</vt:lpstr>
      <vt:lpstr>Facet</vt:lpstr>
      <vt:lpstr>Hotel management system </vt:lpstr>
      <vt:lpstr>		Contents</vt:lpstr>
      <vt:lpstr>Introduction </vt:lpstr>
      <vt:lpstr>		Developing Tools</vt:lpstr>
      <vt:lpstr>		Features</vt:lpstr>
      <vt:lpstr>Context Diagram</vt:lpstr>
      <vt:lpstr>Project View</vt:lpstr>
      <vt:lpstr>Front page</vt:lpstr>
      <vt:lpstr>Login page</vt:lpstr>
      <vt:lpstr>Main Menu</vt:lpstr>
      <vt:lpstr>Check in</vt:lpstr>
      <vt:lpstr>view all record</vt:lpstr>
      <vt:lpstr>Available room</vt:lpstr>
      <vt:lpstr>Check out</vt:lpstr>
      <vt:lpstr>		Limitations</vt:lpstr>
      <vt:lpstr>		Purpose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hp</dc:creator>
  <cp:lastModifiedBy>User</cp:lastModifiedBy>
  <cp:revision>38</cp:revision>
  <dcterms:created xsi:type="dcterms:W3CDTF">2021-11-04T04:10:00Z</dcterms:created>
  <dcterms:modified xsi:type="dcterms:W3CDTF">2023-09-25T04:53:25Z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704651B2B6674B44A1BDA039F61D3121_12</vt:lpwstr>
  </property>
  <property fmtid="{D5CDD505-2E9C-101B-9397-08002B2CF9AE}" pid="3" name="KSOProductBuildVer">
    <vt:lpwstr>1033-12.2.0.13215</vt:lpwstr>
  </property>
</Properties>
</file>