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05962-7032-4AFA-8FDE-52C386B49BA9}" v="11" dt="2022-04-13T15:19:1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ab Firouzi Moghadam" userId="ce563e413685d9d3" providerId="LiveId" clId="{39F05962-7032-4AFA-8FDE-52C386B49BA9}"/>
    <pc:docChg chg="undo custSel addSld modSld">
      <pc:chgData name="Mehrab Firouzi Moghadam" userId="ce563e413685d9d3" providerId="LiveId" clId="{39F05962-7032-4AFA-8FDE-52C386B49BA9}" dt="2022-04-13T15:19:13.055" v="174" actId="27636"/>
      <pc:docMkLst>
        <pc:docMk/>
      </pc:docMkLst>
      <pc:sldChg chg="modSp mod">
        <pc:chgData name="Mehrab Firouzi Moghadam" userId="ce563e413685d9d3" providerId="LiveId" clId="{39F05962-7032-4AFA-8FDE-52C386B49BA9}" dt="2022-04-13T15:19:12.950" v="173"/>
        <pc:sldMkLst>
          <pc:docMk/>
          <pc:sldMk cId="424363159" sldId="256"/>
        </pc:sldMkLst>
        <pc:spChg chg="mod">
          <ac:chgData name="Mehrab Firouzi Moghadam" userId="ce563e413685d9d3" providerId="LiveId" clId="{39F05962-7032-4AFA-8FDE-52C386B49BA9}" dt="2022-04-13T15:19:12.950" v="173"/>
          <ac:spMkLst>
            <pc:docMk/>
            <pc:sldMk cId="424363159" sldId="256"/>
            <ac:spMk id="2" creationId="{F99E9FF1-4A3C-4077-B317-F36142991340}"/>
          </ac:spMkLst>
        </pc:spChg>
        <pc:spChg chg="mod">
          <ac:chgData name="Mehrab Firouzi Moghadam" userId="ce563e413685d9d3" providerId="LiveId" clId="{39F05962-7032-4AFA-8FDE-52C386B49BA9}" dt="2022-04-13T15:19:12.950" v="173"/>
          <ac:spMkLst>
            <pc:docMk/>
            <pc:sldMk cId="424363159" sldId="256"/>
            <ac:spMk id="3" creationId="{B7935408-9E58-4BCF-88EE-77D37E4BE6FC}"/>
          </ac:spMkLst>
        </pc:spChg>
      </pc:sldChg>
      <pc:sldChg chg="addSp delSp modSp mod">
        <pc:chgData name="Mehrab Firouzi Moghadam" userId="ce563e413685d9d3" providerId="LiveId" clId="{39F05962-7032-4AFA-8FDE-52C386B49BA9}" dt="2022-04-13T15:00:32.632" v="157" actId="1076"/>
        <pc:sldMkLst>
          <pc:docMk/>
          <pc:sldMk cId="1329212790" sldId="257"/>
        </pc:sldMkLst>
        <pc:spChg chg="mod">
          <ac:chgData name="Mehrab Firouzi Moghadam" userId="ce563e413685d9d3" providerId="LiveId" clId="{39F05962-7032-4AFA-8FDE-52C386B49BA9}" dt="2022-04-12T19:02:42.954" v="15" actId="1076"/>
          <ac:spMkLst>
            <pc:docMk/>
            <pc:sldMk cId="1329212790" sldId="257"/>
            <ac:spMk id="2" creationId="{CBB73A8C-A799-4952-B620-04D057BAE719}"/>
          </ac:spMkLst>
        </pc:spChg>
        <pc:spChg chg="del">
          <ac:chgData name="Mehrab Firouzi Moghadam" userId="ce563e413685d9d3" providerId="LiveId" clId="{39F05962-7032-4AFA-8FDE-52C386B49BA9}" dt="2022-04-12T19:01:40.535" v="0" actId="931"/>
          <ac:spMkLst>
            <pc:docMk/>
            <pc:sldMk cId="1329212790" sldId="257"/>
            <ac:spMk id="3" creationId="{2DAB09B2-764D-4B94-AC4E-8FDC246C08A4}"/>
          </ac:spMkLst>
        </pc:spChg>
        <pc:picChg chg="add mod">
          <ac:chgData name="Mehrab Firouzi Moghadam" userId="ce563e413685d9d3" providerId="LiveId" clId="{39F05962-7032-4AFA-8FDE-52C386B49BA9}" dt="2022-04-13T15:00:32.632" v="157" actId="1076"/>
          <ac:picMkLst>
            <pc:docMk/>
            <pc:sldMk cId="1329212790" sldId="257"/>
            <ac:picMk id="5" creationId="{0C1582BF-79B3-460E-A8FB-85765F49765B}"/>
          </ac:picMkLst>
        </pc:picChg>
      </pc:sldChg>
      <pc:sldChg chg="addSp delSp modSp new mod">
        <pc:chgData name="Mehrab Firouzi Moghadam" userId="ce563e413685d9d3" providerId="LiveId" clId="{39F05962-7032-4AFA-8FDE-52C386B49BA9}" dt="2022-04-13T15:19:12.950" v="173"/>
        <pc:sldMkLst>
          <pc:docMk/>
          <pc:sldMk cId="3135241822" sldId="258"/>
        </pc:sldMkLst>
        <pc:spChg chg="mod">
          <ac:chgData name="Mehrab Firouzi Moghadam" userId="ce563e413685d9d3" providerId="LiveId" clId="{39F05962-7032-4AFA-8FDE-52C386B49BA9}" dt="2022-04-13T15:19:12.950" v="173"/>
          <ac:spMkLst>
            <pc:docMk/>
            <pc:sldMk cId="3135241822" sldId="258"/>
            <ac:spMk id="2" creationId="{4954952A-74E3-4ABD-B928-1806311AF301}"/>
          </ac:spMkLst>
        </pc:spChg>
        <pc:spChg chg="del">
          <ac:chgData name="Mehrab Firouzi Moghadam" userId="ce563e413685d9d3" providerId="LiveId" clId="{39F05962-7032-4AFA-8FDE-52C386B49BA9}" dt="2022-04-12T19:13:40.926" v="32" actId="931"/>
          <ac:spMkLst>
            <pc:docMk/>
            <pc:sldMk cId="3135241822" sldId="258"/>
            <ac:spMk id="3" creationId="{67022024-F964-46BD-809F-FA98F6BFA424}"/>
          </ac:spMkLst>
        </pc:spChg>
        <pc:spChg chg="add del mod">
          <ac:chgData name="Mehrab Firouzi Moghadam" userId="ce563e413685d9d3" providerId="LiveId" clId="{39F05962-7032-4AFA-8FDE-52C386B49BA9}" dt="2022-04-12T19:14:11.725" v="39" actId="931"/>
          <ac:spMkLst>
            <pc:docMk/>
            <pc:sldMk cId="3135241822" sldId="258"/>
            <ac:spMk id="7" creationId="{BC81CB6A-987D-4CD9-B831-3C2D727D4033}"/>
          </ac:spMkLst>
        </pc:spChg>
        <pc:spChg chg="add del mod">
          <ac:chgData name="Mehrab Firouzi Moghadam" userId="ce563e413685d9d3" providerId="LiveId" clId="{39F05962-7032-4AFA-8FDE-52C386B49BA9}" dt="2022-04-12T19:27:36.981" v="48" actId="931"/>
          <ac:spMkLst>
            <pc:docMk/>
            <pc:sldMk cId="3135241822" sldId="258"/>
            <ac:spMk id="11" creationId="{211CAA72-A2E3-4ABE-B158-994E8A5ADB7E}"/>
          </ac:spMkLst>
        </pc:spChg>
        <pc:picChg chg="add del mod">
          <ac:chgData name="Mehrab Firouzi Moghadam" userId="ce563e413685d9d3" providerId="LiveId" clId="{39F05962-7032-4AFA-8FDE-52C386B49BA9}" dt="2022-04-12T19:14:05.002" v="38" actId="478"/>
          <ac:picMkLst>
            <pc:docMk/>
            <pc:sldMk cId="3135241822" sldId="258"/>
            <ac:picMk id="5" creationId="{09C1BE45-0F96-49C7-9ED4-39E865FC985A}"/>
          </ac:picMkLst>
        </pc:picChg>
        <pc:picChg chg="add del mod">
          <ac:chgData name="Mehrab Firouzi Moghadam" userId="ce563e413685d9d3" providerId="LiveId" clId="{39F05962-7032-4AFA-8FDE-52C386B49BA9}" dt="2022-04-12T19:27:29.309" v="47" actId="478"/>
          <ac:picMkLst>
            <pc:docMk/>
            <pc:sldMk cId="3135241822" sldId="258"/>
            <ac:picMk id="9" creationId="{D7325405-476A-44BF-8B1B-CCBEFE071A67}"/>
          </ac:picMkLst>
        </pc:picChg>
        <pc:picChg chg="add mod">
          <ac:chgData name="Mehrab Firouzi Moghadam" userId="ce563e413685d9d3" providerId="LiveId" clId="{39F05962-7032-4AFA-8FDE-52C386B49BA9}" dt="2022-04-12T19:27:51.101" v="53" actId="1076"/>
          <ac:picMkLst>
            <pc:docMk/>
            <pc:sldMk cId="3135241822" sldId="258"/>
            <ac:picMk id="13" creationId="{157D3D5D-070A-4A28-BD41-E69984469867}"/>
          </ac:picMkLst>
        </pc:picChg>
      </pc:sldChg>
      <pc:sldChg chg="addSp delSp modSp new mod">
        <pc:chgData name="Mehrab Firouzi Moghadam" userId="ce563e413685d9d3" providerId="LiveId" clId="{39F05962-7032-4AFA-8FDE-52C386B49BA9}" dt="2022-04-13T15:19:12.950" v="173"/>
        <pc:sldMkLst>
          <pc:docMk/>
          <pc:sldMk cId="1585648473" sldId="259"/>
        </pc:sldMkLst>
        <pc:spChg chg="mod">
          <ac:chgData name="Mehrab Firouzi Moghadam" userId="ce563e413685d9d3" providerId="LiveId" clId="{39F05962-7032-4AFA-8FDE-52C386B49BA9}" dt="2022-04-13T15:19:12.950" v="173"/>
          <ac:spMkLst>
            <pc:docMk/>
            <pc:sldMk cId="1585648473" sldId="259"/>
            <ac:spMk id="2" creationId="{E86C9606-3399-45F6-B8E9-57123E0F93A3}"/>
          </ac:spMkLst>
        </pc:spChg>
        <pc:spChg chg="del">
          <ac:chgData name="Mehrab Firouzi Moghadam" userId="ce563e413685d9d3" providerId="LiveId" clId="{39F05962-7032-4AFA-8FDE-52C386B49BA9}" dt="2022-04-12T19:30:09.366" v="60" actId="931"/>
          <ac:spMkLst>
            <pc:docMk/>
            <pc:sldMk cId="1585648473" sldId="259"/>
            <ac:spMk id="3" creationId="{2DB8CCDC-156B-45E6-AC2E-1A2E42DAFF46}"/>
          </ac:spMkLst>
        </pc:spChg>
        <pc:picChg chg="add mod">
          <ac:chgData name="Mehrab Firouzi Moghadam" userId="ce563e413685d9d3" providerId="LiveId" clId="{39F05962-7032-4AFA-8FDE-52C386B49BA9}" dt="2022-04-12T19:30:19.124" v="66" actId="14100"/>
          <ac:picMkLst>
            <pc:docMk/>
            <pc:sldMk cId="1585648473" sldId="259"/>
            <ac:picMk id="5" creationId="{796958F4-6C13-48CB-917B-A240C9E1EA88}"/>
          </ac:picMkLst>
        </pc:picChg>
      </pc:sldChg>
      <pc:sldChg chg="addSp delSp modSp new mod">
        <pc:chgData name="Mehrab Firouzi Moghadam" userId="ce563e413685d9d3" providerId="LiveId" clId="{39F05962-7032-4AFA-8FDE-52C386B49BA9}" dt="2022-04-13T15:19:12.950" v="173"/>
        <pc:sldMkLst>
          <pc:docMk/>
          <pc:sldMk cId="3860512580" sldId="260"/>
        </pc:sldMkLst>
        <pc:spChg chg="mod">
          <ac:chgData name="Mehrab Firouzi Moghadam" userId="ce563e413685d9d3" providerId="LiveId" clId="{39F05962-7032-4AFA-8FDE-52C386B49BA9}" dt="2022-04-13T15:19:12.950" v="173"/>
          <ac:spMkLst>
            <pc:docMk/>
            <pc:sldMk cId="3860512580" sldId="260"/>
            <ac:spMk id="2" creationId="{72C7061A-50AF-487A-8481-7A873BE976BA}"/>
          </ac:spMkLst>
        </pc:spChg>
        <pc:spChg chg="del">
          <ac:chgData name="Mehrab Firouzi Moghadam" userId="ce563e413685d9d3" providerId="LiveId" clId="{39F05962-7032-4AFA-8FDE-52C386B49BA9}" dt="2022-04-12T19:41:44.931" v="87" actId="931"/>
          <ac:spMkLst>
            <pc:docMk/>
            <pc:sldMk cId="3860512580" sldId="260"/>
            <ac:spMk id="3" creationId="{44641B5D-5DB6-4756-B633-51DAD609A71D}"/>
          </ac:spMkLst>
        </pc:spChg>
        <pc:picChg chg="add mod">
          <ac:chgData name="Mehrab Firouzi Moghadam" userId="ce563e413685d9d3" providerId="LiveId" clId="{39F05962-7032-4AFA-8FDE-52C386B49BA9}" dt="2022-04-12T19:41:52.993" v="92" actId="14100"/>
          <ac:picMkLst>
            <pc:docMk/>
            <pc:sldMk cId="3860512580" sldId="260"/>
            <ac:picMk id="5" creationId="{C0DA426C-4B96-4BF2-BBBE-655450192849}"/>
          </ac:picMkLst>
        </pc:picChg>
      </pc:sldChg>
      <pc:sldChg chg="addSp delSp modSp new mod">
        <pc:chgData name="Mehrab Firouzi Moghadam" userId="ce563e413685d9d3" providerId="LiveId" clId="{39F05962-7032-4AFA-8FDE-52C386B49BA9}" dt="2022-04-13T15:19:12.950" v="173"/>
        <pc:sldMkLst>
          <pc:docMk/>
          <pc:sldMk cId="4275913998" sldId="261"/>
        </pc:sldMkLst>
        <pc:spChg chg="mod">
          <ac:chgData name="Mehrab Firouzi Moghadam" userId="ce563e413685d9d3" providerId="LiveId" clId="{39F05962-7032-4AFA-8FDE-52C386B49BA9}" dt="2022-04-13T15:19:12.950" v="173"/>
          <ac:spMkLst>
            <pc:docMk/>
            <pc:sldMk cId="4275913998" sldId="261"/>
            <ac:spMk id="2" creationId="{4CBDB893-E680-4ABD-B454-9CC98C118B22}"/>
          </ac:spMkLst>
        </pc:spChg>
        <pc:spChg chg="del">
          <ac:chgData name="Mehrab Firouzi Moghadam" userId="ce563e413685d9d3" providerId="LiveId" clId="{39F05962-7032-4AFA-8FDE-52C386B49BA9}" dt="2022-04-12T19:46:06.154" v="101" actId="931"/>
          <ac:spMkLst>
            <pc:docMk/>
            <pc:sldMk cId="4275913998" sldId="261"/>
            <ac:spMk id="3" creationId="{0EC28D91-F898-400E-9B31-FAA107B2B59D}"/>
          </ac:spMkLst>
        </pc:spChg>
        <pc:picChg chg="add mod">
          <ac:chgData name="Mehrab Firouzi Moghadam" userId="ce563e413685d9d3" providerId="LiveId" clId="{39F05962-7032-4AFA-8FDE-52C386B49BA9}" dt="2022-04-12T19:46:13.092" v="106" actId="1076"/>
          <ac:picMkLst>
            <pc:docMk/>
            <pc:sldMk cId="4275913998" sldId="261"/>
            <ac:picMk id="5" creationId="{71A42E53-2AAB-4804-A1FC-EE690A3BE969}"/>
          </ac:picMkLst>
        </pc:picChg>
      </pc:sldChg>
      <pc:sldChg chg="addSp delSp modSp new mod modClrScheme chgLayout">
        <pc:chgData name="Mehrab Firouzi Moghadam" userId="ce563e413685d9d3" providerId="LiveId" clId="{39F05962-7032-4AFA-8FDE-52C386B49BA9}" dt="2022-04-13T15:19:13.055" v="174" actId="27636"/>
        <pc:sldMkLst>
          <pc:docMk/>
          <pc:sldMk cId="1961417507" sldId="262"/>
        </pc:sldMkLst>
        <pc:spChg chg="del mod ord">
          <ac:chgData name="Mehrab Firouzi Moghadam" userId="ce563e413685d9d3" providerId="LiveId" clId="{39F05962-7032-4AFA-8FDE-52C386B49BA9}" dt="2022-04-12T19:47:24.076" v="123" actId="700"/>
          <ac:spMkLst>
            <pc:docMk/>
            <pc:sldMk cId="1961417507" sldId="262"/>
            <ac:spMk id="2" creationId="{072F7E04-31BB-461F-AAC0-3951C1CE0760}"/>
          </ac:spMkLst>
        </pc:spChg>
        <pc:spChg chg="del">
          <ac:chgData name="Mehrab Firouzi Moghadam" userId="ce563e413685d9d3" providerId="LiveId" clId="{39F05962-7032-4AFA-8FDE-52C386B49BA9}" dt="2022-04-12T19:47:24.076" v="123" actId="700"/>
          <ac:spMkLst>
            <pc:docMk/>
            <pc:sldMk cId="1961417507" sldId="262"/>
            <ac:spMk id="3" creationId="{B2CE77E3-DBE5-4F25-9F4D-D2C9DDB6B097}"/>
          </ac:spMkLst>
        </pc:spChg>
        <pc:spChg chg="add mod ord">
          <ac:chgData name="Mehrab Firouzi Moghadam" userId="ce563e413685d9d3" providerId="LiveId" clId="{39F05962-7032-4AFA-8FDE-52C386B49BA9}" dt="2022-04-13T15:19:13.055" v="174" actId="27636"/>
          <ac:spMkLst>
            <pc:docMk/>
            <pc:sldMk cId="1961417507" sldId="262"/>
            <ac:spMk id="4" creationId="{D77BE66E-AB8E-441E-8BD4-E6AE9EB8C0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7A4-2AE5-4E01-B8E2-23826330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0AFCB-6908-4D78-9C38-63ECF278D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EAEA-08C8-4343-806D-3B1668ED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79FA-6189-41E3-B7BB-E1D13759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DA03-39FA-468C-B548-1BA96E25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4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D337-5FF5-4912-9E1D-15ED04DE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290ED-B1F5-421A-B830-6693D254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2392-551A-482A-ACFB-4BB69E2C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89E1-2114-4EDA-8B83-7EEE67B9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4AF3-A1AD-40D9-BD15-E5730EF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8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3D78D-CE8A-4326-95CF-25FEA3AC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33C3A-8C37-4B93-B896-F13F47CC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6703-0A5E-4727-B6BB-A57061D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EDD3-28F7-457F-9F3C-CE6C3DA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079D-7EF6-4EAE-9CCC-FC6BCEF6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3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BF36-C0B4-4464-A745-04742C3B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CE48-8893-4CEC-97CB-138B6185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A17B-5D67-4673-A4A0-F58C160E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1370-623C-4D55-9649-B1D90165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6FA2-6524-49BA-A4B6-25DF575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8009-BB1A-43F4-B505-6E64A33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A8BB-2E73-4889-A723-EF64FA97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5BED-6006-4574-9B03-16D230E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B469-7355-4B90-89B5-40D7FA6F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0905-73DF-4CD5-B960-BC89B687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9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751-2986-47CB-80F6-F1EB86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EC74-C45A-48A9-94BC-E68C21F6B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047D-1191-4F58-A546-AE37FE3F6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88EE-35F5-471F-9623-5D27FA8B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9723-D225-4313-BD47-F0ABA467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B4AB6-A541-4B45-8669-98F6CD6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6811-F34C-4387-B53F-C702A283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559F-B787-49D9-866E-B29B2FD9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60DE-5F41-4CB6-92AD-C65FBC5C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95891-6FB3-41B3-89B3-550AB1B07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BDC5C-53BA-4FB1-B2CD-E6A29CE71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DF805-94C1-435E-969D-16AF7A9A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E762A-773F-4694-8FFB-9DE201D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9526-0FDA-4633-8388-3404C839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9DF3-0691-4701-9820-7BECB75A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5FFD1-32D9-4FAA-B4B0-757802E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0B565-CB02-4766-82E9-0F5A7361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5ECC7-23E5-4FCB-BD56-5C0846A0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CAD1-48FB-4386-8664-1703C0CE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EACFE-4B10-4069-BB39-20EAA1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3CB5F-81A0-4BC3-A6BB-66863689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DF4D-CCCB-46D3-AC13-CB429EDE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C57A-AC27-47D0-BE3A-4CB636C4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0957E-5FCB-4C1D-AE57-8CC842309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16FE-E7CC-4525-A083-B23E4DD3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DBD1-4F9D-4E33-96E6-418CB165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CD71-417C-4F91-80AE-42DECE27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6B50-7023-4C8A-BC09-7808BB6C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5AD-5D38-4949-93B4-8B96DD241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67435-1C27-4C14-8403-19AAA96E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D95D4-3AA9-4B5C-8501-120519E6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D5A9A-DA79-428D-B9BC-61F1928C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22AE-B359-4EB1-9628-9F031FEC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63B0A-20F7-4022-9229-D58B763A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821D-C3F5-46EA-9DF3-BE920EFA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578-B74B-4323-B0BD-4C1EC22BE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977C-566B-4877-9F0B-5D27285476E3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F623-66F8-449F-BE9A-CDB4CE29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7106-6406-4F7A-9EA4-81AED40C4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2E17-8C69-4954-AAC9-A296F5B9D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8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9FF1-4A3C-4077-B317-F36142991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Device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5408-9E58-4BCF-88EE-77D37E4BE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6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3A8C-A799-4952-B620-04D057BA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54" y="383980"/>
            <a:ext cx="5017918" cy="860360"/>
          </a:xfrm>
        </p:spPr>
        <p:txBody>
          <a:bodyPr/>
          <a:lstStyle/>
          <a:p>
            <a:r>
              <a:rPr lang="en-GB" dirty="0"/>
              <a:t>Scheduler Program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C1582BF-79B3-460E-A8FB-85765F497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82" y="115426"/>
            <a:ext cx="2250148" cy="6627148"/>
          </a:xfrm>
        </p:spPr>
      </p:pic>
    </p:spTree>
    <p:extLst>
      <p:ext uri="{BB962C8B-B14F-4D97-AF65-F5344CB8AC3E}">
        <p14:creationId xmlns:p14="http://schemas.microsoft.com/office/powerpoint/2010/main" val="13292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952A-74E3-4ABD-B928-1806311A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Open Connection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157D3D5D-070A-4A28-BD41-E69984469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52" y="0"/>
            <a:ext cx="5060009" cy="6862802"/>
          </a:xfrm>
        </p:spPr>
      </p:pic>
    </p:spTree>
    <p:extLst>
      <p:ext uri="{BB962C8B-B14F-4D97-AF65-F5344CB8AC3E}">
        <p14:creationId xmlns:p14="http://schemas.microsoft.com/office/powerpoint/2010/main" val="31352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9606-3399-45F6-B8E9-57123E0F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96958F4-6C13-48CB-917B-A240C9E1E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90" y="400476"/>
            <a:ext cx="3739948" cy="5739052"/>
          </a:xfrm>
        </p:spPr>
      </p:pic>
    </p:spTree>
    <p:extLst>
      <p:ext uri="{BB962C8B-B14F-4D97-AF65-F5344CB8AC3E}">
        <p14:creationId xmlns:p14="http://schemas.microsoft.com/office/powerpoint/2010/main" val="158564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061A-50AF-487A-8481-7A873BE9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Operation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0DA426C-4B96-4BF2-BBBE-65545019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36" y="-1"/>
            <a:ext cx="4142948" cy="6822395"/>
          </a:xfrm>
        </p:spPr>
      </p:pic>
    </p:spTree>
    <p:extLst>
      <p:ext uri="{BB962C8B-B14F-4D97-AF65-F5344CB8AC3E}">
        <p14:creationId xmlns:p14="http://schemas.microsoft.com/office/powerpoint/2010/main" val="386051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893-E680-4ABD-B454-9CC98C11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1A42E53-2AAB-4804-A1FC-EE690A3BE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027906"/>
            <a:ext cx="7269830" cy="4713018"/>
          </a:xfrm>
        </p:spPr>
      </p:pic>
    </p:spTree>
    <p:extLst>
      <p:ext uri="{BB962C8B-B14F-4D97-AF65-F5344CB8AC3E}">
        <p14:creationId xmlns:p14="http://schemas.microsoft.com/office/powerpoint/2010/main" val="427591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BE66E-AB8E-441E-8BD4-E6AE9EB8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40" y="2766218"/>
            <a:ext cx="4337115" cy="1325563"/>
          </a:xfrm>
        </p:spPr>
        <p:txBody>
          <a:bodyPr>
            <a:normAutofit/>
          </a:bodyPr>
          <a:lstStyle/>
          <a:p>
            <a:r>
              <a:rPr lang="en-GB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141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Device Driver</vt:lpstr>
      <vt:lpstr>Scheduler Program</vt:lpstr>
      <vt:lpstr>Device Open Connection</vt:lpstr>
      <vt:lpstr>Init</vt:lpstr>
      <vt:lpstr>Execute Operation</vt:lpstr>
      <vt:lpstr>Abort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Mehrab Firouzi Moghadam</dc:creator>
  <cp:lastModifiedBy>Mehrab Firouzi Moghadam</cp:lastModifiedBy>
  <cp:revision>1</cp:revision>
  <dcterms:created xsi:type="dcterms:W3CDTF">2022-04-12T18:11:18Z</dcterms:created>
  <dcterms:modified xsi:type="dcterms:W3CDTF">2022-04-13T15:19:21Z</dcterms:modified>
</cp:coreProperties>
</file>