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3" d="100"/>
          <a:sy n="23" d="100"/>
        </p:scale>
        <p:origin x="1380" y="90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43586" y="9416326"/>
            <a:ext cx="25732552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261547" y="9422829"/>
            <a:ext cx="4285253" cy="787115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65771" y="10037305"/>
            <a:ext cx="3276806" cy="6642202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3741" y="9777989"/>
            <a:ext cx="25012242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32574" y="14800858"/>
            <a:ext cx="2743200" cy="1463040"/>
          </a:xfrm>
        </p:spPr>
        <p:txBody>
          <a:bodyPr/>
          <a:lstStyle>
            <a:lvl1pPr algn="ctr">
              <a:defRPr sz="9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50559" y="14589685"/>
            <a:ext cx="24318598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0295" y="10046208"/>
            <a:ext cx="24339125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098" y="14874240"/>
            <a:ext cx="23591520" cy="1463040"/>
          </a:xfrm>
        </p:spPr>
        <p:txBody>
          <a:bodyPr>
            <a:normAutofit/>
          </a:bodyPr>
          <a:lstStyle>
            <a:lvl1pPr marL="0" indent="0" algn="ctr">
              <a:buNone/>
              <a:defRPr sz="6200" cap="all" spc="1029" baseline="0">
                <a:solidFill>
                  <a:srgbClr val="FFFFFF"/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938" y="10326507"/>
            <a:ext cx="23865840" cy="3901443"/>
          </a:xfrm>
        </p:spPr>
        <p:txBody>
          <a:bodyPr anchor="b" anchorCtr="0">
            <a:noAutofit/>
          </a:bodyPr>
          <a:lstStyle>
            <a:lvl1pPr>
              <a:defRPr sz="13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02127" y="731520"/>
            <a:ext cx="6693408" cy="1959242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38812" y="1124511"/>
            <a:ext cx="6020046" cy="1880645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374879" y="1265368"/>
            <a:ext cx="5347912" cy="18524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219199"/>
            <a:ext cx="22219920" cy="18531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27114" y="9428480"/>
            <a:ext cx="29754576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43562" y="9753601"/>
            <a:ext cx="28921680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242" y="10241279"/>
            <a:ext cx="27706320" cy="4145283"/>
          </a:xfrm>
        </p:spPr>
        <p:txBody>
          <a:bodyPr anchor="b" anchorCtr="0">
            <a:noAutofit/>
          </a:bodyPr>
          <a:lstStyle>
            <a:lvl1pPr algn="ctr" defTabSz="3135020" rtl="0" eaLnBrk="1" latinLnBrk="0" hangingPunct="1">
              <a:spcBef>
                <a:spcPct val="0"/>
              </a:spcBef>
              <a:buNone/>
              <a:defRPr lang="en-US" sz="137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1786" y="14532866"/>
            <a:ext cx="28145232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242" y="14744033"/>
            <a:ext cx="27706320" cy="16761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69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2727" y="9997440"/>
            <a:ext cx="28143356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061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061" y="5511802"/>
            <a:ext cx="14544677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61" y="7802880"/>
            <a:ext cx="14544677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5511802"/>
            <a:ext cx="14550390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7802880"/>
            <a:ext cx="14550390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320" y="2194560"/>
            <a:ext cx="16459200" cy="1682496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6122" y="4818278"/>
            <a:ext cx="9779638" cy="1127516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6084" y="5255910"/>
            <a:ext cx="8939714" cy="1034985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400" y="9509760"/>
            <a:ext cx="8275082" cy="5608320"/>
          </a:xfrm>
        </p:spPr>
        <p:txBody>
          <a:bodyPr/>
          <a:lstStyle>
            <a:lvl1pPr marL="0" indent="0">
              <a:spcBef>
                <a:spcPts val="1371"/>
              </a:spcBef>
              <a:buNone/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400" y="5549798"/>
            <a:ext cx="8275082" cy="3813184"/>
          </a:xfrm>
        </p:spPr>
        <p:txBody>
          <a:bodyPr anchor="b">
            <a:normAutofit/>
          </a:bodyPr>
          <a:lstStyle>
            <a:lvl1pPr algn="l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880" y="1988598"/>
            <a:ext cx="27980640" cy="13861005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68880" y="15849600"/>
            <a:ext cx="27980640" cy="43891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198" y="16093440"/>
            <a:ext cx="27362754" cy="3849357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91840" y="18044160"/>
            <a:ext cx="26382650" cy="1445427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0120" y="16239744"/>
            <a:ext cx="28606090" cy="3511296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2640" y="18100981"/>
            <a:ext cx="26081050" cy="128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1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6337281"/>
            <a:ext cx="26382650" cy="1673738"/>
          </a:xfrm>
        </p:spPr>
        <p:txBody>
          <a:bodyPr anchor="ctr" anchorCtr="0"/>
          <a:lstStyle>
            <a:lvl1pPr algn="ctr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608321"/>
            <a:ext cx="29626560" cy="1399540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552" y="890131"/>
            <a:ext cx="30943296" cy="42428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2307" y="1193160"/>
            <a:ext cx="30169872" cy="357947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3135020" rtl="0" eaLnBrk="1" latinLnBrk="0" hangingPunct="1">
        <a:spcBef>
          <a:spcPct val="0"/>
        </a:spcBef>
        <a:buNone/>
        <a:defRPr sz="12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175633" indent="-783755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8200" kern="1200">
          <a:solidFill>
            <a:schemeClr val="tx2"/>
          </a:solidFill>
          <a:latin typeface="+mn-lt"/>
          <a:ea typeface="+mn-ea"/>
          <a:cs typeface="+mn-cs"/>
        </a:defRPr>
      </a:lvl1pPr>
      <a:lvl2pPr marL="2194514" indent="-783755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6900" kern="1200">
          <a:solidFill>
            <a:schemeClr val="tx2"/>
          </a:solidFill>
          <a:latin typeface="+mn-lt"/>
          <a:ea typeface="+mn-ea"/>
          <a:cs typeface="+mn-cs"/>
        </a:defRPr>
      </a:lvl2pPr>
      <a:lvl3pPr marL="3135020" indent="-783755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6200" kern="1200">
          <a:solidFill>
            <a:schemeClr val="tx2"/>
          </a:solidFill>
          <a:latin typeface="+mn-lt"/>
          <a:ea typeface="+mn-ea"/>
          <a:cs typeface="+mn-cs"/>
        </a:defRPr>
      </a:lvl3pPr>
      <a:lvl4pPr marL="4389029" indent="-783755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5500" kern="1200">
          <a:solidFill>
            <a:schemeClr val="tx2"/>
          </a:solidFill>
          <a:latin typeface="+mn-lt"/>
          <a:ea typeface="+mn-ea"/>
          <a:cs typeface="+mn-cs"/>
        </a:defRPr>
      </a:lvl4pPr>
      <a:lvl5pPr marL="5329535" indent="-783755" algn="l" defTabSz="313502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5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956539" indent="-627004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6pPr>
      <a:lvl7pPr marL="6897045" indent="-627004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7pPr>
      <a:lvl8pPr marL="7524049" indent="-627004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8pPr>
      <a:lvl9pPr marL="8151053" indent="-627004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885281" y="185947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POSTER PRESENTATION ON MINITAB USAGE</a:t>
            </a:r>
            <a:endParaRPr lang="en-US" sz="4800" b="1" cap="all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941180" y="19433937"/>
            <a:ext cx="7781539" cy="2511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8971" tIns="24486" rIns="48971" bIns="24486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Mehrab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Karim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Roll:2016317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Level: 03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Department of Industrial and Production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Military Institute of Science and Technology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68219" y="18868173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445936" y="2276310"/>
            <a:ext cx="21700291" cy="115855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893458" y="14302324"/>
            <a:ext cx="21382703" cy="727665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 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40485" y="2276310"/>
            <a:ext cx="9878965" cy="648669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USAGE OF MINITAB</a:t>
            </a:r>
          </a:p>
          <a:p>
            <a:pPr algn="ctr"/>
            <a:endParaRPr lang="en-US" sz="4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Here Minitab is used for various statistical  data analysis. From Histogram to ANOVA including Boxplot Pie and Pareto chart, Bubble Plot, Scatterplot </a:t>
            </a:r>
            <a:r>
              <a:rPr lang="en-US" sz="4000" b="1" dirty="0" err="1" smtClean="0">
                <a:solidFill>
                  <a:schemeClr val="tx1"/>
                </a:solidFill>
              </a:rPr>
              <a:t>etc</a:t>
            </a:r>
            <a:r>
              <a:rPr lang="en-US" sz="4000" b="1" dirty="0" smtClean="0">
                <a:solidFill>
                  <a:schemeClr val="tx1"/>
                </a:solidFill>
              </a:rPr>
              <a:t> all of these are plotted here by means of MINITAB</a:t>
            </a: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ctr"/>
            <a:endParaRPr lang="en-US" sz="40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2842847" y="8981513"/>
            <a:ext cx="9665117" cy="9000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Missing button	</a:t>
            </a:r>
            <a:r>
              <a:rPr lang="en-US" sz="2400" dirty="0" smtClean="0">
                <a:latin typeface="Calibri" pitchFamily="34" charset="0"/>
              </a:rPr>
              <a:t>17</a:t>
            </a: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0.17	36.89</a:t>
            </a:r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Loose thread	21	0.89	59.63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Misaligned fabric	18	5.12	92.16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Fabric flaws	23	4.89	112.47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Stitching errors	112	1.89	211.68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Hemming errors	43	4.23	181.89</a:t>
            </a: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endParaRPr 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Hydrogen	Porosity	Strength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0.180000	0.500150	0.83931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0.210000	0.410000	1.12253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0.210000	0.450000	1.11309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0.210000	0.550000	1.10000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0.220000	0.440000	0.70705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0.220000	0.240000	0.49751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0.230000	0.470000	0.53000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0.230000	0.700000	0.52062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0.240000	0.800000	0.19287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0.240000	0.220000	0.54000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0.250000	0.880000	0.39086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0.260000	0.720000	0.42000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0.270000	0.750000	0.18348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0.280000	0.700000	0.24000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09" y="8202908"/>
            <a:ext cx="9774591" cy="425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139" y="2940881"/>
            <a:ext cx="6380163" cy="432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0" y="7990042"/>
            <a:ext cx="8842399" cy="459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59" y="2840840"/>
            <a:ext cx="6759784" cy="460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50" y="2760848"/>
            <a:ext cx="7003330" cy="433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5" y="14792737"/>
            <a:ext cx="7060486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67" y="14792737"/>
            <a:ext cx="6762627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0" y="3521190"/>
            <a:ext cx="5562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6158" y="3921299"/>
            <a:ext cx="58240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9" y="14775531"/>
            <a:ext cx="6116472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" y="217902"/>
            <a:ext cx="1728959" cy="161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9863" y="1284929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Cause and effect diagram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9081318" y="741640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Histogram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4780" y="761692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Bubble Plot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636849" y="750065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    Scatterplot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5780139" y="1307855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Boxplot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64118" y="2022810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Pareto Chart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636850" y="2025091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Probability Plot    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322015" y="2045893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ANOVA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3242</TotalTime>
  <Words>94</Words>
  <Application>Microsoft Office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Century Gothic</vt:lpstr>
      <vt:lpstr>Times New Roman</vt:lpstr>
      <vt:lpstr>Apothecary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User</cp:lastModifiedBy>
  <cp:revision>123</cp:revision>
  <cp:lastPrinted>2013-02-12T02:21:55Z</cp:lastPrinted>
  <dcterms:created xsi:type="dcterms:W3CDTF">2013-02-10T21:14:48Z</dcterms:created>
  <dcterms:modified xsi:type="dcterms:W3CDTF">2018-09-03T17:12:52Z</dcterms:modified>
</cp:coreProperties>
</file>