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5" r:id="rId12"/>
    <p:sldId id="275" r:id="rId13"/>
    <p:sldId id="270" r:id="rId14"/>
    <p:sldId id="271" r:id="rId15"/>
    <p:sldId id="272" r:id="rId16"/>
    <p:sldId id="273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B15D4-435B-8940-A088-F0D4E65D6A38}" type="datetimeFigureOut">
              <a:rPr lang="en-NL" smtClean="0"/>
              <a:t>21/10/2022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39385-A3F8-2C4B-B395-1D7786BE3BD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94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84B1-11B3-D546-8CC9-F53E14572C68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9D0E-A588-294C-AB5A-D8FC4EE8CBFC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9ADB-DD69-704F-8C12-2D986E9DF772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2BC22-0332-7D48-919A-7D475D676EC6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49D9-3B2F-A142-8EB6-DFF29F044850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D819-2E85-BD44-9DAC-BC381F3ED4FD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6168-B22D-F34C-A614-80DB23F6CD12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3C5A-B671-114A-9982-7AADEC298FDB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991-C546-3646-B1DD-F8164F924F6F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708-0144-0642-83B8-56F1357B0C4B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51823-EC9A-B340-B16C-14621E5C0615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0209-CDF5-E949-993B-E0EAF716F81F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97F6-8A9A-A97F-06F4-7A051AF1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3006090"/>
            <a:ext cx="8637073" cy="337639"/>
          </a:xfrm>
        </p:spPr>
        <p:txBody>
          <a:bodyPr>
            <a:normAutofit/>
          </a:bodyPr>
          <a:lstStyle/>
          <a:p>
            <a:r>
              <a:rPr lang="en-GB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SCICOMP301 Topics in Computer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40DB-B599-5B45-10B2-1C8356C69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892205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 2 Scheduling Experiments</a:t>
            </a:r>
          </a:p>
          <a:p>
            <a:r>
              <a:rPr lang="en-GB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Mehrad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haghshenas</a:t>
            </a:r>
            <a:endParaRPr lang="en-N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2268-2D51-C484-EA0E-5F58E25B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2A442D-B442-A3E6-BB5B-480BD03A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3917-985D-8C4C-AEB6-6425AB0CD483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4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BB1AB-3F8B-B8CC-9D40-B6F6D79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Box plots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Content Placeholder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C8A04A7-BD40-CC58-22C6-89E08C732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348" y="1387037"/>
            <a:ext cx="5761020" cy="4147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04ED0-170D-D23A-542F-9B7D08A9276A}"/>
              </a:ext>
            </a:extLst>
          </p:cNvPr>
          <p:cNvSpPr txBox="1"/>
          <p:nvPr/>
        </p:nvSpPr>
        <p:spPr>
          <a:xfrm>
            <a:off x="7554138" y="2273609"/>
            <a:ext cx="3159432" cy="1155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Waiting time: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FCFS &gt; RR &gt; SJF = PSJF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30179-B8EF-0D24-EE00-583E87F9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CE512B9-F392-4A41-290F-2B3D4925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F755-F807-AA49-A8CE-BE24B9D0069D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4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62D03FC-1793-FA84-7CF7-C024CBD31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02735"/>
            <a:ext cx="10905066" cy="5452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632324-F2AB-1577-B804-396007FF96C0}"/>
              </a:ext>
            </a:extLst>
          </p:cNvPr>
          <p:cNvSpPr txBox="1"/>
          <p:nvPr/>
        </p:nvSpPr>
        <p:spPr>
          <a:xfrm>
            <a:off x="4825363" y="13573"/>
            <a:ext cx="25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inners are SJF and PSJF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9D9E-655F-83B4-5C95-6B2A9F4D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3AE5CAD-0FF2-7A3B-651F-FA5E6E1D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8AD5-3511-8248-9363-391BF79630B0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40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2A9B16A8-A3DB-FB6C-78D0-45DF4703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7204" y="643467"/>
            <a:ext cx="7737591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97F7B-CC52-DBDA-FBB8-123B7BDDA473}"/>
              </a:ext>
            </a:extLst>
          </p:cNvPr>
          <p:cNvSpPr txBox="1"/>
          <p:nvPr/>
        </p:nvSpPr>
        <p:spPr>
          <a:xfrm>
            <a:off x="940115" y="55364"/>
            <a:ext cx="107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NL" dirty="0"/>
              <a:t>s the number of process increases the waiting time and the variance between the waiting time increases as well.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8AD9-511A-89EE-D5D5-4D4EE8A9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E4E566-537B-5311-3DE8-02AB45A9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79C2-B727-5147-BF5B-BF04FF783271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8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286F9-4E61-3B80-0E1E-4F61FB1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Experiment 3 Hypothesis: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1786-8689-889B-E81A-9DDE8EE2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95" y="3531204"/>
            <a:ext cx="3026557" cy="1603844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no difference in results when all distribution values are from the exponential distribution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017ECAA-8785-4C66-88A7-1F04BAD8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4" y="1095648"/>
            <a:ext cx="3692411" cy="3932514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89002A4-57F1-9C69-F82C-4A1308AB0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42" y="1190322"/>
            <a:ext cx="3692411" cy="37431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3FDFDA-BD0E-3ACF-254C-33D3B075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489AFA4-1051-BE03-EB37-97F85F3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3C6B-D7BC-B640-A915-BA060EF7A6F4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86D6-74BB-FBC3-30F1-EF5224BF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NL" b="1" dirty="0">
                <a:latin typeface="Calibri" panose="020F0502020204030204" pitchFamily="34" charset="0"/>
                <a:cs typeface="Calibri" panose="020F0502020204030204" pitchFamily="34" charset="0"/>
              </a:rPr>
              <a:t>xp File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0955EE94-AAE9-047E-E2A3-6DEB97ABE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229" y="2499122"/>
            <a:ext cx="5287542" cy="185975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2653F-79E7-60EA-B679-6C18FB7E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450B2-86B3-09DA-23DB-AB882CD6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D690-24A1-CA44-9D99-53F43EA472DA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1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8BB1AB-3F8B-B8CC-9D40-B6F6D79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Box plots</a:t>
            </a:r>
          </a:p>
        </p:txBody>
      </p:sp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DE6F64-CF4D-821F-0617-1068DA233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223" y="1312378"/>
            <a:ext cx="4825148" cy="3474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04ED0-170D-D23A-542F-9B7D08A9276A}"/>
              </a:ext>
            </a:extLst>
          </p:cNvPr>
          <p:cNvSpPr txBox="1"/>
          <p:nvPr/>
        </p:nvSpPr>
        <p:spPr>
          <a:xfrm>
            <a:off x="7218029" y="2015732"/>
            <a:ext cx="352036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Waiting time: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FCFS &gt; RR &gt; SJF = PSJF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096B7-9B79-9836-99C8-8C316CEE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47659E3-ADFF-48FD-2625-5D12145A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0A26-3401-8C4D-A9D9-CF8AE19CE200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5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EA4B0D9-C42B-0A74-51D6-93741239F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43629"/>
            <a:ext cx="10905066" cy="5370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7D6DA-1B20-5E47-FDAD-80B3AEBA807B}"/>
              </a:ext>
            </a:extLst>
          </p:cNvPr>
          <p:cNvSpPr txBox="1"/>
          <p:nvPr/>
        </p:nvSpPr>
        <p:spPr>
          <a:xfrm>
            <a:off x="4825363" y="13573"/>
            <a:ext cx="25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inners are SJF and PSJF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C2463-CEAC-989E-65A6-1999E03E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80E4A7C-482C-24B4-B019-82E92D75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4F75-243D-8445-9C46-E4C64E74158D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3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40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7319973-9BF1-C920-E885-E980EB608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7204" y="643467"/>
            <a:ext cx="7737591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B7D49-ACE1-18E3-F7F6-F3BD230934AF}"/>
              </a:ext>
            </a:extLst>
          </p:cNvPr>
          <p:cNvSpPr txBox="1"/>
          <p:nvPr/>
        </p:nvSpPr>
        <p:spPr>
          <a:xfrm>
            <a:off x="510702" y="29025"/>
            <a:ext cx="1120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NL" dirty="0"/>
              <a:t>s the number of process increases again we see an increase in the variance of waiting time and the waiting time itself.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FB2D6-BCDA-47EF-1E43-8D9E5793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645FD42-4FAB-5482-2096-EDF47F5E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9F2A-28AA-A14F-BA4B-71E9DBE315A1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3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C8B2-FBF2-0438-2F6F-680A2FD9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2800" dirty="0">
                <a:latin typeface="Calibri" panose="020F0502020204030204" pitchFamily="34" charset="0"/>
                <a:cs typeface="Calibri" panose="020F0502020204030204" pitchFamily="34" charset="0"/>
              </a:rPr>
              <a:t>Stress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061A-CF8E-3C5D-907E-4326AFE7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3: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1, 10, 100, 1000, and 10000 ran successfully. 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100000, 1000000, 10000000, 100000000, and 1000000000 did not run successfully.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1:</a:t>
            </a:r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1, 10, 100, 1000, and 10000 ran successfully. </a:t>
            </a:r>
          </a:p>
          <a:p>
            <a:pPr marL="0" indent="0">
              <a:buNone/>
            </a:pPr>
            <a:r>
              <a:rPr lang="en-NL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100000, 1000000, 10000000, 100000000, and 1000000000 did not run successfully.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Exception: </a:t>
            </a:r>
            <a:r>
              <a:rPr lang="en-GB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java.lang.</a:t>
            </a:r>
            <a:r>
              <a:rPr lang="en-GB" sz="18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OutOfMemoryError</a:t>
            </a: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thrown from the </a:t>
            </a:r>
            <a:r>
              <a:rPr lang="en-GB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UncaughtExceptionHandler</a:t>
            </a: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thread "Thread-2”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difference.</a:t>
            </a:r>
            <a:endParaRPr lang="en-GB" sz="180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B287B6-97F6-B42C-1EB9-774650F94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6645"/>
              </p:ext>
            </p:extLst>
          </p:nvPr>
        </p:nvGraphicFramePr>
        <p:xfrm>
          <a:off x="8965235" y="96813"/>
          <a:ext cx="272519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98">
                  <a:extLst>
                    <a:ext uri="{9D8B030D-6E8A-4147-A177-3AD203B41FA5}">
                      <a16:colId xmlns:a16="http://schemas.microsoft.com/office/drawing/2014/main" val="1092336282"/>
                    </a:ext>
                  </a:extLst>
                </a:gridCol>
                <a:gridCol w="1362598">
                  <a:extLst>
                    <a:ext uri="{9D8B030D-6E8A-4147-A177-3AD203B41FA5}">
                      <a16:colId xmlns:a16="http://schemas.microsoft.com/office/drawing/2014/main" val="3905163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r>
                        <a:rPr lang="en-NL" dirty="0"/>
                        <a:t>umber of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2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3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104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60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8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7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5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2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/>
                        <a:t>1000000000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0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/>
                        <a:t>1000000000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8304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79DB30-005A-C89F-729C-15EF9291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9009F5A-3A7A-F0AB-CF4D-FD089931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48B-F51B-0C46-9A67-5EBB4C72238D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66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3477-650C-3626-A66B-F0DC8956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39633"/>
          </a:xfrm>
        </p:spPr>
        <p:txBody>
          <a:bodyPr>
            <a:normAutofit/>
          </a:bodyPr>
          <a:lstStyle/>
          <a:p>
            <a:r>
              <a:rPr lang="en-NL" sz="2400" dirty="0">
                <a:latin typeface="Calibri" panose="020F0502020204030204" pitchFamily="34" charset="0"/>
                <a:cs typeface="Calibri" panose="020F0502020204030204" pitchFamily="34" charset="0"/>
              </a:rPr>
              <a:t>Ghantt Charts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998CAB9-E257-94C3-7FE1-40096FFF9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9322" y="1813773"/>
            <a:ext cx="5728549" cy="19668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25F17-9F0B-5132-B336-3732C03A9C8D}"/>
              </a:ext>
            </a:extLst>
          </p:cNvPr>
          <p:cNvSpPr txBox="1"/>
          <p:nvPr/>
        </p:nvSpPr>
        <p:spPr>
          <a:xfrm>
            <a:off x="3514258" y="206500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FCFS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E3BA3DC-5BFF-0EDF-2183-1156C2C63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27" y="1813773"/>
            <a:ext cx="5728552" cy="1966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A5E6CD-2187-B8EE-35C2-F1961745C990}"/>
              </a:ext>
            </a:extLst>
          </p:cNvPr>
          <p:cNvSpPr txBox="1"/>
          <p:nvPr/>
        </p:nvSpPr>
        <p:spPr>
          <a:xfrm>
            <a:off x="11617804" y="27631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PSJF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A787E166-562B-8BCD-3269-349BEE1C3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1459"/>
            <a:ext cx="5728548" cy="19668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AEEC61-123B-28D6-8D0C-A7E442841BD4}"/>
              </a:ext>
            </a:extLst>
          </p:cNvPr>
          <p:cNvSpPr txBox="1"/>
          <p:nvPr/>
        </p:nvSpPr>
        <p:spPr>
          <a:xfrm>
            <a:off x="3722649" y="416553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RR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263D4DFC-C2DF-B007-1517-9E7D01FF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48" y="3871459"/>
            <a:ext cx="5728550" cy="19668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B36088-1F31-5E79-C214-FBE7638168F6}"/>
              </a:ext>
            </a:extLst>
          </p:cNvPr>
          <p:cNvSpPr txBox="1"/>
          <p:nvPr/>
        </p:nvSpPr>
        <p:spPr>
          <a:xfrm>
            <a:off x="11617804" y="45503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SJF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1876E-790B-B3DB-9434-E25FE63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741F0C7-F8FD-2FA0-F3FB-77F47134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6123-32C9-AB4F-8C9A-F2E8B8FEDA95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4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C608-343F-2E56-7050-EFAED3EA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b="1" dirty="0">
                <a:latin typeface="Calibri" panose="020F0502020204030204" pitchFamily="34" charset="0"/>
                <a:cs typeface="Calibri" panose="020F0502020204030204" pitchFamily="34" charset="0"/>
              </a:rPr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1B65-499C-D006-F6FA-A484D0ED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2138"/>
          </a:xfrm>
        </p:spPr>
        <p:txBody>
          <a:bodyPr>
            <a:normAutofit/>
          </a:bodyPr>
          <a:lstStyle/>
          <a:p>
            <a:r>
              <a:rPr lang="en-GB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CPU utilization: </a:t>
            </a:r>
            <a:r>
              <a:rPr lang="en-GB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CPU algorithm’s goal is to keep the CPU as busy as possible. The percentage of CPU usage is referred to as the CPU utilization. Theoretically it can be 0-100 but in a real-time system, it varies from 40-90.</a:t>
            </a:r>
          </a:p>
          <a:p>
            <a:r>
              <a:rPr lang="en-GB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Throughput: </a:t>
            </a:r>
            <a:r>
              <a:rPr lang="en-GB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 referred to as the average CPU performance. It is the number of processes completed per unit. </a:t>
            </a:r>
            <a:endParaRPr lang="en-GB" sz="18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Turnaround time: </a:t>
            </a:r>
            <a:r>
              <a:rPr lang="en-GB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time from the </a:t>
            </a:r>
            <a:r>
              <a:rPr lang="en-GB" sz="18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arrival time </a:t>
            </a:r>
            <a:r>
              <a:rPr lang="en-GB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a process to the</a:t>
            </a:r>
            <a:r>
              <a:rPr lang="en-GB" sz="18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completion </a:t>
            </a:r>
            <a:r>
              <a:rPr lang="en-GB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the process is called the turnaround time. This consists of the time spent waiting for memory access, using CPU, and waiting for I / O.</a:t>
            </a:r>
            <a:endParaRPr lang="en-GB" sz="18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Waiting time: </a:t>
            </a:r>
            <a:r>
              <a:rPr lang="en-GB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time spent in the waiting process in the </a:t>
            </a:r>
            <a:r>
              <a:rPr lang="en-GB" sz="18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ready </a:t>
            </a:r>
            <a:r>
              <a:rPr lang="en-GB" sz="1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queue. This is determined by the scheduling algorithm.</a:t>
            </a:r>
            <a:endParaRPr lang="en-GB" sz="18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L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1A8A-E48E-7674-E786-F3925725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D73154-EEAE-18C2-C37D-B8D0AF32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DC76-6AE7-4D4D-94D9-9FF8647D8561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8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0F178E2-AACB-4EFE-A67A-5327512E4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F31E2E-F25D-43B0-9B21-1DE46FC6D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4301" y="1847088"/>
            <a:ext cx="3542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C89B23-AB80-3E78-34E1-CA9490CF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821" y="804519"/>
            <a:ext cx="3543993" cy="1049235"/>
          </a:xfrm>
        </p:spPr>
        <p:txBody>
          <a:bodyPr>
            <a:normAutofit/>
          </a:bodyPr>
          <a:lstStyle/>
          <a:p>
            <a:r>
              <a:rPr lang="en-GB" sz="2200" b="1" dirty="0">
                <a:effectLst/>
                <a:latin typeface="Calibri" panose="020F0502020204030204" pitchFamily="34" charset="0"/>
              </a:rPr>
              <a:t>Experiment 1 Hypothesis:</a:t>
            </a:r>
            <a:br>
              <a:rPr lang="en-GB" sz="2200" b="1" dirty="0">
                <a:effectLst/>
                <a:latin typeface="Calibri" panose="020F0502020204030204" pitchFamily="34" charset="0"/>
              </a:rPr>
            </a:br>
            <a:endParaRPr lang="en-NL" sz="2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82A56-24D8-489E-AC37-6EA78E07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5C53945-F2F4-EA6D-890A-5CC7F60F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9" y="1618065"/>
            <a:ext cx="2964033" cy="3004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11FA-B0C0-7323-C0E1-941FAAEB2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821" y="2015733"/>
            <a:ext cx="3543993" cy="2607108"/>
          </a:xfrm>
        </p:spPr>
        <p:txBody>
          <a:bodyPr>
            <a:norm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N</a:t>
            </a:r>
            <a:r>
              <a:rPr lang="en-GB" b="1" dirty="0">
                <a:effectLst/>
                <a:latin typeface="Calibri" panose="020F0502020204030204" pitchFamily="34" charset="0"/>
              </a:rPr>
              <a:t>o difference in results when all distribution values are constant. </a:t>
            </a:r>
          </a:p>
          <a:p>
            <a:r>
              <a:rPr lang="en-GB" b="1" dirty="0">
                <a:latin typeface="Calibri" panose="020F0502020204030204" pitchFamily="34" charset="0"/>
              </a:rPr>
              <a:t>Right: run</a:t>
            </a:r>
          </a:p>
          <a:p>
            <a:r>
              <a:rPr lang="en-GB" b="1" dirty="0">
                <a:effectLst/>
                <a:latin typeface="Calibri" panose="020F0502020204030204" pitchFamily="34" charset="0"/>
              </a:rPr>
              <a:t>Left: </a:t>
            </a:r>
            <a:r>
              <a:rPr lang="en-GB" b="1" dirty="0" err="1">
                <a:effectLst/>
                <a:latin typeface="Calibri" panose="020F0502020204030204" pitchFamily="34" charset="0"/>
              </a:rPr>
              <a:t>psconfig</a:t>
            </a:r>
            <a:endParaRPr lang="en-GB" b="1" dirty="0">
              <a:effectLst/>
              <a:latin typeface="Calibri" panose="020F0502020204030204" pitchFamily="34" charset="0"/>
            </a:endParaRPr>
          </a:p>
          <a:p>
            <a:endParaRPr lang="en-NL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21A879E-4440-4322-879E-91929B141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B8CEF1-AE40-447A-B7A4-2024DDCDF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5B3FF9C-02D0-43B5-9904-8203501E0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061" y="1162582"/>
            <a:ext cx="3517900" cy="37973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46FF1-347D-A16E-A714-CD844E48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30BA427-AFAE-39B0-4480-545CCDFF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F265-403D-A443-8E2C-9C2CA41A3CD0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9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86D6-74BB-FBC3-30F1-EF5224BF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NL" b="1" dirty="0">
                <a:latin typeface="Calibri" panose="020F0502020204030204" pitchFamily="34" charset="0"/>
                <a:cs typeface="Calibri" panose="020F0502020204030204" pitchFamily="34" charset="0"/>
              </a:rPr>
              <a:t>xp File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0955EE94-AAE9-047E-E2A3-6DEB97ABE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229" y="2499122"/>
            <a:ext cx="5287542" cy="185975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4FA81-58B7-651D-1228-D31AB543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D2D65-A41B-F682-3ADC-A365B43F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26F0-5B70-1240-8E9E-FD4BB6681858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6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8BB1AB-3F8B-B8CC-9D40-B6F6D796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Box plots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55AF589C-24C7-20AA-E6C9-E005A2BE5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41" r="-2" b="-2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04ED0-170D-D23A-542F-9B7D08A9276A}"/>
              </a:ext>
            </a:extLst>
          </p:cNvPr>
          <p:cNvSpPr txBox="1"/>
          <p:nvPr/>
        </p:nvSpPr>
        <p:spPr>
          <a:xfrm>
            <a:off x="7218029" y="2015732"/>
            <a:ext cx="352036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Waiting time: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FCFS &gt; RR &gt; SJF = PSJF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E314D-68AF-F44F-E429-4DFFB993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0C26763-481C-7272-94A0-58902B33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03D0-54DA-7849-A749-5D2BE3F1BDD3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8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D5CACAA7-83E7-61A3-EADD-3E869263D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84523"/>
            <a:ext cx="10905066" cy="5288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9367A1-2732-BA81-92D4-C0ADC6C6AC8D}"/>
              </a:ext>
            </a:extLst>
          </p:cNvPr>
          <p:cNvSpPr txBox="1"/>
          <p:nvPr/>
        </p:nvSpPr>
        <p:spPr>
          <a:xfrm>
            <a:off x="4862232" y="45868"/>
            <a:ext cx="24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SJF and PSJF are winners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F36E1-3E9C-985C-8D57-0DAF068B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7F967D-BD0F-FE37-E8E1-02A3F389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C44E-ACCB-C441-90AD-4B67D75C9B7E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7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40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5F67B53-6260-110B-798A-FBFF5B8EC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7204" y="643467"/>
            <a:ext cx="7737591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179F5-89AC-546D-68F7-65946F3664CF}"/>
              </a:ext>
            </a:extLst>
          </p:cNvPr>
          <p:cNvSpPr txBox="1"/>
          <p:nvPr/>
        </p:nvSpPr>
        <p:spPr>
          <a:xfrm>
            <a:off x="2747678" y="45868"/>
            <a:ext cx="669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As the number of process increases the waiting time increases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380AA-A2E2-00CB-F5F5-7C2A176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356A50B-6F68-69E7-7F85-F1162C2E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9AD7-B9A5-354A-A9BE-DE35C31A550C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ABCFA2-55B0-438C-A39A-637FFC624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D2C934-710E-4E0E-9ED4-03F07E019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286F9-4E61-3B80-0E1E-4F61FB1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Experiment 2 Hypothesis: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D0F4F3-8F5C-421F-9FC1-DB3ED0BF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1786-8689-889B-E81A-9DDE8EE2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95" y="3531204"/>
            <a:ext cx="3026557" cy="1603844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no difference in results when all distribution values are from the uniform distribution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5BB72E4-4671-191F-2915-FAF627995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4" y="1148739"/>
            <a:ext cx="3692411" cy="3826332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89002A4-57F1-9C69-F82C-4A1308AB0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42" y="1190322"/>
            <a:ext cx="3692411" cy="37431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A40572-62E5-460B-AD24-B6628527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D872D4-D7E5-4CD8-9DAC-2BC612F0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AF86EC-32FF-FF62-0BCD-36724D06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E9030B8-7906-3E41-10FB-C00B53FB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9831-F2B7-CF42-B1A5-5F228BB431F8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86D6-74BB-FBC3-30F1-EF5224BF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NL" b="1" dirty="0">
                <a:latin typeface="Calibri" panose="020F0502020204030204" pitchFamily="34" charset="0"/>
                <a:cs typeface="Calibri" panose="020F0502020204030204" pitchFamily="34" charset="0"/>
              </a:rPr>
              <a:t>xp File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0955EE94-AAE9-047E-E2A3-6DEB97ABE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229" y="2499122"/>
            <a:ext cx="5287542" cy="185975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6DCBB-77D1-B3BE-5273-A921CD9B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4F04F-B727-D589-5B29-187630D1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78A9-C0E2-284E-AAC3-2F7E748B72B0}" type="datetime1">
              <a:rPr lang="en-US" smtClean="0"/>
              <a:t>10/21/22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99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270</TotalTime>
  <Words>476</Words>
  <Application>Microsoft Macintosh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Gallery</vt:lpstr>
      <vt:lpstr>SCICOMP301 Topics in Computer Science </vt:lpstr>
      <vt:lpstr>Theory</vt:lpstr>
      <vt:lpstr>Experiment 1 Hypothesis: </vt:lpstr>
      <vt:lpstr>Exp File</vt:lpstr>
      <vt:lpstr>Box plots</vt:lpstr>
      <vt:lpstr>PowerPoint Presentation</vt:lpstr>
      <vt:lpstr>PowerPoint Presentation</vt:lpstr>
      <vt:lpstr>Experiment 2 Hypothesis: </vt:lpstr>
      <vt:lpstr>Exp File</vt:lpstr>
      <vt:lpstr>Box plots</vt:lpstr>
      <vt:lpstr>PowerPoint Presentation</vt:lpstr>
      <vt:lpstr>PowerPoint Presentation</vt:lpstr>
      <vt:lpstr>Experiment 3 Hypothesis: </vt:lpstr>
      <vt:lpstr>Exp File</vt:lpstr>
      <vt:lpstr>Box plots</vt:lpstr>
      <vt:lpstr>PowerPoint Presentation</vt:lpstr>
      <vt:lpstr>PowerPoint Presentation</vt:lpstr>
      <vt:lpstr>Stress Testing</vt:lpstr>
      <vt:lpstr>Ghantt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SCICOMP301 Topics in Computer Science </dc:title>
  <dc:creator>Haghshenas, M. (Mehrad)</dc:creator>
  <cp:lastModifiedBy>Haghshenas, M. (Mehrad)</cp:lastModifiedBy>
  <cp:revision>3</cp:revision>
  <cp:lastPrinted>2022-10-21T11:58:54Z</cp:lastPrinted>
  <dcterms:created xsi:type="dcterms:W3CDTF">2022-10-20T21:43:00Z</dcterms:created>
  <dcterms:modified xsi:type="dcterms:W3CDTF">2022-10-21T13:07:59Z</dcterms:modified>
</cp:coreProperties>
</file>