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2FB97C-9639-40BB-A0A8-C51AA75A0A08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20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5E03-9449-EA00-921F-1EFE16CCD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Programming from zero to hero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985BA-ACCF-B74D-50C5-61A0830D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59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With python programming language</a:t>
            </a:r>
          </a:p>
          <a:p>
            <a:r>
              <a:rPr lang="en-US" dirty="0"/>
              <a:t>By Mehran Tarif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36946-0C35-EDD2-236C-244D2544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479" y="443884"/>
            <a:ext cx="2582520" cy="25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A862-99BD-C887-93EF-CC09AC56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Scraping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B5D1-C701-4FD2-BE9D-4ABDC553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  <a:p>
            <a:r>
              <a:rPr lang="en-US" dirty="0"/>
              <a:t>requests</a:t>
            </a:r>
          </a:p>
          <a:p>
            <a:r>
              <a:rPr lang="en-US" dirty="0"/>
              <a:t>Scrapy</a:t>
            </a:r>
          </a:p>
          <a:p>
            <a:r>
              <a:rPr lang="en-US" dirty="0" err="1"/>
              <a:t>urllib.request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D64C-D949-6FBB-80DF-FD5BD242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8279-6389-3809-BE94-EB98F482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Automation</a:t>
            </a:r>
          </a:p>
          <a:p>
            <a:r>
              <a:rPr lang="en-US" dirty="0"/>
              <a:t>GUI Automation</a:t>
            </a:r>
          </a:p>
          <a:p>
            <a:r>
              <a:rPr lang="en-US" dirty="0"/>
              <a:t>Other bots like Telegram ..</a:t>
            </a:r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Network programming</a:t>
            </a:r>
          </a:p>
        </p:txBody>
      </p:sp>
    </p:spTree>
    <p:extLst>
      <p:ext uri="{BB962C8B-B14F-4D97-AF65-F5344CB8AC3E}">
        <p14:creationId xmlns:p14="http://schemas.microsoft.com/office/powerpoint/2010/main" val="65259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4AF-256B-6CCC-630A-9C4E214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9EED-D984-3C07-DECF-29F78EF5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60057-393C-C31C-1203-732596B6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2AA68-7616-1050-A287-7D007882ED35}"/>
              </a:ext>
            </a:extLst>
          </p:cNvPr>
          <p:cNvSpPr/>
          <p:nvPr/>
        </p:nvSpPr>
        <p:spPr>
          <a:xfrm>
            <a:off x="-577049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5F3A0-19C0-5682-3D7F-034DF092746D}"/>
              </a:ext>
            </a:extLst>
          </p:cNvPr>
          <p:cNvSpPr/>
          <p:nvPr/>
        </p:nvSpPr>
        <p:spPr>
          <a:xfrm>
            <a:off x="10392137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FF7-83C5-B532-5A1C-5671F507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B29AEC-28A8-3916-8A11-6EC13063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19" y="2227404"/>
            <a:ext cx="8882761" cy="43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1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EFA-CD99-9B83-FBA9-21C0B40B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D8F1-0B31-5DD3-FAD3-A78A0BC2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19923"/>
            <a:ext cx="10554574" cy="4909352"/>
          </a:xfrm>
        </p:spPr>
        <p:txBody>
          <a:bodyPr>
            <a:normAutofit/>
          </a:bodyPr>
          <a:lstStyle/>
          <a:p>
            <a:r>
              <a:rPr lang="en-US" dirty="0"/>
              <a:t>Python is a high-level, interpreted, general-purpose programming language. Its design philosophy emphasizes code readability with the use of significant indentation.</a:t>
            </a:r>
          </a:p>
          <a:p>
            <a:endParaRPr lang="en-US" dirty="0"/>
          </a:p>
          <a:p>
            <a:r>
              <a:rPr lang="en-US" dirty="0"/>
              <a:t>Python is a versatile programming language with many use cases in a variety of different fields.</a:t>
            </a:r>
          </a:p>
          <a:p>
            <a:endParaRPr lang="en-US" dirty="0"/>
          </a:p>
          <a:p>
            <a:r>
              <a:rPr lang="en-US" dirty="0"/>
              <a:t>Guido van Rossum began working on Python</a:t>
            </a:r>
            <a:br>
              <a:rPr lang="en-US" dirty="0"/>
            </a:br>
            <a:r>
              <a:rPr lang="en-US" dirty="0"/>
              <a:t>in the late 1980s.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5962-EF61-3547-3927-094505B6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748" y="4610691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9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B986-C6F1-A78E-61FF-FCD6E48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E583B-E830-B293-F1E7-D57BFA06D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866"/>
            <a:ext cx="12281499" cy="62942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874E29-C09B-095D-48BD-259DA09DE6B4}"/>
              </a:ext>
            </a:extLst>
          </p:cNvPr>
          <p:cNvSpPr/>
          <p:nvPr/>
        </p:nvSpPr>
        <p:spPr>
          <a:xfrm>
            <a:off x="1" y="-287982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738C8-A58B-6BB8-C223-59E72D0BD10B}"/>
              </a:ext>
            </a:extLst>
          </p:cNvPr>
          <p:cNvSpPr/>
          <p:nvPr/>
        </p:nvSpPr>
        <p:spPr>
          <a:xfrm>
            <a:off x="-89498" y="6564297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BE73-D1D1-0120-6FB2-CF14BA31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EB5A-5946-8B40-2C0E-B3723B09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  <a:p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Flask</a:t>
            </a:r>
          </a:p>
          <a:p>
            <a:r>
              <a:rPr lang="en-US" dirty="0"/>
              <a:t>Tornado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DCEF8-E886-B3B2-D2AE-9158E0C4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91" y="2131319"/>
            <a:ext cx="7230759" cy="46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AAD2-E81E-C6A6-A9BB-871E5DDF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50F7-595B-6C7B-7F6F-E490DBD4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Kivy</a:t>
            </a:r>
            <a:endParaRPr lang="en-US" dirty="0"/>
          </a:p>
          <a:p>
            <a:r>
              <a:rPr lang="en-US" dirty="0" err="1"/>
              <a:t>PyQt</a:t>
            </a:r>
            <a:endParaRPr lang="en-US" dirty="0"/>
          </a:p>
          <a:p>
            <a:r>
              <a:rPr lang="en-US" dirty="0" err="1"/>
              <a:t>PySimpleGUI</a:t>
            </a:r>
            <a:endParaRPr lang="en-US" dirty="0"/>
          </a:p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wxPython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62376-7C03-1365-501E-5593CCC9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56" y="2322956"/>
            <a:ext cx="1733550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795B5-F177-435B-3EEE-97B09C9F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794" y="2677191"/>
            <a:ext cx="3566492" cy="881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CE01B-FD80-AA5C-4CB7-67440F886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467" y="4753407"/>
            <a:ext cx="1657405" cy="1657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C252D-F9C1-7EFD-24E1-187C3294C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972" y="4458830"/>
            <a:ext cx="1870836" cy="18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6019-AC2C-85AC-12C7-C3C29552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A8FF-1331-6187-23FC-7FE84A69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Arcade</a:t>
            </a:r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pyglet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4B7A-B4CC-4B25-8BB1-51E2313F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DCE6-9CB4-1E04-B289-C4A3BA72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NLTK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scikit-learn</a:t>
            </a:r>
          </a:p>
          <a:p>
            <a:r>
              <a:rPr lang="en-US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84491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82D3-970A-0783-DCA6-4ACF83A8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Scientific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1BE6-3F39-892B-EDE1-0D10DCFC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  <a:p>
            <a:r>
              <a:rPr lang="en-US" dirty="0"/>
              <a:t>SciPy</a:t>
            </a:r>
          </a:p>
          <a:p>
            <a:r>
              <a:rPr lang="en-US" dirty="0" err="1"/>
              <a:t>SimPy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67EA-DB46-C75A-DB7C-737FCAE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and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1D06-71A2-C38F-FFB4-D1BED556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Bokeh</a:t>
            </a:r>
          </a:p>
          <a:p>
            <a:r>
              <a:rPr lang="en-US" dirty="0"/>
              <a:t>Dash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Folium</a:t>
            </a:r>
          </a:p>
        </p:txBody>
      </p:sp>
    </p:spTree>
    <p:extLst>
      <p:ext uri="{BB962C8B-B14F-4D97-AF65-F5344CB8AC3E}">
        <p14:creationId xmlns:p14="http://schemas.microsoft.com/office/powerpoint/2010/main" val="366674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49</TotalTime>
  <Words>138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Source Sans Pro</vt:lpstr>
      <vt:lpstr>Wingdings 2</vt:lpstr>
      <vt:lpstr>Quotable</vt:lpstr>
      <vt:lpstr>Programming from zero to hero</vt:lpstr>
      <vt:lpstr>What is Python?</vt:lpstr>
      <vt:lpstr>PowerPoint Presentation</vt:lpstr>
      <vt:lpstr>Web Development</vt:lpstr>
      <vt:lpstr>GUI Development</vt:lpstr>
      <vt:lpstr>Game Development</vt:lpstr>
      <vt:lpstr>Machine Learning</vt:lpstr>
      <vt:lpstr>Scientific Computing</vt:lpstr>
      <vt:lpstr>Data Analysis and Visualization</vt:lpstr>
      <vt:lpstr>Web Scraping</vt:lpstr>
      <vt:lpstr>Others?</vt:lpstr>
      <vt:lpstr>PowerPoint Presentation</vt:lpstr>
      <vt:lpstr>Project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from zero to hero</dc:title>
  <dc:creator>Mehran Tarif</dc:creator>
  <cp:lastModifiedBy>Mehran Tarif</cp:lastModifiedBy>
  <cp:revision>2</cp:revision>
  <dcterms:created xsi:type="dcterms:W3CDTF">2022-07-02T14:59:21Z</dcterms:created>
  <dcterms:modified xsi:type="dcterms:W3CDTF">2022-07-02T16:00:44Z</dcterms:modified>
</cp:coreProperties>
</file>