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2FB97C-9639-40BB-A0A8-C51AA75A0A08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>
            <a:lvl1pPr>
              <a:defRPr sz="2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200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80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60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60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5E03-9449-EA00-921F-1EFE16CCD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tx1"/>
                </a:solidFill>
              </a:rPr>
              <a:t>Programming from zero to hero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985BA-ACCF-B74D-50C5-61A0830DF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596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With python programming language</a:t>
            </a:r>
          </a:p>
          <a:p>
            <a:r>
              <a:rPr lang="en-US" dirty="0"/>
              <a:t>By Mehran Tarif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36946-0C35-EDD2-236C-244D25444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479" y="443884"/>
            <a:ext cx="2582520" cy="258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2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A862-99BD-C887-93EF-CC09AC56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Scraping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B5D1-C701-4FD2-BE9D-4ABDC553C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Beautiful Soup</a:t>
            </a:r>
          </a:p>
          <a:p>
            <a:r>
              <a:rPr lang="en-US" dirty="0"/>
              <a:t>requests</a:t>
            </a:r>
          </a:p>
          <a:p>
            <a:r>
              <a:rPr lang="en-US" dirty="0"/>
              <a:t>Scrapy</a:t>
            </a:r>
          </a:p>
          <a:p>
            <a:r>
              <a:rPr lang="en-US" dirty="0" err="1"/>
              <a:t>urllib.request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D64C-D949-6FBB-80DF-FD5BD242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B8279-6389-3809-BE94-EB98F482D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 Automation</a:t>
            </a:r>
          </a:p>
          <a:p>
            <a:r>
              <a:rPr lang="en-US" dirty="0"/>
              <a:t>GUI Automation</a:t>
            </a:r>
          </a:p>
          <a:p>
            <a:r>
              <a:rPr lang="en-US" dirty="0"/>
              <a:t>Other bots like Telegram ..</a:t>
            </a:r>
          </a:p>
          <a:p>
            <a:r>
              <a:rPr lang="en-US" dirty="0"/>
              <a:t>Artificial Intelligence</a:t>
            </a:r>
          </a:p>
          <a:p>
            <a:r>
              <a:rPr lang="en-US" dirty="0"/>
              <a:t>Big Data</a:t>
            </a:r>
          </a:p>
          <a:p>
            <a:r>
              <a:rPr lang="en-US" dirty="0"/>
              <a:t>Network programming</a:t>
            </a:r>
          </a:p>
        </p:txBody>
      </p:sp>
    </p:spTree>
    <p:extLst>
      <p:ext uri="{BB962C8B-B14F-4D97-AF65-F5344CB8AC3E}">
        <p14:creationId xmlns:p14="http://schemas.microsoft.com/office/powerpoint/2010/main" val="65259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B4AF-256B-6CCC-630A-9C4E2148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79EED-D984-3C07-DECF-29F78EF51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60057-393C-C31C-1203-732596B6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F2AA68-7616-1050-A287-7D007882ED35}"/>
              </a:ext>
            </a:extLst>
          </p:cNvPr>
          <p:cNvSpPr/>
          <p:nvPr/>
        </p:nvSpPr>
        <p:spPr>
          <a:xfrm>
            <a:off x="-577049" y="0"/>
            <a:ext cx="1979721" cy="7421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65F3A0-19C0-5682-3D7F-034DF092746D}"/>
              </a:ext>
            </a:extLst>
          </p:cNvPr>
          <p:cNvSpPr/>
          <p:nvPr/>
        </p:nvSpPr>
        <p:spPr>
          <a:xfrm>
            <a:off x="10392137" y="0"/>
            <a:ext cx="1979721" cy="7421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83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FF7-83C5-B532-5A1C-5671F507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551A3-E991-D61F-1073-3C040DF1D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46" y="2551482"/>
            <a:ext cx="7952507" cy="40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1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7EFA-CD99-9B83-FBA9-21C0B40B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D8F1-0B31-5DD3-FAD3-A78A0BC21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19923"/>
            <a:ext cx="10554574" cy="4909352"/>
          </a:xfrm>
        </p:spPr>
        <p:txBody>
          <a:bodyPr>
            <a:normAutofit/>
          </a:bodyPr>
          <a:lstStyle/>
          <a:p>
            <a:r>
              <a:rPr lang="en-US" dirty="0"/>
              <a:t>Python is a high-level, interpreted, general-purpose programming language. Its design philosophy emphasizes code readability with the use of significant indentation.</a:t>
            </a:r>
          </a:p>
          <a:p>
            <a:endParaRPr lang="en-US" dirty="0"/>
          </a:p>
          <a:p>
            <a:r>
              <a:rPr lang="en-US" dirty="0"/>
              <a:t>Python is a versatile programming language with many use cases in a variety of different fields.</a:t>
            </a:r>
          </a:p>
          <a:p>
            <a:endParaRPr lang="en-US" dirty="0"/>
          </a:p>
          <a:p>
            <a:r>
              <a:rPr lang="en-US" dirty="0"/>
              <a:t>Guido van Rossum began working on Python</a:t>
            </a:r>
            <a:br>
              <a:rPr lang="en-US" dirty="0"/>
            </a:br>
            <a:r>
              <a:rPr lang="en-US" dirty="0"/>
              <a:t>in the late 1980s.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25962-EF61-3547-3927-094505B6D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748" y="4610691"/>
            <a:ext cx="31432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9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B986-C6F1-A78E-61FF-FCD6E489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EE583B-E830-B293-F1E7-D57BFA06D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1866"/>
            <a:ext cx="12281499" cy="629426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874E29-C09B-095D-48BD-259DA09DE6B4}"/>
              </a:ext>
            </a:extLst>
          </p:cNvPr>
          <p:cNvSpPr/>
          <p:nvPr/>
        </p:nvSpPr>
        <p:spPr>
          <a:xfrm>
            <a:off x="1" y="-287982"/>
            <a:ext cx="12281498" cy="6525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B738C8-A58B-6BB8-C223-59E72D0BD10B}"/>
              </a:ext>
            </a:extLst>
          </p:cNvPr>
          <p:cNvSpPr/>
          <p:nvPr/>
        </p:nvSpPr>
        <p:spPr>
          <a:xfrm>
            <a:off x="-89498" y="6564297"/>
            <a:ext cx="12281498" cy="6525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8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BE73-D1D1-0120-6FB2-CF14BA31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EB5A-5946-8B40-2C0E-B3723B09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</a:t>
            </a:r>
          </a:p>
          <a:p>
            <a:r>
              <a:rPr lang="en-US" dirty="0" err="1"/>
              <a:t>FastAPI</a:t>
            </a:r>
            <a:endParaRPr lang="en-US" dirty="0"/>
          </a:p>
          <a:p>
            <a:r>
              <a:rPr lang="en-US" dirty="0"/>
              <a:t>Flask</a:t>
            </a:r>
          </a:p>
          <a:p>
            <a:r>
              <a:rPr lang="en-US" dirty="0"/>
              <a:t>Tornado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9DCEF8-E886-B3B2-D2AE-9158E0C47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591" y="2131319"/>
            <a:ext cx="7230759" cy="460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8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AAD2-E81E-C6A6-A9BB-871E5DDF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50F7-595B-6C7B-7F6F-E490DBD4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Kivy</a:t>
            </a:r>
            <a:endParaRPr lang="en-US" dirty="0"/>
          </a:p>
          <a:p>
            <a:r>
              <a:rPr lang="en-US" dirty="0" err="1"/>
              <a:t>PyQt</a:t>
            </a:r>
            <a:endParaRPr lang="en-US" dirty="0"/>
          </a:p>
          <a:p>
            <a:r>
              <a:rPr lang="en-US" dirty="0" err="1"/>
              <a:t>PySimpleGUI</a:t>
            </a:r>
            <a:endParaRPr lang="en-US" dirty="0"/>
          </a:p>
          <a:p>
            <a:r>
              <a:rPr lang="en-US" dirty="0" err="1"/>
              <a:t>tkinter</a:t>
            </a:r>
            <a:endParaRPr lang="en-US" dirty="0"/>
          </a:p>
          <a:p>
            <a:r>
              <a:rPr lang="en-US" dirty="0" err="1"/>
              <a:t>wxPython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162376-7C03-1365-501E-5593CCC92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056" y="2322956"/>
            <a:ext cx="1733550" cy="1733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5795B5-F177-435B-3EEE-97B09C9FC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794" y="2677191"/>
            <a:ext cx="3566492" cy="881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1CE01B-FD80-AA5C-4CB7-67440F886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467" y="4753407"/>
            <a:ext cx="1657405" cy="16574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EC252D-F9C1-7EFD-24E1-187C3294C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972" y="4458830"/>
            <a:ext cx="1870836" cy="187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6019-AC2C-85AC-12C7-C3C29552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Game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8A8FF-1331-6187-23FC-7FE84A691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Arcade</a:t>
            </a:r>
          </a:p>
          <a:p>
            <a:r>
              <a:rPr lang="en-US" dirty="0" err="1"/>
              <a:t>PyGame</a:t>
            </a:r>
            <a:endParaRPr lang="en-US" dirty="0"/>
          </a:p>
          <a:p>
            <a:r>
              <a:rPr lang="en-US" dirty="0" err="1"/>
              <a:t>pyglet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4B7A-B4CC-4B25-8BB1-51E2313F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DCE6-9CB4-1E04-B289-C4A3BA723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NLTK</a:t>
            </a:r>
          </a:p>
          <a:p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scikit-learn</a:t>
            </a:r>
          </a:p>
          <a:p>
            <a:r>
              <a:rPr lang="en-US" dirty="0"/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384491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82D3-970A-0783-DCA6-4ACF83A8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Scientific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D1BE6-3F39-892B-EDE1-0D10DCFC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  <a:p>
            <a:r>
              <a:rPr lang="en-US" dirty="0"/>
              <a:t>SciPy</a:t>
            </a:r>
          </a:p>
          <a:p>
            <a:r>
              <a:rPr lang="en-US" dirty="0" err="1"/>
              <a:t>SimPy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67EA-DB46-C75A-DB7C-737FCAE2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and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71D06-71A2-C38F-FFB4-D1BED5561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Bokeh</a:t>
            </a:r>
          </a:p>
          <a:p>
            <a:r>
              <a:rPr lang="en-US" dirty="0"/>
              <a:t>Dash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Seaborn</a:t>
            </a:r>
          </a:p>
          <a:p>
            <a:r>
              <a:rPr lang="en-US" dirty="0"/>
              <a:t>Folium</a:t>
            </a:r>
          </a:p>
        </p:txBody>
      </p:sp>
    </p:spTree>
    <p:extLst>
      <p:ext uri="{BB962C8B-B14F-4D97-AF65-F5344CB8AC3E}">
        <p14:creationId xmlns:p14="http://schemas.microsoft.com/office/powerpoint/2010/main" val="3666749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65</TotalTime>
  <Words>138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Gothic</vt:lpstr>
      <vt:lpstr>Source Sans Pro</vt:lpstr>
      <vt:lpstr>Wingdings 2</vt:lpstr>
      <vt:lpstr>Quotable</vt:lpstr>
      <vt:lpstr>Programming from zero to hero</vt:lpstr>
      <vt:lpstr>What is Python?</vt:lpstr>
      <vt:lpstr>PowerPoint Presentation</vt:lpstr>
      <vt:lpstr>Web Development</vt:lpstr>
      <vt:lpstr>GUI Development</vt:lpstr>
      <vt:lpstr>Game Development</vt:lpstr>
      <vt:lpstr>Machine Learning</vt:lpstr>
      <vt:lpstr>Scientific Computing</vt:lpstr>
      <vt:lpstr>Data Analysis and Visualization</vt:lpstr>
      <vt:lpstr>Web Scraping</vt:lpstr>
      <vt:lpstr>Others?</vt:lpstr>
      <vt:lpstr>PowerPoint Presentation</vt:lpstr>
      <vt:lpstr>Project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from zero to hero</dc:title>
  <dc:creator>Mehran Tarif</dc:creator>
  <cp:lastModifiedBy>Mehran Tarif</cp:lastModifiedBy>
  <cp:revision>5</cp:revision>
  <dcterms:created xsi:type="dcterms:W3CDTF">2022-07-02T14:59:21Z</dcterms:created>
  <dcterms:modified xsi:type="dcterms:W3CDTF">2022-07-03T06:06:53Z</dcterms:modified>
</cp:coreProperties>
</file>