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8" r:id="rId29"/>
    <p:sldId id="284" r:id="rId30"/>
    <p:sldId id="285" r:id="rId31"/>
    <p:sldId id="286" r:id="rId32"/>
    <p:sldId id="287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2FB97C-9639-40BB-A0A8-C51AA75A0A08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8"/>
            <p14:sldId id="284"/>
            <p14:sldId id="285"/>
            <p14:sldId id="286"/>
            <p14:sldId id="287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>
            <a:lvl1pPr>
              <a:defRPr sz="2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200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80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60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60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5E03-9449-EA00-921F-1EFE16CCD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tx1"/>
                </a:solidFill>
              </a:rPr>
              <a:t>Programming from zero to hero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985BA-ACCF-B74D-50C5-61A0830DF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596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With python programming language</a:t>
            </a:r>
          </a:p>
          <a:p>
            <a:r>
              <a:rPr lang="en-US" dirty="0"/>
              <a:t>By Mehran Tarif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36946-0C35-EDD2-236C-244D25444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479" y="443884"/>
            <a:ext cx="2582520" cy="258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2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A862-99BD-C887-93EF-CC09AC56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Scraping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B5D1-C701-4FD2-BE9D-4ABDC553C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Beautiful Soup</a:t>
            </a:r>
          </a:p>
          <a:p>
            <a:r>
              <a:rPr lang="en-US" dirty="0"/>
              <a:t>requests</a:t>
            </a:r>
          </a:p>
          <a:p>
            <a:r>
              <a:rPr lang="en-US" dirty="0"/>
              <a:t>Scrapy</a:t>
            </a:r>
          </a:p>
          <a:p>
            <a:r>
              <a:rPr lang="en-US" dirty="0" err="1"/>
              <a:t>urllib.request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D64C-D949-6FBB-80DF-FD5BD242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B8279-6389-3809-BE94-EB98F482D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 Automation</a:t>
            </a:r>
          </a:p>
          <a:p>
            <a:r>
              <a:rPr lang="en-US" dirty="0"/>
              <a:t>GUI Automation</a:t>
            </a:r>
          </a:p>
          <a:p>
            <a:r>
              <a:rPr lang="en-US" dirty="0"/>
              <a:t>Other bots like Telegram ..</a:t>
            </a:r>
          </a:p>
          <a:p>
            <a:r>
              <a:rPr lang="en-US" dirty="0"/>
              <a:t>Artificial Intelligence</a:t>
            </a:r>
          </a:p>
          <a:p>
            <a:r>
              <a:rPr lang="en-US" dirty="0"/>
              <a:t>Big Data</a:t>
            </a:r>
          </a:p>
          <a:p>
            <a:r>
              <a:rPr lang="en-US" dirty="0"/>
              <a:t>Network programming</a:t>
            </a:r>
          </a:p>
        </p:txBody>
      </p:sp>
    </p:spTree>
    <p:extLst>
      <p:ext uri="{BB962C8B-B14F-4D97-AF65-F5344CB8AC3E}">
        <p14:creationId xmlns:p14="http://schemas.microsoft.com/office/powerpoint/2010/main" val="65259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B4AF-256B-6CCC-630A-9C4E2148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79EED-D984-3C07-DECF-29F78EF51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60057-393C-C31C-1203-732596B6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F2AA68-7616-1050-A287-7D007882ED35}"/>
              </a:ext>
            </a:extLst>
          </p:cNvPr>
          <p:cNvSpPr/>
          <p:nvPr/>
        </p:nvSpPr>
        <p:spPr>
          <a:xfrm>
            <a:off x="-577049" y="0"/>
            <a:ext cx="1979721" cy="7421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65F3A0-19C0-5682-3D7F-034DF092746D}"/>
              </a:ext>
            </a:extLst>
          </p:cNvPr>
          <p:cNvSpPr/>
          <p:nvPr/>
        </p:nvSpPr>
        <p:spPr>
          <a:xfrm>
            <a:off x="10392137" y="0"/>
            <a:ext cx="1979721" cy="7421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83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FF7-83C5-B532-5A1C-5671F507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551A3-E991-D61F-1073-3C040DF1D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46" y="2551482"/>
            <a:ext cx="7952507" cy="40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11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5A24-8B4D-8E2D-F063-B9F24129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python?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43CB2-3752-5AC6-56A3-479742F8D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2222287"/>
            <a:ext cx="8229600" cy="436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47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907A-3EAB-CFC8-3070-6C4C5D1C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python?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CFC82-ADC8-8AEA-2008-17E3CB7E4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2301262"/>
            <a:ext cx="7143749" cy="443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95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907A-3EAB-CFC8-3070-6C4C5D1C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python?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A2278-2401-8765-EA17-33DBAF24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23" y="2036618"/>
            <a:ext cx="5490753" cy="45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2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D733-A014-B974-02C0-BCA9A36F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first program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F1636-8324-2571-D32F-E3AFEB4E9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229" y="2410500"/>
            <a:ext cx="6925541" cy="40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72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E600-E03E-5A7C-02F8-F67671D9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sublime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D1737-5E38-E9CB-66A9-8C8D7C72D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63" y="2298122"/>
            <a:ext cx="8146473" cy="43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58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B8B3-43B2-7AD7-EC35-224182EE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sublime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8D933-2A09-9D84-3910-CA7AC666D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699" y="2113685"/>
            <a:ext cx="55626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9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7EFA-CD99-9B83-FBA9-21C0B40B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D8F1-0B31-5DD3-FAD3-A78A0BC21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19923"/>
            <a:ext cx="10554574" cy="4909352"/>
          </a:xfrm>
        </p:spPr>
        <p:txBody>
          <a:bodyPr>
            <a:normAutofit/>
          </a:bodyPr>
          <a:lstStyle/>
          <a:p>
            <a:r>
              <a:rPr lang="en-US" dirty="0"/>
              <a:t>Python is a high-level, interpreted, general-purpose programming language. Its design philosophy emphasizes code readability with the use of significant indentation.</a:t>
            </a:r>
          </a:p>
          <a:p>
            <a:endParaRPr lang="en-US" dirty="0"/>
          </a:p>
          <a:p>
            <a:r>
              <a:rPr lang="en-US" dirty="0"/>
              <a:t>Python is a versatile programming language with many use cases in a variety of different fields.</a:t>
            </a:r>
          </a:p>
          <a:p>
            <a:endParaRPr lang="en-US" dirty="0"/>
          </a:p>
          <a:p>
            <a:r>
              <a:rPr lang="en-US" dirty="0"/>
              <a:t>Guido van Rossum began working on Python</a:t>
            </a:r>
            <a:br>
              <a:rPr lang="en-US" dirty="0"/>
            </a:br>
            <a:r>
              <a:rPr lang="en-US" dirty="0"/>
              <a:t>in the late 1980s.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25962-EF61-3547-3927-094505B6D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748" y="4610691"/>
            <a:ext cx="31432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92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9874-5B8F-3A22-4228-264001DF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python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3BC06-C0EB-E483-F0B7-C86EBB572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857" y="2736760"/>
            <a:ext cx="4562284" cy="367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89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496E-D498-FE02-A358-EF6D45A5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python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9C82A-35FF-EE7F-B211-1ECA5E35F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509" y="2545556"/>
            <a:ext cx="7716982" cy="413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79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3595-9A32-C73D-6268-7743E9EB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E7E5F-CAAE-422D-B883-0649B926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49" y="2496037"/>
            <a:ext cx="69723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99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0E91-ED5B-C1B3-1E01-EF9DBC2C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CMD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2F6C6-090D-CDFF-1BCB-9F099C87D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420" y="2206358"/>
            <a:ext cx="5533159" cy="44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38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C274-5DFC-5DBD-4AA9-E2FAF67C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python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4406E-A7E6-25F8-98F2-8AA68A71E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573" y="1943561"/>
            <a:ext cx="8022853" cy="463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22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ECF5-BDED-6BF3-B7F9-7417CC60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way to run python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8D606-9392-772A-750D-BBD36B01D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561" y="2285903"/>
            <a:ext cx="5596878" cy="457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52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4877-FE8B-60F9-47BB-6EF1E8FD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way to run python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D7E04-59AA-19E4-F466-9FA4ACEF3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960860"/>
            <a:ext cx="5715000" cy="471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40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97D1-707D-364E-BEE2-3F15C6B23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READ OR WRITE?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9C736-B459-1626-AE6E-B99727537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062096"/>
            <a:ext cx="10554574" cy="13669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Which one is harder?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9B1F7C-671C-7C7A-9CFA-F7535A0D5567}"/>
              </a:ext>
            </a:extLst>
          </p:cNvPr>
          <p:cNvSpPr txBox="1">
            <a:spLocks/>
          </p:cNvSpPr>
          <p:nvPr/>
        </p:nvSpPr>
        <p:spPr>
          <a:xfrm>
            <a:off x="810000" y="3812477"/>
            <a:ext cx="10554574" cy="136690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Most Programmers Can't Read Code.</a:t>
            </a:r>
          </a:p>
          <a:p>
            <a:r>
              <a:rPr lang="en-US" dirty="0"/>
              <a:t> Reading code is much harder than writing it.</a:t>
            </a:r>
          </a:p>
        </p:txBody>
      </p:sp>
    </p:spTree>
    <p:extLst>
      <p:ext uri="{BB962C8B-B14F-4D97-AF65-F5344CB8AC3E}">
        <p14:creationId xmlns:p14="http://schemas.microsoft.com/office/powerpoint/2010/main" val="193605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DDC8-679C-E940-1A87-99446D90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importance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82F0B-6691-4485-937A-FF079C688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98784"/>
            <a:ext cx="5844466" cy="3628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74EE0C-13AA-427A-48C7-89DC62F83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81" y="2598784"/>
            <a:ext cx="5844465" cy="362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3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DD2D-4B12-4BCF-A89C-9FCCD79D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DE475-BC6C-C574-D45A-FEA97C05C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9231"/>
          </a:xfrm>
        </p:spPr>
        <p:txBody>
          <a:bodyPr/>
          <a:lstStyle/>
          <a:p>
            <a:r>
              <a:rPr lang="en-US" dirty="0"/>
              <a:t> Reason #1</a:t>
            </a:r>
          </a:p>
          <a:p>
            <a:pPr marL="0" indent="0">
              <a:buNone/>
            </a:pPr>
            <a:r>
              <a:rPr lang="en-US" dirty="0"/>
              <a:t>In an organization, we work in a team; there are many programmers who work on the same project. So, the well commented functions/logics are helpful to other programmers to understand the code better. They can easily understand the logic behind solving any problem.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Reason #2</a:t>
            </a:r>
          </a:p>
          <a:p>
            <a:pPr marL="0" indent="0">
              <a:buNone/>
            </a:pPr>
            <a:r>
              <a:rPr lang="en-US" dirty="0"/>
              <a:t>If you see/edit code later, comments may help you to memorize your logic that you have written while writing that code.</a:t>
            </a:r>
          </a:p>
        </p:txBody>
      </p:sp>
    </p:spTree>
    <p:extLst>
      <p:ext uri="{BB962C8B-B14F-4D97-AF65-F5344CB8AC3E}">
        <p14:creationId xmlns:p14="http://schemas.microsoft.com/office/powerpoint/2010/main" val="120602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B986-C6F1-A78E-61FF-FCD6E489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EE583B-E830-B293-F1E7-D57BFA06D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1866"/>
            <a:ext cx="12281499" cy="629426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874E29-C09B-095D-48BD-259DA09DE6B4}"/>
              </a:ext>
            </a:extLst>
          </p:cNvPr>
          <p:cNvSpPr/>
          <p:nvPr/>
        </p:nvSpPr>
        <p:spPr>
          <a:xfrm>
            <a:off x="1" y="-287982"/>
            <a:ext cx="12281498" cy="6525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B738C8-A58B-6BB8-C223-59E72D0BD10B}"/>
              </a:ext>
            </a:extLst>
          </p:cNvPr>
          <p:cNvSpPr/>
          <p:nvPr/>
        </p:nvSpPr>
        <p:spPr>
          <a:xfrm>
            <a:off x="-89498" y="6564297"/>
            <a:ext cx="12281498" cy="6525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81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2C05-290E-DA85-6151-FA9DD83B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DA03-0FBF-5403-EDDA-8E1E83305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53107"/>
            <a:ext cx="10554574" cy="4071980"/>
          </a:xfrm>
        </p:spPr>
        <p:txBody>
          <a:bodyPr/>
          <a:lstStyle/>
          <a:p>
            <a:r>
              <a:rPr lang="en-US" dirty="0"/>
              <a:t>Be of any length</a:t>
            </a:r>
          </a:p>
          <a:p>
            <a:r>
              <a:rPr lang="en-US" dirty="0"/>
              <a:t>Must not contain any spaces (‘my Name’ is incorrect Python variable name)</a:t>
            </a:r>
          </a:p>
          <a:p>
            <a:r>
              <a:rPr lang="en-US" dirty="0"/>
              <a:t>Contain digits and alphabets, but always start with an alphabet</a:t>
            </a:r>
          </a:p>
          <a:p>
            <a:r>
              <a:rPr lang="en-US" dirty="0"/>
              <a:t>Include uppercase alphabets. Python is case sensitive ( </a:t>
            </a:r>
            <a:r>
              <a:rPr lang="en-US" dirty="0" err="1"/>
              <a:t>myname</a:t>
            </a:r>
            <a:r>
              <a:rPr lang="en-US" dirty="0"/>
              <a:t> and </a:t>
            </a:r>
            <a:r>
              <a:rPr lang="en-US" dirty="0" err="1"/>
              <a:t>myName</a:t>
            </a:r>
            <a:r>
              <a:rPr lang="en-US" dirty="0"/>
              <a:t> are two different variables)</a:t>
            </a:r>
          </a:p>
          <a:p>
            <a:r>
              <a:rPr lang="en-US" dirty="0"/>
              <a:t>Can include underscore(_) to separate parts of variable name(</a:t>
            </a:r>
            <a:r>
              <a:rPr lang="en-US" dirty="0" err="1"/>
              <a:t>my_name</a:t>
            </a:r>
            <a:r>
              <a:rPr lang="en-US" dirty="0"/>
              <a:t>, </a:t>
            </a:r>
            <a:r>
              <a:rPr lang="en-US" dirty="0" err="1"/>
              <a:t>my_salary</a:t>
            </a:r>
            <a:r>
              <a:rPr lang="en-US" dirty="0"/>
              <a:t>). No other special characters allowed in variable names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71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9272-FF89-2175-6254-F5D1605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8012-79B0-FDEE-9B72-0A783E52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58989"/>
            <a:ext cx="10554574" cy="870011"/>
          </a:xfrm>
        </p:spPr>
        <p:txBody>
          <a:bodyPr/>
          <a:lstStyle/>
          <a:p>
            <a:r>
              <a:rPr lang="en-US" dirty="0"/>
              <a:t>Not be Python Keywords as displayed in the image below</a:t>
            </a:r>
          </a:p>
          <a:p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58E87CD-105F-F533-30C1-E675056131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C94E42-0728-8085-BB30-F7E036D3E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03" y="3473265"/>
            <a:ext cx="9092391" cy="219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5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C4DF-BD39-64B7-B082-E51ACFC0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E65CB-E3FD-9F00-2DEF-6662FC22D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Segoe UI" panose="020B0502040204020203" pitchFamily="34" charset="0"/>
              </a:rPr>
              <a:t>Many Values to Multiple Variables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x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y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z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dirty="0">
                <a:solidFill>
                  <a:schemeClr val="accent5"/>
                </a:solidFill>
              </a:rPr>
              <a:t>Orange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dirty="0">
                <a:solidFill>
                  <a:schemeClr val="accent5"/>
                </a:solidFill>
              </a:rPr>
              <a:t>Banana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dirty="0">
                <a:solidFill>
                  <a:schemeClr val="accent5"/>
                </a:solidFill>
              </a:rPr>
              <a:t>Cherry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</a:p>
          <a:p>
            <a:endParaRPr lang="en-US" dirty="0"/>
          </a:p>
          <a:p>
            <a:r>
              <a:rPr lang="en-US" dirty="0"/>
              <a:t>One Value to Multiple Variables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x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y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z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"</a:t>
            </a:r>
            <a:r>
              <a:rPr lang="en-US" dirty="0">
                <a:solidFill>
                  <a:schemeClr val="accent5"/>
                </a:solidFill>
              </a:rPr>
              <a:t> Orange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82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B7C0-E865-5EE3-7B99-CF37BAA2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92733B-403F-487D-76BA-D50E75E7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299258"/>
            <a:ext cx="6034145" cy="43388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8A6F5C6-CDF2-F99C-1BFD-929AC6C6D3A8}"/>
              </a:ext>
            </a:extLst>
          </p:cNvPr>
          <p:cNvSpPr/>
          <p:nvPr/>
        </p:nvSpPr>
        <p:spPr>
          <a:xfrm>
            <a:off x="7172945" y="3983433"/>
            <a:ext cx="1343891" cy="970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47FB7A2-806A-C26F-B760-CFE770BF011D}"/>
              </a:ext>
            </a:extLst>
          </p:cNvPr>
          <p:cNvSpPr txBox="1">
            <a:spLocks/>
          </p:cNvSpPr>
          <p:nvPr/>
        </p:nvSpPr>
        <p:spPr>
          <a:xfrm>
            <a:off x="8845637" y="3851564"/>
            <a:ext cx="302770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type(var)</a:t>
            </a:r>
          </a:p>
        </p:txBody>
      </p:sp>
    </p:spTree>
    <p:extLst>
      <p:ext uri="{BB962C8B-B14F-4D97-AF65-F5344CB8AC3E}">
        <p14:creationId xmlns:p14="http://schemas.microsoft.com/office/powerpoint/2010/main" val="1985092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F9DE-DF8B-D4CB-71A0-EA57EF08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943BF-C5A0-5A55-5614-FF0916B7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70" y="2105890"/>
            <a:ext cx="6378460" cy="46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63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34D6-28BF-5AB9-E862-37BE6EB3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EC401-41B9-1443-617E-93A5AFC39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4" y="2287732"/>
            <a:ext cx="68008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0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BE73-D1D1-0120-6FB2-CF14BA31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EB5A-5946-8B40-2C0E-B3723B09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</a:t>
            </a:r>
          </a:p>
          <a:p>
            <a:r>
              <a:rPr lang="en-US" dirty="0" err="1"/>
              <a:t>FastAPI</a:t>
            </a:r>
            <a:endParaRPr lang="en-US" dirty="0"/>
          </a:p>
          <a:p>
            <a:r>
              <a:rPr lang="en-US" dirty="0"/>
              <a:t>Flask</a:t>
            </a:r>
          </a:p>
          <a:p>
            <a:r>
              <a:rPr lang="en-US" dirty="0"/>
              <a:t>Tornado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9DCEF8-E886-B3B2-D2AE-9158E0C47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591" y="2131319"/>
            <a:ext cx="7230759" cy="460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8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AAD2-E81E-C6A6-A9BB-871E5DDF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50F7-595B-6C7B-7F6F-E490DBD4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Kivy</a:t>
            </a:r>
            <a:endParaRPr lang="en-US" dirty="0"/>
          </a:p>
          <a:p>
            <a:r>
              <a:rPr lang="en-US" dirty="0" err="1"/>
              <a:t>PyQt</a:t>
            </a:r>
            <a:endParaRPr lang="en-US" dirty="0"/>
          </a:p>
          <a:p>
            <a:r>
              <a:rPr lang="en-US" dirty="0" err="1"/>
              <a:t>PySimpleGUI</a:t>
            </a:r>
            <a:endParaRPr lang="en-US" dirty="0"/>
          </a:p>
          <a:p>
            <a:r>
              <a:rPr lang="en-US" dirty="0" err="1"/>
              <a:t>tkinter</a:t>
            </a:r>
            <a:endParaRPr lang="en-US" dirty="0"/>
          </a:p>
          <a:p>
            <a:r>
              <a:rPr lang="en-US" dirty="0" err="1"/>
              <a:t>wxPython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162376-7C03-1365-501E-5593CCC92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056" y="2322956"/>
            <a:ext cx="1733550" cy="1733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5795B5-F177-435B-3EEE-97B09C9FC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794" y="2677191"/>
            <a:ext cx="3566492" cy="881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1CE01B-FD80-AA5C-4CB7-67440F886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467" y="4753407"/>
            <a:ext cx="1657405" cy="16574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EC252D-F9C1-7EFD-24E1-187C3294C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972" y="4458830"/>
            <a:ext cx="1870836" cy="187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6019-AC2C-85AC-12C7-C3C29552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Game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8A8FF-1331-6187-23FC-7FE84A691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Arcade</a:t>
            </a:r>
          </a:p>
          <a:p>
            <a:r>
              <a:rPr lang="en-US" dirty="0" err="1"/>
              <a:t>PyGame</a:t>
            </a:r>
            <a:endParaRPr lang="en-US" dirty="0"/>
          </a:p>
          <a:p>
            <a:r>
              <a:rPr lang="en-US" dirty="0" err="1"/>
              <a:t>pyglet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4B7A-B4CC-4B25-8BB1-51E2313F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DCE6-9CB4-1E04-B289-C4A3BA723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NLTK</a:t>
            </a:r>
          </a:p>
          <a:p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scikit-learn</a:t>
            </a:r>
          </a:p>
          <a:p>
            <a:r>
              <a:rPr lang="en-US" dirty="0"/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384491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82D3-970A-0783-DCA6-4ACF83A8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Scientific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D1BE6-3F39-892B-EDE1-0D10DCFC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  <a:p>
            <a:r>
              <a:rPr lang="en-US" dirty="0"/>
              <a:t>SciPy</a:t>
            </a:r>
          </a:p>
          <a:p>
            <a:r>
              <a:rPr lang="en-US" dirty="0" err="1"/>
              <a:t>SimPy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67EA-DB46-C75A-DB7C-737FCAE2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and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71D06-71A2-C38F-FFB4-D1BED5561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Bokeh</a:t>
            </a:r>
          </a:p>
          <a:p>
            <a:r>
              <a:rPr lang="en-US" dirty="0"/>
              <a:t>Dash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Seaborn</a:t>
            </a:r>
          </a:p>
          <a:p>
            <a:r>
              <a:rPr lang="en-US" dirty="0"/>
              <a:t>Folium</a:t>
            </a:r>
          </a:p>
        </p:txBody>
      </p:sp>
    </p:spTree>
    <p:extLst>
      <p:ext uri="{BB962C8B-B14F-4D97-AF65-F5344CB8AC3E}">
        <p14:creationId xmlns:p14="http://schemas.microsoft.com/office/powerpoint/2010/main" val="3666749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203</TotalTime>
  <Words>439</Words>
  <Application>Microsoft Office PowerPoint</Application>
  <PresentationFormat>Widescreen</PresentationFormat>
  <Paragraphs>96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Century Gothic</vt:lpstr>
      <vt:lpstr>Segoe UI</vt:lpstr>
      <vt:lpstr>Source Sans Pro</vt:lpstr>
      <vt:lpstr>Wingdings 2</vt:lpstr>
      <vt:lpstr>Quotable</vt:lpstr>
      <vt:lpstr>Programming from zero to hero</vt:lpstr>
      <vt:lpstr>What is Python?</vt:lpstr>
      <vt:lpstr>PowerPoint Presentation</vt:lpstr>
      <vt:lpstr>Web Development</vt:lpstr>
      <vt:lpstr>GUI Development</vt:lpstr>
      <vt:lpstr>Game Development</vt:lpstr>
      <vt:lpstr>Machine Learning</vt:lpstr>
      <vt:lpstr>Scientific Computing</vt:lpstr>
      <vt:lpstr>Data Analysis and Visualization</vt:lpstr>
      <vt:lpstr>Web Scraping</vt:lpstr>
      <vt:lpstr>Others?</vt:lpstr>
      <vt:lpstr>PowerPoint Presentation</vt:lpstr>
      <vt:lpstr>Project files</vt:lpstr>
      <vt:lpstr>How to install python?</vt:lpstr>
      <vt:lpstr>How to install python?</vt:lpstr>
      <vt:lpstr>How to install python?</vt:lpstr>
      <vt:lpstr>Python first program</vt:lpstr>
      <vt:lpstr>How to install sublime text</vt:lpstr>
      <vt:lpstr>How to install sublime text</vt:lpstr>
      <vt:lpstr>Create python file</vt:lpstr>
      <vt:lpstr>Create python file</vt:lpstr>
      <vt:lpstr>First app</vt:lpstr>
      <vt:lpstr>Run CMD</vt:lpstr>
      <vt:lpstr>Run python codes</vt:lpstr>
      <vt:lpstr>Better way to run python codes</vt:lpstr>
      <vt:lpstr>Better way to run python codes</vt:lpstr>
      <vt:lpstr>READ OR WRITE?</vt:lpstr>
      <vt:lpstr>Comment importance</vt:lpstr>
      <vt:lpstr>Comment importance</vt:lpstr>
      <vt:lpstr>Variables</vt:lpstr>
      <vt:lpstr>Variables</vt:lpstr>
      <vt:lpstr>Variables</vt:lpstr>
      <vt:lpstr>Data types</vt:lpstr>
      <vt:lpstr>Data types examples</vt:lpstr>
      <vt:lpstr>Data types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from zero to hero</dc:title>
  <dc:creator>Mehran Tarif</dc:creator>
  <cp:lastModifiedBy>Mehran Tarif</cp:lastModifiedBy>
  <cp:revision>12</cp:revision>
  <dcterms:created xsi:type="dcterms:W3CDTF">2022-07-02T14:59:21Z</dcterms:created>
  <dcterms:modified xsi:type="dcterms:W3CDTF">2022-07-10T07:47:01Z</dcterms:modified>
</cp:coreProperties>
</file>