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5" r:id="rId3"/>
  </p:sldIdLst>
  <p:sldSz cx="121920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45"/>
    <p:restoredTop sz="96327"/>
  </p:normalViewPr>
  <p:slideViewPr>
    <p:cSldViewPr snapToGrid="0" snapToObjects="1">
      <p:cViewPr varScale="1">
        <p:scale>
          <a:sx n="130" d="100"/>
          <a:sy n="130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72011"/>
            <a:ext cx="9144000" cy="270594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310"/>
            <a:ext cx="9144000" cy="187653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0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3808"/>
            <a:ext cx="2628900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3808"/>
            <a:ext cx="7734300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865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6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937704"/>
            <a:ext cx="10515600" cy="3233102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5201392"/>
            <a:ext cx="10515600" cy="170021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85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69042"/>
            <a:ext cx="518160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344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13809"/>
            <a:ext cx="1051560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905318"/>
            <a:ext cx="5157787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839085"/>
            <a:ext cx="5157787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905318"/>
            <a:ext cx="5183188" cy="93376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839085"/>
            <a:ext cx="5183188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39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58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19082"/>
            <a:ext cx="6172200" cy="552344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98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518160"/>
            <a:ext cx="3932237" cy="18135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19082"/>
            <a:ext cx="6172200" cy="552344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331720"/>
            <a:ext cx="3932237" cy="4319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07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13809"/>
            <a:ext cx="1051560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069042"/>
            <a:ext cx="1051560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E7243-333D-D541-870B-6659663FF220}" type="datetimeFigureOut">
              <a:rPr lang="en-US" smtClean="0"/>
              <a:t>8/4/24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203864"/>
            <a:ext cx="41148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203864"/>
            <a:ext cx="274320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61F70-8272-114A-88D0-0B9F42ED46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548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5562EF-1A95-8F0B-969F-B1060435106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4468" t="31373" b="28027"/>
          <a:stretch/>
        </p:blipFill>
        <p:spPr>
          <a:xfrm>
            <a:off x="7709692" y="3172728"/>
            <a:ext cx="2785522" cy="2002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B46A4-1830-04A0-581B-DAC58858E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1" t="6469" r="53642" b="68270"/>
          <a:stretch/>
        </p:blipFill>
        <p:spPr>
          <a:xfrm>
            <a:off x="1534964" y="1143502"/>
            <a:ext cx="3069771" cy="16197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B0B134-995C-A5EF-E95C-EC3D9A866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28" t="7335" r="5790" b="68436"/>
          <a:stretch/>
        </p:blipFill>
        <p:spPr>
          <a:xfrm>
            <a:off x="7261006" y="1306956"/>
            <a:ext cx="3029891" cy="15536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C89F46C-968C-840F-0B4C-E737CDC2C389}"/>
              </a:ext>
            </a:extLst>
          </p:cNvPr>
          <p:cNvGrpSpPr/>
          <p:nvPr/>
        </p:nvGrpSpPr>
        <p:grpSpPr>
          <a:xfrm>
            <a:off x="5052613" y="1304775"/>
            <a:ext cx="1465266" cy="1472979"/>
            <a:chOff x="5242226" y="2997926"/>
            <a:chExt cx="1465266" cy="14729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FC036CA-20AF-ECCE-C09F-3D5E07259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35" t="30223" r="72204" b="30934"/>
            <a:stretch/>
          </p:blipFill>
          <p:spPr>
            <a:xfrm>
              <a:off x="5270424" y="3007865"/>
              <a:ext cx="1437068" cy="146304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8753CF-AF46-2927-371C-E86CE6E3D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26" y="2997926"/>
              <a:ext cx="146304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C0D40-B3F7-42DC-14B5-6F8BA927FCF9}"/>
              </a:ext>
            </a:extLst>
          </p:cNvPr>
          <p:cNvCxnSpPr/>
          <p:nvPr/>
        </p:nvCxnSpPr>
        <p:spPr>
          <a:xfrm>
            <a:off x="4338238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5AC60D-4BA1-25F0-5425-F89843494E81}"/>
              </a:ext>
            </a:extLst>
          </p:cNvPr>
          <p:cNvCxnSpPr/>
          <p:nvPr/>
        </p:nvCxnSpPr>
        <p:spPr>
          <a:xfrm>
            <a:off x="6521175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E48D0E3-E158-F3B7-179D-147F6CFF1755}"/>
              </a:ext>
            </a:extLst>
          </p:cNvPr>
          <p:cNvSpPr txBox="1"/>
          <p:nvPr/>
        </p:nvSpPr>
        <p:spPr>
          <a:xfrm>
            <a:off x="7036516" y="914400"/>
            <a:ext cx="3500674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computational reconstruction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9A002A-5F7D-2935-80C0-45229E4944A7}"/>
              </a:ext>
            </a:extLst>
          </p:cNvPr>
          <p:cNvSpPr/>
          <p:nvPr/>
        </p:nvSpPr>
        <p:spPr>
          <a:xfrm rot="120000">
            <a:off x="5110183" y="1209994"/>
            <a:ext cx="13716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US" sz="8000" b="1" cap="none" spc="0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ammed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8A822-F032-F101-3C9F-392964F70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4" t="30461" r="1078" b="5904"/>
          <a:stretch/>
        </p:blipFill>
        <p:spPr>
          <a:xfrm>
            <a:off x="1461166" y="3098483"/>
            <a:ext cx="6400800" cy="209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A412B-2A99-FACE-47FF-DE70471A79BA}"/>
              </a:ext>
            </a:extLst>
          </p:cNvPr>
          <p:cNvSpPr txBox="1"/>
          <p:nvPr/>
        </p:nvSpPr>
        <p:spPr>
          <a:xfrm>
            <a:off x="1452002" y="2796812"/>
            <a:ext cx="4658041" cy="352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Thrombin generation via diffusion equation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37C1E0-EF1C-BED2-CA7E-759849497799}"/>
              </a:ext>
            </a:extLst>
          </p:cNvPr>
          <p:cNvSpPr txBox="1"/>
          <p:nvPr/>
        </p:nvSpPr>
        <p:spPr>
          <a:xfrm>
            <a:off x="1502269" y="914400"/>
            <a:ext cx="3063053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b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vivo image data of clot</a:t>
            </a:r>
          </a:p>
        </p:txBody>
      </p:sp>
    </p:spTree>
    <p:extLst>
      <p:ext uri="{BB962C8B-B14F-4D97-AF65-F5344CB8AC3E}">
        <p14:creationId xmlns:p14="http://schemas.microsoft.com/office/powerpoint/2010/main" val="1477545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15562EF-1A95-8F0B-969F-B1060435106C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64468" t="31373" b="28027"/>
          <a:stretch/>
        </p:blipFill>
        <p:spPr>
          <a:xfrm>
            <a:off x="7709692" y="3172728"/>
            <a:ext cx="2785522" cy="200291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B46A4-1830-04A0-581B-DAC58858ED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61" t="6469" r="53642" b="68270"/>
          <a:stretch/>
        </p:blipFill>
        <p:spPr>
          <a:xfrm>
            <a:off x="1534964" y="1143502"/>
            <a:ext cx="3069771" cy="161979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4B0B134-995C-A5EF-E95C-EC3D9A866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228" t="7335" r="5790" b="68436"/>
          <a:stretch/>
        </p:blipFill>
        <p:spPr>
          <a:xfrm>
            <a:off x="7261006" y="1306956"/>
            <a:ext cx="3029891" cy="1553679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C89F46C-968C-840F-0B4C-E737CDC2C389}"/>
              </a:ext>
            </a:extLst>
          </p:cNvPr>
          <p:cNvGrpSpPr/>
          <p:nvPr/>
        </p:nvGrpSpPr>
        <p:grpSpPr>
          <a:xfrm>
            <a:off x="5052613" y="1304775"/>
            <a:ext cx="1465266" cy="1472979"/>
            <a:chOff x="5242226" y="2997926"/>
            <a:chExt cx="1465266" cy="1472979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9FC036CA-20AF-ECCE-C09F-3D5E072596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335" t="30223" r="72204" b="30934"/>
            <a:stretch/>
          </p:blipFill>
          <p:spPr>
            <a:xfrm>
              <a:off x="5270424" y="3007865"/>
              <a:ext cx="1437068" cy="1463040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E8753CF-AF46-2927-371C-E86CE6E3D7D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2226" y="2997926"/>
              <a:ext cx="1463040" cy="1463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CDC0D40-B3F7-42DC-14B5-6F8BA927FCF9}"/>
              </a:ext>
            </a:extLst>
          </p:cNvPr>
          <p:cNvCxnSpPr/>
          <p:nvPr/>
        </p:nvCxnSpPr>
        <p:spPr>
          <a:xfrm>
            <a:off x="4338238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5AC60D-4BA1-25F0-5425-F89843494E81}"/>
              </a:ext>
            </a:extLst>
          </p:cNvPr>
          <p:cNvCxnSpPr/>
          <p:nvPr/>
        </p:nvCxnSpPr>
        <p:spPr>
          <a:xfrm>
            <a:off x="6521175" y="2036295"/>
            <a:ext cx="714375" cy="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E3EF8D0-4037-21EF-1E39-2998C34792A5}"/>
              </a:ext>
            </a:extLst>
          </p:cNvPr>
          <p:cNvSpPr txBox="1"/>
          <p:nvPr/>
        </p:nvSpPr>
        <p:spPr>
          <a:xfrm>
            <a:off x="1557572" y="914400"/>
            <a:ext cx="2952447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in vivo image data of clot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E48D0E3-E158-F3B7-179D-147F6CFF1755}"/>
              </a:ext>
            </a:extLst>
          </p:cNvPr>
          <p:cNvSpPr txBox="1"/>
          <p:nvPr/>
        </p:nvSpPr>
        <p:spPr>
          <a:xfrm>
            <a:off x="7103842" y="914400"/>
            <a:ext cx="3366021" cy="3828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sz="2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computational reconstruction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9A002A-5F7D-2935-80C0-45229E4944A7}"/>
              </a:ext>
            </a:extLst>
          </p:cNvPr>
          <p:cNvSpPr/>
          <p:nvPr/>
        </p:nvSpPr>
        <p:spPr>
          <a:xfrm rot="120000">
            <a:off x="5110183" y="1209994"/>
            <a:ext cx="1371600" cy="73152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8000" b="1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j</a:t>
            </a:r>
            <a:r>
              <a:rPr lang="en-US" sz="8000" b="1" cap="none" spc="0" dirty="0">
                <a:ln w="12700">
                  <a:noFill/>
                  <a:prstDash val="solid"/>
                </a:ln>
                <a:effectLst>
                  <a:outerShdw dist="20320" sx="1000" sy="1000" algn="tl" rotWithShape="0">
                    <a:srgbClr val="000000"/>
                  </a:outerShdw>
                </a:effectLst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ammed ellipsoids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68A822-F032-F101-3C9F-392964F70BF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774" t="30461" r="1078" b="5904"/>
          <a:stretch/>
        </p:blipFill>
        <p:spPr>
          <a:xfrm>
            <a:off x="1461166" y="3098483"/>
            <a:ext cx="6400800" cy="20964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FA412B-2A99-FACE-47FF-DE70471A79BA}"/>
              </a:ext>
            </a:extLst>
          </p:cNvPr>
          <p:cNvSpPr txBox="1"/>
          <p:nvPr/>
        </p:nvSpPr>
        <p:spPr>
          <a:xfrm>
            <a:off x="1474549" y="2796812"/>
            <a:ext cx="4475298" cy="35205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37165" tIns="37165" rIns="37165" bIns="37165" numCol="1" spcCol="38100" rtlCol="0" anchor="ctr">
            <a:spAutoFit/>
          </a:bodyPr>
          <a:lstStyle/>
          <a:p>
            <a:pPr algn="ctr" defTabSz="427329" hangingPunct="0"/>
            <a:r>
              <a:rPr lang="en-US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Thrombin generation via diffusion equation</a:t>
            </a:r>
          </a:p>
        </p:txBody>
      </p:sp>
    </p:spTree>
    <p:extLst>
      <p:ext uri="{BB962C8B-B14F-4D97-AF65-F5344CB8AC3E}">
        <p14:creationId xmlns:p14="http://schemas.microsoft.com/office/powerpoint/2010/main" val="539135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172</TotalTime>
  <Words>30</Words>
  <Application>Microsoft Macintosh PowerPoint</Application>
  <PresentationFormat>Custom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CMU SERIF ROMAN</vt:lpstr>
      <vt:lpstr>CMU SERIF ROMAN</vt:lpstr>
      <vt:lpstr>Office 2013 - 2022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Seyed Mirramezani</dc:creator>
  <cp:lastModifiedBy>Mehran Mirramezani</cp:lastModifiedBy>
  <cp:revision>29</cp:revision>
  <dcterms:created xsi:type="dcterms:W3CDTF">2021-03-26T21:01:03Z</dcterms:created>
  <dcterms:modified xsi:type="dcterms:W3CDTF">2024-08-04T18:09:45Z</dcterms:modified>
</cp:coreProperties>
</file>