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5" r:id="rId3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7243-333D-D541-870B-6659663FF220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5562EF-1A95-8F0B-969F-B1060435106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64468" t="31373" b="28027"/>
          <a:stretch/>
        </p:blipFill>
        <p:spPr>
          <a:xfrm>
            <a:off x="7709692" y="3172728"/>
            <a:ext cx="2785522" cy="2002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B46A4-1830-04A0-581B-DAC58858E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1" t="6469" r="53642" b="68270"/>
          <a:stretch/>
        </p:blipFill>
        <p:spPr>
          <a:xfrm>
            <a:off x="1534964" y="1143502"/>
            <a:ext cx="3069771" cy="16197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B0B134-995C-A5EF-E95C-EC3D9A866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28" t="7335" r="5790" b="68436"/>
          <a:stretch/>
        </p:blipFill>
        <p:spPr>
          <a:xfrm>
            <a:off x="7261006" y="1306956"/>
            <a:ext cx="3029891" cy="15536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C89F46C-968C-840F-0B4C-E737CDC2C389}"/>
              </a:ext>
            </a:extLst>
          </p:cNvPr>
          <p:cNvGrpSpPr/>
          <p:nvPr/>
        </p:nvGrpSpPr>
        <p:grpSpPr>
          <a:xfrm>
            <a:off x="5052613" y="1304775"/>
            <a:ext cx="1465266" cy="1472979"/>
            <a:chOff x="5242226" y="2997926"/>
            <a:chExt cx="1465266" cy="147297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FC036CA-20AF-ECCE-C09F-3D5E07259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35" t="30223" r="72204" b="30934"/>
            <a:stretch/>
          </p:blipFill>
          <p:spPr>
            <a:xfrm>
              <a:off x="5270424" y="3007865"/>
              <a:ext cx="1437068" cy="1463040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E8753CF-AF46-2927-371C-E86CE6E3D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26" y="2997926"/>
              <a:ext cx="146304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DC0D40-B3F7-42DC-14B5-6F8BA927FCF9}"/>
              </a:ext>
            </a:extLst>
          </p:cNvPr>
          <p:cNvCxnSpPr/>
          <p:nvPr/>
        </p:nvCxnSpPr>
        <p:spPr>
          <a:xfrm>
            <a:off x="4338238" y="2036295"/>
            <a:ext cx="7143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5AC60D-4BA1-25F0-5425-F89843494E81}"/>
              </a:ext>
            </a:extLst>
          </p:cNvPr>
          <p:cNvCxnSpPr/>
          <p:nvPr/>
        </p:nvCxnSpPr>
        <p:spPr>
          <a:xfrm>
            <a:off x="6521175" y="2036295"/>
            <a:ext cx="7143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48D0E3-E158-F3B7-179D-147F6CFF1755}"/>
              </a:ext>
            </a:extLst>
          </p:cNvPr>
          <p:cNvSpPr txBox="1"/>
          <p:nvPr/>
        </p:nvSpPr>
        <p:spPr>
          <a:xfrm>
            <a:off x="7036516" y="914400"/>
            <a:ext cx="3500674" cy="382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sz="20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computational reconstruction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9A002A-5F7D-2935-80C0-45229E4944A7}"/>
              </a:ext>
            </a:extLst>
          </p:cNvPr>
          <p:cNvSpPr/>
          <p:nvPr/>
        </p:nvSpPr>
        <p:spPr>
          <a:xfrm rot="120000">
            <a:off x="5110183" y="1209994"/>
            <a:ext cx="13716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8000" b="1" dirty="0">
                <a:ln w="12700">
                  <a:noFill/>
                  <a:prstDash val="solid"/>
                </a:ln>
                <a:effectLst>
                  <a:outerShdw dist="20320" sx="1000" sy="1000" algn="tl" rotWithShape="0">
                    <a:srgbClr val="000000"/>
                  </a:outerShdw>
                </a:effectLs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US" sz="8000" b="1" cap="none" spc="0" dirty="0">
                <a:ln w="12700">
                  <a:noFill/>
                  <a:prstDash val="solid"/>
                </a:ln>
                <a:effectLst>
                  <a:outerShdw dist="20320" sx="1000" sy="1000" algn="tl" rotWithShape="0">
                    <a:srgbClr val="000000"/>
                  </a:outerShdw>
                </a:effectLs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ammed ellipsoids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8A822-F032-F101-3C9F-392964F70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4" t="30461" r="1078" b="5904"/>
          <a:stretch/>
        </p:blipFill>
        <p:spPr>
          <a:xfrm>
            <a:off x="1461166" y="3098483"/>
            <a:ext cx="6400800" cy="209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A412B-2A99-FACE-47FF-DE70471A79BA}"/>
              </a:ext>
            </a:extLst>
          </p:cNvPr>
          <p:cNvSpPr txBox="1"/>
          <p:nvPr/>
        </p:nvSpPr>
        <p:spPr>
          <a:xfrm>
            <a:off x="1452002" y="2796812"/>
            <a:ext cx="4658041" cy="352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Thrombin generation via diffusion equation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7C1E0-EF1C-BED2-CA7E-759849497799}"/>
              </a:ext>
            </a:extLst>
          </p:cNvPr>
          <p:cNvSpPr txBox="1"/>
          <p:nvPr/>
        </p:nvSpPr>
        <p:spPr>
          <a:xfrm>
            <a:off x="1502269" y="914400"/>
            <a:ext cx="3063053" cy="382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sz="20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vivo image data of clot</a:t>
            </a:r>
          </a:p>
        </p:txBody>
      </p:sp>
    </p:spTree>
    <p:extLst>
      <p:ext uri="{BB962C8B-B14F-4D97-AF65-F5344CB8AC3E}">
        <p14:creationId xmlns:p14="http://schemas.microsoft.com/office/powerpoint/2010/main" val="14775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5562EF-1A95-8F0B-969F-B1060435106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64468" t="31373" b="28027"/>
          <a:stretch/>
        </p:blipFill>
        <p:spPr>
          <a:xfrm>
            <a:off x="7709692" y="3172728"/>
            <a:ext cx="2785522" cy="2002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B46A4-1830-04A0-581B-DAC58858E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1" t="6469" r="53642" b="68270"/>
          <a:stretch/>
        </p:blipFill>
        <p:spPr>
          <a:xfrm>
            <a:off x="1534964" y="1143502"/>
            <a:ext cx="3069771" cy="16197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B0B134-995C-A5EF-E95C-EC3D9A866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28" t="7335" r="5790" b="68436"/>
          <a:stretch/>
        </p:blipFill>
        <p:spPr>
          <a:xfrm>
            <a:off x="7261006" y="1306956"/>
            <a:ext cx="3029891" cy="15536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C89F46C-968C-840F-0B4C-E737CDC2C389}"/>
              </a:ext>
            </a:extLst>
          </p:cNvPr>
          <p:cNvGrpSpPr/>
          <p:nvPr/>
        </p:nvGrpSpPr>
        <p:grpSpPr>
          <a:xfrm>
            <a:off x="5052613" y="1304775"/>
            <a:ext cx="1465266" cy="1472979"/>
            <a:chOff x="5242226" y="2997926"/>
            <a:chExt cx="1465266" cy="147297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FC036CA-20AF-ECCE-C09F-3D5E07259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35" t="30223" r="72204" b="30934"/>
            <a:stretch/>
          </p:blipFill>
          <p:spPr>
            <a:xfrm>
              <a:off x="5270424" y="3007865"/>
              <a:ext cx="1437068" cy="1463040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E8753CF-AF46-2927-371C-E86CE6E3D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26" y="2997926"/>
              <a:ext cx="146304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DC0D40-B3F7-42DC-14B5-6F8BA927FCF9}"/>
              </a:ext>
            </a:extLst>
          </p:cNvPr>
          <p:cNvCxnSpPr/>
          <p:nvPr/>
        </p:nvCxnSpPr>
        <p:spPr>
          <a:xfrm>
            <a:off x="4338238" y="2036295"/>
            <a:ext cx="7143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5AC60D-4BA1-25F0-5425-F89843494E81}"/>
              </a:ext>
            </a:extLst>
          </p:cNvPr>
          <p:cNvCxnSpPr/>
          <p:nvPr/>
        </p:nvCxnSpPr>
        <p:spPr>
          <a:xfrm>
            <a:off x="6521175" y="2036295"/>
            <a:ext cx="7143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3EF8D0-4037-21EF-1E39-2998C34792A5}"/>
              </a:ext>
            </a:extLst>
          </p:cNvPr>
          <p:cNvSpPr txBox="1"/>
          <p:nvPr/>
        </p:nvSpPr>
        <p:spPr>
          <a:xfrm>
            <a:off x="1450972" y="914400"/>
            <a:ext cx="3165647" cy="382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vivo image data of a clot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48D0E3-E158-F3B7-179D-147F6CFF1755}"/>
              </a:ext>
            </a:extLst>
          </p:cNvPr>
          <p:cNvSpPr txBox="1"/>
          <p:nvPr/>
        </p:nvSpPr>
        <p:spPr>
          <a:xfrm>
            <a:off x="7103842" y="914400"/>
            <a:ext cx="3366021" cy="382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computational reconstruction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9A002A-5F7D-2935-80C0-45229E4944A7}"/>
              </a:ext>
            </a:extLst>
          </p:cNvPr>
          <p:cNvSpPr/>
          <p:nvPr/>
        </p:nvSpPr>
        <p:spPr>
          <a:xfrm rot="120000">
            <a:off x="5110183" y="1209994"/>
            <a:ext cx="13716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8000" b="1" dirty="0">
                <a:ln w="12700">
                  <a:noFill/>
                  <a:prstDash val="solid"/>
                </a:ln>
                <a:effectLst>
                  <a:outerShdw dist="20320" sx="1000" sy="1000" algn="tl" rotWithShape="0">
                    <a:srgbClr val="000000"/>
                  </a:outerShdw>
                </a:effectLs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US" sz="8000" b="1" cap="none" spc="0" dirty="0">
                <a:ln w="12700">
                  <a:noFill/>
                  <a:prstDash val="solid"/>
                </a:ln>
                <a:effectLst>
                  <a:outerShdw dist="20320" sx="1000" sy="1000" algn="tl" rotWithShape="0">
                    <a:srgbClr val="000000"/>
                  </a:outerShdw>
                </a:effectLs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ammed ellipsoids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8A822-F032-F101-3C9F-392964F70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4" t="30461" r="1078" b="5904"/>
          <a:stretch/>
        </p:blipFill>
        <p:spPr>
          <a:xfrm>
            <a:off x="1461166" y="3098483"/>
            <a:ext cx="6400800" cy="209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A412B-2A99-FACE-47FF-DE70471A79BA}"/>
              </a:ext>
            </a:extLst>
          </p:cNvPr>
          <p:cNvSpPr txBox="1"/>
          <p:nvPr/>
        </p:nvSpPr>
        <p:spPr>
          <a:xfrm>
            <a:off x="1462565" y="2823490"/>
            <a:ext cx="3979971" cy="321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Thrombin generation via diffusion equation</a:t>
            </a:r>
          </a:p>
        </p:txBody>
      </p:sp>
    </p:spTree>
    <p:extLst>
      <p:ext uri="{BB962C8B-B14F-4D97-AF65-F5344CB8AC3E}">
        <p14:creationId xmlns:p14="http://schemas.microsoft.com/office/powerpoint/2010/main" val="53913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173</TotalTime>
  <Words>31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CMU SERIF ROMAN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Mirramezani</dc:creator>
  <cp:lastModifiedBy>Mehran Mirramezani</cp:lastModifiedBy>
  <cp:revision>30</cp:revision>
  <dcterms:created xsi:type="dcterms:W3CDTF">2021-03-26T21:01:03Z</dcterms:created>
  <dcterms:modified xsi:type="dcterms:W3CDTF">2024-08-05T07:09:17Z</dcterms:modified>
</cp:coreProperties>
</file>